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3.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 id="2147483660" r:id="rId2"/>
    <p:sldMasterId id="2147483689" r:id="rId3"/>
    <p:sldMasterId id="2147483719" r:id="rId4"/>
  </p:sldMasterIdLst>
  <p:notesMasterIdLst>
    <p:notesMasterId r:id="rId16"/>
  </p:notesMasterIdLst>
  <p:sldIdLst>
    <p:sldId id="256" r:id="rId5"/>
    <p:sldId id="257" r:id="rId6"/>
    <p:sldId id="290" r:id="rId7"/>
    <p:sldId id="293" r:id="rId8"/>
    <p:sldId id="295" r:id="rId9"/>
    <p:sldId id="296" r:id="rId10"/>
    <p:sldId id="297" r:id="rId11"/>
    <p:sldId id="294" r:id="rId12"/>
    <p:sldId id="263" r:id="rId13"/>
    <p:sldId id="258" r:id="rId14"/>
    <p:sldId id="298" r:id="rId15"/>
  </p:sldIdLst>
  <p:sldSz cx="9144000" cy="5143500" type="screen16x9"/>
  <p:notesSz cx="6858000" cy="9144000"/>
  <p:embeddedFontLst>
    <p:embeddedFont>
      <p:font typeface="Assistant" pitchFamily="2" charset="-79"/>
      <p:regular r:id="rId17"/>
      <p:bold r:id="rId18"/>
    </p:embeddedFont>
    <p:embeddedFont>
      <p:font typeface="Bebas Neue" panose="020B0606020202050201" pitchFamily="34" charset="0"/>
      <p:regular r:id="rId19"/>
    </p:embeddedFont>
    <p:embeddedFont>
      <p:font typeface="Calibri" panose="020F0502020204030204" pitchFamily="34" charset="0"/>
      <p:regular r:id="rId20"/>
      <p:bold r:id="rId21"/>
      <p:italic r:id="rId22"/>
      <p:boldItalic r:id="rId23"/>
    </p:embeddedFont>
    <p:embeddedFont>
      <p:font typeface="DM Sans" pitchFamily="2" charset="0"/>
      <p:regular r:id="rId24"/>
      <p:bold r:id="rId25"/>
      <p:italic r:id="rId26"/>
      <p:boldItalic r:id="rId27"/>
    </p:embeddedFont>
    <p:embeddedFont>
      <p:font typeface="Fira Sans" panose="020B0503050000020004" pitchFamily="34" charset="0"/>
      <p:regular r:id="rId28"/>
      <p:bold r:id="rId29"/>
      <p:italic r:id="rId30"/>
      <p:boldItalic r:id="rId31"/>
    </p:embeddedFont>
    <p:embeddedFont>
      <p:font typeface="Fira Sans Extra Condensed SemiBold" panose="020B0604020202020204" charset="0"/>
      <p:regular r:id="rId32"/>
      <p:bold r:id="rId33"/>
      <p:italic r:id="rId34"/>
      <p:boldItalic r:id="rId35"/>
    </p:embeddedFont>
    <p:embeddedFont>
      <p:font typeface="Fira Sans Medium" panose="020B0603050000020004" pitchFamily="34" charset="0"/>
      <p:regular r:id="rId36"/>
      <p:bold r:id="rId37"/>
      <p:italic r:id="rId38"/>
      <p:boldItalic r:id="rId39"/>
    </p:embeddedFont>
    <p:embeddedFont>
      <p:font typeface="Inter" panose="020B0604020202020204" charset="0"/>
      <p:regular r:id="rId40"/>
      <p:bold r:id="rId41"/>
    </p:embeddedFont>
    <p:embeddedFont>
      <p:font typeface="Montserrat" panose="00000500000000000000" pitchFamily="2" charset="0"/>
      <p:regular r:id="rId42"/>
      <p:bold r:id="rId43"/>
      <p:italic r:id="rId44"/>
      <p:boldItalic r:id="rId45"/>
    </p:embeddedFont>
    <p:embeddedFont>
      <p:font typeface="Nunito Light" pitchFamily="2" charset="0"/>
      <p:regular r:id="rId46"/>
      <p:italic r:id="rId47"/>
    </p:embeddedFont>
    <p:embeddedFont>
      <p:font typeface="Open Sans" panose="020B0606030504020204" pitchFamily="34" charset="0"/>
      <p:regular r:id="rId48"/>
      <p:bold r:id="rId49"/>
      <p:italic r:id="rId50"/>
      <p:boldItalic r:id="rId51"/>
    </p:embeddedFont>
    <p:embeddedFont>
      <p:font typeface="Poppins" panose="00000500000000000000" pitchFamily="2" charset="0"/>
      <p:regular r:id="rId52"/>
      <p:bold r:id="rId53"/>
      <p:italic r:id="rId54"/>
      <p:boldItalic r:id="rId55"/>
    </p:embeddedFont>
    <p:embeddedFont>
      <p:font typeface="Poppins Bold" panose="00000800000000000000" pitchFamily="2" charset="0"/>
      <p:bold r:id="rId56"/>
    </p:embeddedFont>
    <p:embeddedFont>
      <p:font typeface="PT Sans" panose="020B0503020203020204" pitchFamily="34" charset="0"/>
      <p:regular r:id="rId57"/>
      <p:bold r:id="rId58"/>
      <p:italic r:id="rId59"/>
      <p:boldItalic r:id="rId60"/>
    </p:embeddedFont>
    <p:embeddedFont>
      <p:font typeface="Roboto Condensed Light" panose="02000000000000000000" pitchFamily="2" charset="0"/>
      <p:regular r:id="rId61"/>
      <p:italic r:id="rId62"/>
    </p:embeddedFont>
    <p:embeddedFont>
      <p:font typeface="Sitka Text Semibold" pitchFamily="2" charset="0"/>
      <p:bold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59">
          <p15:clr>
            <a:srgbClr val="EA4335"/>
          </p15:clr>
        </p15:guide>
        <p15:guide id="2" pos="288">
          <p15:clr>
            <a:srgbClr val="EA4335"/>
          </p15:clr>
        </p15:guide>
        <p15:guide id="3" pos="5472">
          <p15:clr>
            <a:srgbClr val="EA4335"/>
          </p15:clr>
        </p15:guide>
        <p15:guide id="4" orient="horz" pos="2984">
          <p15:clr>
            <a:srgbClr val="EA4335"/>
          </p15:clr>
        </p15:guide>
        <p15:guide id="5" orient="horz" pos="50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Gaya Medium 2 - Akse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5" autoAdjust="0"/>
    <p:restoredTop sz="94660"/>
  </p:normalViewPr>
  <p:slideViewPr>
    <p:cSldViewPr snapToGrid="0">
      <p:cViewPr>
        <p:scale>
          <a:sx n="75" d="100"/>
          <a:sy n="75" d="100"/>
        </p:scale>
        <p:origin x="1236" y="234"/>
      </p:cViewPr>
      <p:guideLst>
        <p:guide orient="horz" pos="259"/>
        <p:guide pos="288"/>
        <p:guide pos="5472"/>
        <p:guide orient="horz" pos="2984"/>
        <p:guide orient="horz" pos="50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font" Target="fonts/font10.fntdata"/><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font" Target="fonts/font26.fntdata"/><Relationship Id="rId47" Type="http://schemas.openxmlformats.org/officeDocument/2006/relationships/font" Target="fonts/font31.fntdata"/><Relationship Id="rId50" Type="http://schemas.openxmlformats.org/officeDocument/2006/relationships/font" Target="fonts/font34.fntdata"/><Relationship Id="rId55" Type="http://schemas.openxmlformats.org/officeDocument/2006/relationships/font" Target="fonts/font39.fntdata"/><Relationship Id="rId63" Type="http://schemas.openxmlformats.org/officeDocument/2006/relationships/font" Target="fonts/font47.fntdata"/><Relationship Id="rId68"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notesMaster" Target="notesMasters/notesMaster1.xml"/><Relationship Id="rId29" Type="http://schemas.openxmlformats.org/officeDocument/2006/relationships/font" Target="fonts/font13.fntdata"/><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45" Type="http://schemas.openxmlformats.org/officeDocument/2006/relationships/font" Target="fonts/font29.fntdata"/><Relationship Id="rId53" Type="http://schemas.openxmlformats.org/officeDocument/2006/relationships/font" Target="fonts/font37.fntdata"/><Relationship Id="rId58" Type="http://schemas.openxmlformats.org/officeDocument/2006/relationships/font" Target="fonts/font42.fntdata"/><Relationship Id="rId66"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font" Target="fonts/font45.fntdata"/><Relationship Id="rId19" Type="http://schemas.openxmlformats.org/officeDocument/2006/relationships/font" Target="fonts/font3.fntdata"/><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font" Target="fonts/font27.fntdata"/><Relationship Id="rId48" Type="http://schemas.openxmlformats.org/officeDocument/2006/relationships/font" Target="fonts/font32.fntdata"/><Relationship Id="rId56" Type="http://schemas.openxmlformats.org/officeDocument/2006/relationships/font" Target="fonts/font40.fntdata"/><Relationship Id="rId64" Type="http://schemas.openxmlformats.org/officeDocument/2006/relationships/font" Target="fonts/font48.fntdata"/><Relationship Id="rId8" Type="http://schemas.openxmlformats.org/officeDocument/2006/relationships/slide" Target="slides/slide4.xml"/><Relationship Id="rId51" Type="http://schemas.openxmlformats.org/officeDocument/2006/relationships/font" Target="fonts/font35.fntdata"/><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 Id="rId46" Type="http://schemas.openxmlformats.org/officeDocument/2006/relationships/font" Target="fonts/font30.fntdata"/><Relationship Id="rId59" Type="http://schemas.openxmlformats.org/officeDocument/2006/relationships/font" Target="fonts/font43.fntdata"/><Relationship Id="rId67" Type="http://schemas.openxmlformats.org/officeDocument/2006/relationships/theme" Target="theme/theme1.xml"/><Relationship Id="rId20" Type="http://schemas.openxmlformats.org/officeDocument/2006/relationships/font" Target="fonts/font4.fntdata"/><Relationship Id="rId41" Type="http://schemas.openxmlformats.org/officeDocument/2006/relationships/font" Target="fonts/font25.fntdata"/><Relationship Id="rId54" Type="http://schemas.openxmlformats.org/officeDocument/2006/relationships/font" Target="fonts/font38.fntdata"/><Relationship Id="rId62" Type="http://schemas.openxmlformats.org/officeDocument/2006/relationships/font" Target="fonts/font46.fntdata"/><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49" Type="http://schemas.openxmlformats.org/officeDocument/2006/relationships/font" Target="fonts/font33.fntdata"/><Relationship Id="rId57" Type="http://schemas.openxmlformats.org/officeDocument/2006/relationships/font" Target="fonts/font41.fntdata"/><Relationship Id="rId10" Type="http://schemas.openxmlformats.org/officeDocument/2006/relationships/slide" Target="slides/slide6.xml"/><Relationship Id="rId31" Type="http://schemas.openxmlformats.org/officeDocument/2006/relationships/font" Target="fonts/font15.fntdata"/><Relationship Id="rId44" Type="http://schemas.openxmlformats.org/officeDocument/2006/relationships/font" Target="fonts/font28.fntdata"/><Relationship Id="rId52" Type="http://schemas.openxmlformats.org/officeDocument/2006/relationships/font" Target="fonts/font36.fntdata"/><Relationship Id="rId60" Type="http://schemas.openxmlformats.org/officeDocument/2006/relationships/font" Target="fonts/font44.fntdata"/><Relationship Id="rId65"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font" Target="fonts/font2.fntdata"/><Relationship Id="rId39" Type="http://schemas.openxmlformats.org/officeDocument/2006/relationships/font" Target="fonts/font23.fntdata"/></Relationships>
</file>

<file path=ppt/media/image1.png>
</file>

<file path=ppt/media/image2.png>
</file>

<file path=ppt/media/image3.png>
</file>

<file path=ppt/media/image4.sv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92a1ad2113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92a1ad2113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91ed6c2d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91ed6c2d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
        <p:cNvGrpSpPr/>
        <p:nvPr/>
      </p:nvGrpSpPr>
      <p:grpSpPr>
        <a:xfrm>
          <a:off x="0" y="0"/>
          <a:ext cx="0" cy="0"/>
          <a:chOff x="0" y="0"/>
          <a:chExt cx="0" cy="0"/>
        </a:xfrm>
      </p:grpSpPr>
      <p:sp>
        <p:nvSpPr>
          <p:cNvPr id="1080" name="Google Shape;1080;g12fc2de9d97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 name="Google Shape;1081;g12fc2de9d9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3"/>
        <p:cNvGrpSpPr/>
        <p:nvPr/>
      </p:nvGrpSpPr>
      <p:grpSpPr>
        <a:xfrm>
          <a:off x="0" y="0"/>
          <a:ext cx="0" cy="0"/>
          <a:chOff x="0" y="0"/>
          <a:chExt cx="0" cy="0"/>
        </a:xfrm>
      </p:grpSpPr>
      <p:sp>
        <p:nvSpPr>
          <p:cNvPr id="2064" name="Google Shape;2064;g20f41e19245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5" name="Google Shape;2065;g20f41e19245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5"/>
        <p:cNvGrpSpPr/>
        <p:nvPr/>
      </p:nvGrpSpPr>
      <p:grpSpPr>
        <a:xfrm>
          <a:off x="0" y="0"/>
          <a:ext cx="0" cy="0"/>
          <a:chOff x="0" y="0"/>
          <a:chExt cx="0" cy="0"/>
        </a:xfrm>
      </p:grpSpPr>
      <p:sp>
        <p:nvSpPr>
          <p:cNvPr id="2326" name="Google Shape;2326;gd1bf8d60a4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7" name="Google Shape;2327;gd1bf8d60a4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3db5bf7c37_1_17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3db5bf7c37_1_17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91ed6c2d0b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91ed6c2d0b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5"/>
        <p:cNvGrpSpPr/>
        <p:nvPr/>
      </p:nvGrpSpPr>
      <p:grpSpPr>
        <a:xfrm>
          <a:off x="0" y="0"/>
          <a:ext cx="0" cy="0"/>
          <a:chOff x="0" y="0"/>
          <a:chExt cx="0" cy="0"/>
        </a:xfrm>
      </p:grpSpPr>
      <p:sp>
        <p:nvSpPr>
          <p:cNvPr id="2326" name="Google Shape;2326;gd1bf8d60a4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7" name="Google Shape;2327;gd1bf8d60a4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73064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3.xml"/><Relationship Id="rId4" Type="http://schemas.openxmlformats.org/officeDocument/2006/relationships/hyperlink" Target="http://bit.ly/2TtBDfr" TargetMode="Externa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grpSp>
        <p:nvGrpSpPr>
          <p:cNvPr id="9" name="Google Shape;9;p2"/>
          <p:cNvGrpSpPr/>
          <p:nvPr/>
        </p:nvGrpSpPr>
        <p:grpSpPr>
          <a:xfrm>
            <a:off x="281250" y="281700"/>
            <a:ext cx="8581500" cy="4580100"/>
            <a:chOff x="281250" y="281700"/>
            <a:chExt cx="8581500" cy="4580100"/>
          </a:xfrm>
        </p:grpSpPr>
        <p:sp>
          <p:nvSpPr>
            <p:cNvPr id="10" name="Google Shape;10;p2"/>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517475" y="382105"/>
              <a:ext cx="400500" cy="95700"/>
              <a:chOff x="517475" y="395577"/>
              <a:chExt cx="400500" cy="95700"/>
            </a:xfrm>
          </p:grpSpPr>
          <p:sp>
            <p:nvSpPr>
              <p:cNvPr id="12" name="Google Shape;12;p2"/>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 name="Google Shape;16;p2"/>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7" name="Google Shape;17;p2"/>
          <p:cNvSpPr txBox="1">
            <a:spLocks noGrp="1"/>
          </p:cNvSpPr>
          <p:nvPr>
            <p:ph type="ctrTitle"/>
          </p:nvPr>
        </p:nvSpPr>
        <p:spPr>
          <a:xfrm>
            <a:off x="3900175" y="1213000"/>
            <a:ext cx="4530600" cy="22242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8" name="Google Shape;18;p2"/>
          <p:cNvSpPr txBox="1">
            <a:spLocks noGrp="1"/>
          </p:cNvSpPr>
          <p:nvPr>
            <p:ph type="subTitle" idx="1"/>
          </p:nvPr>
        </p:nvSpPr>
        <p:spPr>
          <a:xfrm>
            <a:off x="3900175" y="3524550"/>
            <a:ext cx="45306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extLst>
      <p:ext uri="{BB962C8B-B14F-4D97-AF65-F5344CB8AC3E}">
        <p14:creationId xmlns:p14="http://schemas.microsoft.com/office/powerpoint/2010/main" val="33715688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9"/>
        <p:cNvGrpSpPr/>
        <p:nvPr/>
      </p:nvGrpSpPr>
      <p:grpSpPr>
        <a:xfrm>
          <a:off x="0" y="0"/>
          <a:ext cx="0" cy="0"/>
          <a:chOff x="0" y="0"/>
          <a:chExt cx="0" cy="0"/>
        </a:xfrm>
      </p:grpSpPr>
      <p:grpSp>
        <p:nvGrpSpPr>
          <p:cNvPr id="20" name="Google Shape;20;p3"/>
          <p:cNvGrpSpPr/>
          <p:nvPr/>
        </p:nvGrpSpPr>
        <p:grpSpPr>
          <a:xfrm>
            <a:off x="281250" y="281700"/>
            <a:ext cx="8581500" cy="4580100"/>
            <a:chOff x="281250" y="281700"/>
            <a:chExt cx="8581500" cy="4580100"/>
          </a:xfrm>
        </p:grpSpPr>
        <p:sp>
          <p:nvSpPr>
            <p:cNvPr id="21" name="Google Shape;21;p3"/>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3"/>
            <p:cNvGrpSpPr/>
            <p:nvPr/>
          </p:nvGrpSpPr>
          <p:grpSpPr>
            <a:xfrm>
              <a:off x="517475" y="382105"/>
              <a:ext cx="400500" cy="95700"/>
              <a:chOff x="517475" y="395577"/>
              <a:chExt cx="400500" cy="95700"/>
            </a:xfrm>
          </p:grpSpPr>
          <p:sp>
            <p:nvSpPr>
              <p:cNvPr id="23" name="Google Shape;23;p3"/>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27;p3"/>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8" name="Google Shape;28;p3"/>
          <p:cNvSpPr txBox="1">
            <a:spLocks noGrp="1"/>
          </p:cNvSpPr>
          <p:nvPr>
            <p:ph type="title"/>
          </p:nvPr>
        </p:nvSpPr>
        <p:spPr>
          <a:xfrm>
            <a:off x="720000" y="2150850"/>
            <a:ext cx="47409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9" name="Google Shape;29;p3"/>
          <p:cNvSpPr txBox="1">
            <a:spLocks noGrp="1"/>
          </p:cNvSpPr>
          <p:nvPr>
            <p:ph type="title" idx="2" hasCustomPrompt="1"/>
          </p:nvPr>
        </p:nvSpPr>
        <p:spPr>
          <a:xfrm>
            <a:off x="720000" y="1249000"/>
            <a:ext cx="17025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 name="Google Shape;30;p3"/>
          <p:cNvSpPr txBox="1">
            <a:spLocks noGrp="1"/>
          </p:cNvSpPr>
          <p:nvPr>
            <p:ph type="subTitle" idx="1"/>
          </p:nvPr>
        </p:nvSpPr>
        <p:spPr>
          <a:xfrm>
            <a:off x="720000" y="3024005"/>
            <a:ext cx="4740900" cy="45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0326526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1"/>
        <p:cNvGrpSpPr/>
        <p:nvPr/>
      </p:nvGrpSpPr>
      <p:grpSpPr>
        <a:xfrm>
          <a:off x="0" y="0"/>
          <a:ext cx="0" cy="0"/>
          <a:chOff x="0" y="0"/>
          <a:chExt cx="0" cy="0"/>
        </a:xfrm>
      </p:grpSpPr>
      <p:grpSp>
        <p:nvGrpSpPr>
          <p:cNvPr id="32" name="Google Shape;32;p4"/>
          <p:cNvGrpSpPr/>
          <p:nvPr/>
        </p:nvGrpSpPr>
        <p:grpSpPr>
          <a:xfrm>
            <a:off x="281250" y="281700"/>
            <a:ext cx="8581500" cy="4580100"/>
            <a:chOff x="281250" y="281700"/>
            <a:chExt cx="8581500" cy="4580100"/>
          </a:xfrm>
        </p:grpSpPr>
        <p:sp>
          <p:nvSpPr>
            <p:cNvPr id="33" name="Google Shape;33;p4"/>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4"/>
            <p:cNvGrpSpPr/>
            <p:nvPr/>
          </p:nvGrpSpPr>
          <p:grpSpPr>
            <a:xfrm>
              <a:off x="517475" y="382105"/>
              <a:ext cx="400500" cy="95700"/>
              <a:chOff x="517475" y="395577"/>
              <a:chExt cx="400500" cy="95700"/>
            </a:xfrm>
          </p:grpSpPr>
          <p:sp>
            <p:nvSpPr>
              <p:cNvPr id="35" name="Google Shape;35;p4"/>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4"/>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40" name="Google Shape;40;p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1" name="Google Shape;41;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sz="1250">
                <a:solidFill>
                  <a:srgbClr val="434343"/>
                </a:solidFill>
              </a:defRPr>
            </a:lvl1pPr>
            <a:lvl2pPr marL="914400" lvl="1" indent="-317500" rtl="0">
              <a:lnSpc>
                <a:spcPct val="100000"/>
              </a:lnSpc>
              <a:spcBef>
                <a:spcPts val="0"/>
              </a:spcBef>
              <a:spcAft>
                <a:spcPts val="0"/>
              </a:spcAft>
              <a:buSzPts val="1400"/>
              <a:buFont typeface="Nunito Light"/>
              <a:buChar char="○"/>
              <a:defRPr>
                <a:solidFill>
                  <a:srgbClr val="434343"/>
                </a:solidFill>
              </a:defRPr>
            </a:lvl2pPr>
            <a:lvl3pPr marL="1371600" lvl="2" indent="-317500" rtl="0">
              <a:lnSpc>
                <a:spcPct val="100000"/>
              </a:lnSpc>
              <a:spcBef>
                <a:spcPts val="0"/>
              </a:spcBef>
              <a:spcAft>
                <a:spcPts val="0"/>
              </a:spcAft>
              <a:buSzPts val="1400"/>
              <a:buFont typeface="Nunito Light"/>
              <a:buChar char="■"/>
              <a:defRPr>
                <a:solidFill>
                  <a:srgbClr val="434343"/>
                </a:solidFill>
              </a:defRPr>
            </a:lvl3pPr>
            <a:lvl4pPr marL="1828800" lvl="3" indent="-317500" rtl="0">
              <a:lnSpc>
                <a:spcPct val="100000"/>
              </a:lnSpc>
              <a:spcBef>
                <a:spcPts val="0"/>
              </a:spcBef>
              <a:spcAft>
                <a:spcPts val="0"/>
              </a:spcAft>
              <a:buSzPts val="1400"/>
              <a:buFont typeface="Nunito Light"/>
              <a:buChar char="●"/>
              <a:defRPr>
                <a:solidFill>
                  <a:srgbClr val="434343"/>
                </a:solidFill>
              </a:defRPr>
            </a:lvl4pPr>
            <a:lvl5pPr marL="2286000" lvl="4" indent="-317500" rtl="0">
              <a:lnSpc>
                <a:spcPct val="100000"/>
              </a:lnSpc>
              <a:spcBef>
                <a:spcPts val="0"/>
              </a:spcBef>
              <a:spcAft>
                <a:spcPts val="0"/>
              </a:spcAft>
              <a:buSzPts val="1400"/>
              <a:buFont typeface="Nunito Light"/>
              <a:buChar char="○"/>
              <a:defRPr>
                <a:solidFill>
                  <a:srgbClr val="434343"/>
                </a:solidFill>
              </a:defRPr>
            </a:lvl5pPr>
            <a:lvl6pPr marL="2743200" lvl="5" indent="-317500" rtl="0">
              <a:lnSpc>
                <a:spcPct val="100000"/>
              </a:lnSpc>
              <a:spcBef>
                <a:spcPts val="0"/>
              </a:spcBef>
              <a:spcAft>
                <a:spcPts val="0"/>
              </a:spcAft>
              <a:buSzPts val="1400"/>
              <a:buFont typeface="Nunito Light"/>
              <a:buChar char="■"/>
              <a:defRPr>
                <a:solidFill>
                  <a:srgbClr val="434343"/>
                </a:solidFill>
              </a:defRPr>
            </a:lvl6pPr>
            <a:lvl7pPr marL="3200400" lvl="6" indent="-317500" rtl="0">
              <a:lnSpc>
                <a:spcPct val="100000"/>
              </a:lnSpc>
              <a:spcBef>
                <a:spcPts val="0"/>
              </a:spcBef>
              <a:spcAft>
                <a:spcPts val="0"/>
              </a:spcAft>
              <a:buSzPts val="1400"/>
              <a:buFont typeface="Nunito Light"/>
              <a:buChar char="●"/>
              <a:defRPr>
                <a:solidFill>
                  <a:srgbClr val="434343"/>
                </a:solidFill>
              </a:defRPr>
            </a:lvl7pPr>
            <a:lvl8pPr marL="3657600" lvl="7" indent="-317500" rtl="0">
              <a:lnSpc>
                <a:spcPct val="100000"/>
              </a:lnSpc>
              <a:spcBef>
                <a:spcPts val="0"/>
              </a:spcBef>
              <a:spcAft>
                <a:spcPts val="0"/>
              </a:spcAft>
              <a:buSzPts val="1400"/>
              <a:buFont typeface="Nunito Light"/>
              <a:buChar char="○"/>
              <a:defRPr>
                <a:solidFill>
                  <a:srgbClr val="434343"/>
                </a:solidFill>
              </a:defRPr>
            </a:lvl8pPr>
            <a:lvl9pPr marL="4114800" lvl="8" indent="-317500" rtl="0">
              <a:lnSpc>
                <a:spcPct val="100000"/>
              </a:lnSpc>
              <a:spcBef>
                <a:spcPts val="0"/>
              </a:spcBef>
              <a:spcAft>
                <a:spcPts val="0"/>
              </a:spcAft>
              <a:buSzPts val="1400"/>
              <a:buFont typeface="Nunito Light"/>
              <a:buChar char="■"/>
              <a:defRPr>
                <a:solidFill>
                  <a:srgbClr val="434343"/>
                </a:solidFill>
              </a:defRPr>
            </a:lvl9pPr>
          </a:lstStyle>
          <a:p>
            <a:endParaRPr/>
          </a:p>
        </p:txBody>
      </p:sp>
    </p:spTree>
    <p:extLst>
      <p:ext uri="{BB962C8B-B14F-4D97-AF65-F5344CB8AC3E}">
        <p14:creationId xmlns:p14="http://schemas.microsoft.com/office/powerpoint/2010/main" val="13661468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2"/>
        <p:cNvGrpSpPr/>
        <p:nvPr/>
      </p:nvGrpSpPr>
      <p:grpSpPr>
        <a:xfrm>
          <a:off x="0" y="0"/>
          <a:ext cx="0" cy="0"/>
          <a:chOff x="0" y="0"/>
          <a:chExt cx="0" cy="0"/>
        </a:xfrm>
      </p:grpSpPr>
      <p:grpSp>
        <p:nvGrpSpPr>
          <p:cNvPr id="43" name="Google Shape;43;p5"/>
          <p:cNvGrpSpPr/>
          <p:nvPr/>
        </p:nvGrpSpPr>
        <p:grpSpPr>
          <a:xfrm>
            <a:off x="281250" y="281700"/>
            <a:ext cx="8581500" cy="4580100"/>
            <a:chOff x="281250" y="281700"/>
            <a:chExt cx="8581500" cy="4580100"/>
          </a:xfrm>
        </p:grpSpPr>
        <p:sp>
          <p:nvSpPr>
            <p:cNvPr id="44" name="Google Shape;44;p5"/>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5"/>
            <p:cNvGrpSpPr/>
            <p:nvPr/>
          </p:nvGrpSpPr>
          <p:grpSpPr>
            <a:xfrm>
              <a:off x="517475" y="382105"/>
              <a:ext cx="400500" cy="95700"/>
              <a:chOff x="517475" y="395577"/>
              <a:chExt cx="400500" cy="95700"/>
            </a:xfrm>
          </p:grpSpPr>
          <p:sp>
            <p:nvSpPr>
              <p:cNvPr id="46" name="Google Shape;46;p5"/>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5"/>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51" name="Google Shape;51;p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 name="Google Shape;52;p5"/>
          <p:cNvSpPr txBox="1">
            <a:spLocks noGrp="1"/>
          </p:cNvSpPr>
          <p:nvPr>
            <p:ph type="subTitle" idx="1"/>
          </p:nvPr>
        </p:nvSpPr>
        <p:spPr>
          <a:xfrm>
            <a:off x="4780709" y="2614160"/>
            <a:ext cx="2853000" cy="12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3" name="Google Shape;53;p5"/>
          <p:cNvSpPr txBox="1">
            <a:spLocks noGrp="1"/>
          </p:cNvSpPr>
          <p:nvPr>
            <p:ph type="subTitle" idx="2"/>
          </p:nvPr>
        </p:nvSpPr>
        <p:spPr>
          <a:xfrm>
            <a:off x="1510291" y="2614160"/>
            <a:ext cx="2853000" cy="12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4" name="Google Shape;54;p5"/>
          <p:cNvSpPr txBox="1">
            <a:spLocks noGrp="1"/>
          </p:cNvSpPr>
          <p:nvPr>
            <p:ph type="subTitle" idx="3"/>
          </p:nvPr>
        </p:nvSpPr>
        <p:spPr>
          <a:xfrm>
            <a:off x="4780709" y="2276750"/>
            <a:ext cx="2853000" cy="41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 name="Google Shape;55;p5"/>
          <p:cNvSpPr txBox="1">
            <a:spLocks noGrp="1"/>
          </p:cNvSpPr>
          <p:nvPr>
            <p:ph type="subTitle" idx="4"/>
          </p:nvPr>
        </p:nvSpPr>
        <p:spPr>
          <a:xfrm>
            <a:off x="1510291" y="2276750"/>
            <a:ext cx="2853000" cy="41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25441069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6"/>
        <p:cNvGrpSpPr/>
        <p:nvPr/>
      </p:nvGrpSpPr>
      <p:grpSpPr>
        <a:xfrm>
          <a:off x="0" y="0"/>
          <a:ext cx="0" cy="0"/>
          <a:chOff x="0" y="0"/>
          <a:chExt cx="0" cy="0"/>
        </a:xfrm>
      </p:grpSpPr>
      <p:grpSp>
        <p:nvGrpSpPr>
          <p:cNvPr id="57" name="Google Shape;57;p6"/>
          <p:cNvGrpSpPr/>
          <p:nvPr/>
        </p:nvGrpSpPr>
        <p:grpSpPr>
          <a:xfrm>
            <a:off x="281250" y="281700"/>
            <a:ext cx="8581500" cy="4580100"/>
            <a:chOff x="281250" y="281700"/>
            <a:chExt cx="8581500" cy="4580100"/>
          </a:xfrm>
        </p:grpSpPr>
        <p:sp>
          <p:nvSpPr>
            <p:cNvPr id="58" name="Google Shape;58;p6"/>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517475" y="382105"/>
              <a:ext cx="400500" cy="95700"/>
              <a:chOff x="517475" y="395577"/>
              <a:chExt cx="400500" cy="95700"/>
            </a:xfrm>
          </p:grpSpPr>
          <p:sp>
            <p:nvSpPr>
              <p:cNvPr id="60" name="Google Shape;60;p6"/>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6"/>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 name="Google Shape;64;p6"/>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65" name="Google Shape;65;p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extLst>
      <p:ext uri="{BB962C8B-B14F-4D97-AF65-F5344CB8AC3E}">
        <p14:creationId xmlns:p14="http://schemas.microsoft.com/office/powerpoint/2010/main" val="25048088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66"/>
        <p:cNvGrpSpPr/>
        <p:nvPr/>
      </p:nvGrpSpPr>
      <p:grpSpPr>
        <a:xfrm>
          <a:off x="0" y="0"/>
          <a:ext cx="0" cy="0"/>
          <a:chOff x="0" y="0"/>
          <a:chExt cx="0" cy="0"/>
        </a:xfrm>
      </p:grpSpPr>
      <p:grpSp>
        <p:nvGrpSpPr>
          <p:cNvPr id="67" name="Google Shape;67;p7"/>
          <p:cNvGrpSpPr/>
          <p:nvPr/>
        </p:nvGrpSpPr>
        <p:grpSpPr>
          <a:xfrm>
            <a:off x="281250" y="281700"/>
            <a:ext cx="8581500" cy="4580100"/>
            <a:chOff x="281250" y="281700"/>
            <a:chExt cx="8581500" cy="4580100"/>
          </a:xfrm>
        </p:grpSpPr>
        <p:sp>
          <p:nvSpPr>
            <p:cNvPr id="68" name="Google Shape;68;p7"/>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7"/>
            <p:cNvGrpSpPr/>
            <p:nvPr/>
          </p:nvGrpSpPr>
          <p:grpSpPr>
            <a:xfrm>
              <a:off x="517475" y="382105"/>
              <a:ext cx="400500" cy="95700"/>
              <a:chOff x="517475" y="395577"/>
              <a:chExt cx="400500" cy="95700"/>
            </a:xfrm>
          </p:grpSpPr>
          <p:sp>
            <p:nvSpPr>
              <p:cNvPr id="70" name="Google Shape;70;p7"/>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7"/>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 name="Google Shape;74;p7"/>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75" name="Google Shape;75;p7"/>
          <p:cNvSpPr txBox="1">
            <a:spLocks noGrp="1"/>
          </p:cNvSpPr>
          <p:nvPr>
            <p:ph type="subTitle" idx="1"/>
          </p:nvPr>
        </p:nvSpPr>
        <p:spPr>
          <a:xfrm>
            <a:off x="719975" y="1263375"/>
            <a:ext cx="7704000" cy="400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999999"/>
              </a:buClr>
              <a:buSzPts val="800"/>
              <a:buFont typeface="Open Sans"/>
              <a:buChar char="●"/>
              <a:defRPr sz="1400"/>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0"/>
              </a:spcBef>
              <a:spcAft>
                <a:spcPts val="0"/>
              </a:spcAft>
              <a:buClr>
                <a:srgbClr val="999999"/>
              </a:buClr>
              <a:buSzPts val="800"/>
              <a:buFont typeface="Open Sans"/>
              <a:buChar char="■"/>
              <a:defRPr/>
            </a:lvl3pPr>
            <a:lvl4pPr lvl="3" algn="ctr" rtl="0">
              <a:lnSpc>
                <a:spcPct val="100000"/>
              </a:lnSpc>
              <a:spcBef>
                <a:spcPts val="0"/>
              </a:spcBef>
              <a:spcAft>
                <a:spcPts val="0"/>
              </a:spcAft>
              <a:buClr>
                <a:srgbClr val="999999"/>
              </a:buClr>
              <a:buSzPts val="800"/>
              <a:buFont typeface="Open Sans"/>
              <a:buChar char="●"/>
              <a:defRPr/>
            </a:lvl4pPr>
            <a:lvl5pPr lvl="4" algn="ctr" rtl="0">
              <a:lnSpc>
                <a:spcPct val="100000"/>
              </a:lnSpc>
              <a:spcBef>
                <a:spcPts val="0"/>
              </a:spcBef>
              <a:spcAft>
                <a:spcPts val="0"/>
              </a:spcAft>
              <a:buClr>
                <a:srgbClr val="999999"/>
              </a:buClr>
              <a:buSzPts val="1200"/>
              <a:buFont typeface="Open Sans"/>
              <a:buChar char="○"/>
              <a:defRPr/>
            </a:lvl5pPr>
            <a:lvl6pPr lvl="5" algn="ctr" rtl="0">
              <a:lnSpc>
                <a:spcPct val="100000"/>
              </a:lnSpc>
              <a:spcBef>
                <a:spcPts val="0"/>
              </a:spcBef>
              <a:spcAft>
                <a:spcPts val="0"/>
              </a:spcAft>
              <a:buClr>
                <a:srgbClr val="999999"/>
              </a:buClr>
              <a:buSzPts val="1200"/>
              <a:buFont typeface="Open Sans"/>
              <a:buChar char="■"/>
              <a:defRPr/>
            </a:lvl6pPr>
            <a:lvl7pPr lvl="6" algn="ctr" rtl="0">
              <a:lnSpc>
                <a:spcPct val="100000"/>
              </a:lnSpc>
              <a:spcBef>
                <a:spcPts val="0"/>
              </a:spcBef>
              <a:spcAft>
                <a:spcPts val="0"/>
              </a:spcAft>
              <a:buClr>
                <a:srgbClr val="999999"/>
              </a:buClr>
              <a:buSzPts val="700"/>
              <a:buFont typeface="Open Sans"/>
              <a:buChar char="●"/>
              <a:defRPr/>
            </a:lvl7pPr>
            <a:lvl8pPr lvl="7" algn="ctr" rtl="0">
              <a:lnSpc>
                <a:spcPct val="100000"/>
              </a:lnSpc>
              <a:spcBef>
                <a:spcPts val="0"/>
              </a:spcBef>
              <a:spcAft>
                <a:spcPts val="0"/>
              </a:spcAft>
              <a:buClr>
                <a:srgbClr val="999999"/>
              </a:buClr>
              <a:buSzPts val="700"/>
              <a:buFont typeface="Open Sans"/>
              <a:buChar char="○"/>
              <a:defRPr/>
            </a:lvl8pPr>
            <a:lvl9pPr lvl="8" algn="ctr" rtl="0">
              <a:lnSpc>
                <a:spcPct val="100000"/>
              </a:lnSpc>
              <a:spcBef>
                <a:spcPts val="0"/>
              </a:spcBef>
              <a:spcAft>
                <a:spcPts val="0"/>
              </a:spcAft>
              <a:buClr>
                <a:srgbClr val="999999"/>
              </a:buClr>
              <a:buSzPts val="600"/>
              <a:buFont typeface="Open Sans"/>
              <a:buChar char="■"/>
              <a:defRPr/>
            </a:lvl9pPr>
          </a:lstStyle>
          <a:p>
            <a:endParaRPr/>
          </a:p>
        </p:txBody>
      </p:sp>
      <p:sp>
        <p:nvSpPr>
          <p:cNvPr id="76" name="Google Shape;76;p7"/>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extLst>
      <p:ext uri="{BB962C8B-B14F-4D97-AF65-F5344CB8AC3E}">
        <p14:creationId xmlns:p14="http://schemas.microsoft.com/office/powerpoint/2010/main" val="12406440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77"/>
        <p:cNvGrpSpPr/>
        <p:nvPr/>
      </p:nvGrpSpPr>
      <p:grpSpPr>
        <a:xfrm>
          <a:off x="0" y="0"/>
          <a:ext cx="0" cy="0"/>
          <a:chOff x="0" y="0"/>
          <a:chExt cx="0" cy="0"/>
        </a:xfrm>
      </p:grpSpPr>
      <p:grpSp>
        <p:nvGrpSpPr>
          <p:cNvPr id="78" name="Google Shape;78;p8"/>
          <p:cNvGrpSpPr/>
          <p:nvPr/>
        </p:nvGrpSpPr>
        <p:grpSpPr>
          <a:xfrm>
            <a:off x="281250" y="281700"/>
            <a:ext cx="8581500" cy="4580100"/>
            <a:chOff x="281250" y="281700"/>
            <a:chExt cx="8581500" cy="4580100"/>
          </a:xfrm>
        </p:grpSpPr>
        <p:sp>
          <p:nvSpPr>
            <p:cNvPr id="79" name="Google Shape;79;p8"/>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517475" y="382105"/>
              <a:ext cx="400500" cy="95700"/>
              <a:chOff x="517475" y="395577"/>
              <a:chExt cx="400500" cy="95700"/>
            </a:xfrm>
          </p:grpSpPr>
          <p:sp>
            <p:nvSpPr>
              <p:cNvPr id="81" name="Google Shape;81;p8"/>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8"/>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86" name="Google Shape;86;p8"/>
          <p:cNvSpPr txBox="1">
            <a:spLocks noGrp="1"/>
          </p:cNvSpPr>
          <p:nvPr>
            <p:ph type="title"/>
          </p:nvPr>
        </p:nvSpPr>
        <p:spPr>
          <a:xfrm>
            <a:off x="713225" y="1825650"/>
            <a:ext cx="4286700" cy="14922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34522549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87"/>
        <p:cNvGrpSpPr/>
        <p:nvPr/>
      </p:nvGrpSpPr>
      <p:grpSpPr>
        <a:xfrm>
          <a:off x="0" y="0"/>
          <a:ext cx="0" cy="0"/>
          <a:chOff x="0" y="0"/>
          <a:chExt cx="0" cy="0"/>
        </a:xfrm>
      </p:grpSpPr>
      <p:grpSp>
        <p:nvGrpSpPr>
          <p:cNvPr id="88" name="Google Shape;88;p9"/>
          <p:cNvGrpSpPr/>
          <p:nvPr/>
        </p:nvGrpSpPr>
        <p:grpSpPr>
          <a:xfrm>
            <a:off x="281250" y="281700"/>
            <a:ext cx="8581500" cy="4580100"/>
            <a:chOff x="281250" y="281700"/>
            <a:chExt cx="8581500" cy="4580100"/>
          </a:xfrm>
        </p:grpSpPr>
        <p:sp>
          <p:nvSpPr>
            <p:cNvPr id="89" name="Google Shape;89;p9"/>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9"/>
            <p:cNvGrpSpPr/>
            <p:nvPr/>
          </p:nvGrpSpPr>
          <p:grpSpPr>
            <a:xfrm>
              <a:off x="517475" y="382105"/>
              <a:ext cx="400500" cy="95700"/>
              <a:chOff x="517475" y="395577"/>
              <a:chExt cx="400500" cy="95700"/>
            </a:xfrm>
          </p:grpSpPr>
          <p:sp>
            <p:nvSpPr>
              <p:cNvPr id="91" name="Google Shape;91;p9"/>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9"/>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9"/>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9"/>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 name="Google Shape;95;p9"/>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96" name="Google Shape;96;p9"/>
          <p:cNvSpPr txBox="1">
            <a:spLocks noGrp="1"/>
          </p:cNvSpPr>
          <p:nvPr>
            <p:ph type="title"/>
          </p:nvPr>
        </p:nvSpPr>
        <p:spPr>
          <a:xfrm>
            <a:off x="933913" y="1262563"/>
            <a:ext cx="4332900" cy="1490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 name="Google Shape;97;p9"/>
          <p:cNvSpPr txBox="1">
            <a:spLocks noGrp="1"/>
          </p:cNvSpPr>
          <p:nvPr>
            <p:ph type="subTitle" idx="1"/>
          </p:nvPr>
        </p:nvSpPr>
        <p:spPr>
          <a:xfrm>
            <a:off x="933913" y="2810527"/>
            <a:ext cx="4332900" cy="1070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999999"/>
              </a:buClr>
              <a:buSzPts val="800"/>
              <a:buFont typeface="Open Sans"/>
              <a:buChar char="●"/>
              <a:defRPr/>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0"/>
              </a:spcBef>
              <a:spcAft>
                <a:spcPts val="0"/>
              </a:spcAft>
              <a:buClr>
                <a:srgbClr val="999999"/>
              </a:buClr>
              <a:buSzPts val="800"/>
              <a:buFont typeface="Open Sans"/>
              <a:buChar char="■"/>
              <a:defRPr/>
            </a:lvl3pPr>
            <a:lvl4pPr lvl="3" algn="ctr" rtl="0">
              <a:lnSpc>
                <a:spcPct val="100000"/>
              </a:lnSpc>
              <a:spcBef>
                <a:spcPts val="0"/>
              </a:spcBef>
              <a:spcAft>
                <a:spcPts val="0"/>
              </a:spcAft>
              <a:buClr>
                <a:srgbClr val="999999"/>
              </a:buClr>
              <a:buSzPts val="800"/>
              <a:buFont typeface="Open Sans"/>
              <a:buChar char="●"/>
              <a:defRPr/>
            </a:lvl4pPr>
            <a:lvl5pPr lvl="4" algn="ctr" rtl="0">
              <a:lnSpc>
                <a:spcPct val="100000"/>
              </a:lnSpc>
              <a:spcBef>
                <a:spcPts val="0"/>
              </a:spcBef>
              <a:spcAft>
                <a:spcPts val="0"/>
              </a:spcAft>
              <a:buClr>
                <a:srgbClr val="999999"/>
              </a:buClr>
              <a:buSzPts val="1200"/>
              <a:buFont typeface="Open Sans"/>
              <a:buChar char="○"/>
              <a:defRPr/>
            </a:lvl5pPr>
            <a:lvl6pPr lvl="5" algn="ctr" rtl="0">
              <a:lnSpc>
                <a:spcPct val="100000"/>
              </a:lnSpc>
              <a:spcBef>
                <a:spcPts val="0"/>
              </a:spcBef>
              <a:spcAft>
                <a:spcPts val="0"/>
              </a:spcAft>
              <a:buClr>
                <a:srgbClr val="999999"/>
              </a:buClr>
              <a:buSzPts val="1200"/>
              <a:buFont typeface="Open Sans"/>
              <a:buChar char="■"/>
              <a:defRPr/>
            </a:lvl6pPr>
            <a:lvl7pPr lvl="6" algn="ctr" rtl="0">
              <a:lnSpc>
                <a:spcPct val="100000"/>
              </a:lnSpc>
              <a:spcBef>
                <a:spcPts val="0"/>
              </a:spcBef>
              <a:spcAft>
                <a:spcPts val="0"/>
              </a:spcAft>
              <a:buClr>
                <a:srgbClr val="999999"/>
              </a:buClr>
              <a:buSzPts val="700"/>
              <a:buFont typeface="Open Sans"/>
              <a:buChar char="●"/>
              <a:defRPr/>
            </a:lvl7pPr>
            <a:lvl8pPr lvl="7" algn="ctr" rtl="0">
              <a:lnSpc>
                <a:spcPct val="100000"/>
              </a:lnSpc>
              <a:spcBef>
                <a:spcPts val="0"/>
              </a:spcBef>
              <a:spcAft>
                <a:spcPts val="0"/>
              </a:spcAft>
              <a:buClr>
                <a:srgbClr val="999999"/>
              </a:buClr>
              <a:buSzPts val="700"/>
              <a:buFont typeface="Open Sans"/>
              <a:buChar char="○"/>
              <a:defRPr/>
            </a:lvl8pPr>
            <a:lvl9pPr lvl="8" algn="ctr" rtl="0">
              <a:lnSpc>
                <a:spcPct val="100000"/>
              </a:lnSpc>
              <a:spcBef>
                <a:spcPts val="0"/>
              </a:spcBef>
              <a:spcAft>
                <a:spcPts val="0"/>
              </a:spcAft>
              <a:buClr>
                <a:srgbClr val="999999"/>
              </a:buClr>
              <a:buSzPts val="600"/>
              <a:buFont typeface="Open Sans"/>
              <a:buChar char="■"/>
              <a:defRPr/>
            </a:lvl9pPr>
          </a:lstStyle>
          <a:p>
            <a:endParaRPr/>
          </a:p>
        </p:txBody>
      </p:sp>
      <p:sp>
        <p:nvSpPr>
          <p:cNvPr id="98" name="Google Shape;98;p9"/>
          <p:cNvSpPr>
            <a:spLocks noGrp="1"/>
          </p:cNvSpPr>
          <p:nvPr>
            <p:ph type="pic" idx="2"/>
          </p:nvPr>
        </p:nvSpPr>
        <p:spPr>
          <a:xfrm>
            <a:off x="5297834" y="1262575"/>
            <a:ext cx="2912400" cy="2618400"/>
          </a:xfrm>
          <a:prstGeom prst="rect">
            <a:avLst/>
          </a:prstGeom>
          <a:noFill/>
          <a:ln>
            <a:noFill/>
          </a:ln>
        </p:spPr>
      </p:sp>
    </p:spTree>
    <p:extLst>
      <p:ext uri="{BB962C8B-B14F-4D97-AF65-F5344CB8AC3E}">
        <p14:creationId xmlns:p14="http://schemas.microsoft.com/office/powerpoint/2010/main" val="19281402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99"/>
        <p:cNvGrpSpPr/>
        <p:nvPr/>
      </p:nvGrpSpPr>
      <p:grpSpPr>
        <a:xfrm>
          <a:off x="0" y="0"/>
          <a:ext cx="0" cy="0"/>
          <a:chOff x="0" y="0"/>
          <a:chExt cx="0" cy="0"/>
        </a:xfrm>
      </p:grpSpPr>
      <p:sp>
        <p:nvSpPr>
          <p:cNvPr id="100" name="Google Shape;100;p10"/>
          <p:cNvSpPr>
            <a:spLocks noGrp="1"/>
          </p:cNvSpPr>
          <p:nvPr>
            <p:ph type="pic" idx="2"/>
          </p:nvPr>
        </p:nvSpPr>
        <p:spPr>
          <a:xfrm>
            <a:off x="0" y="0"/>
            <a:ext cx="9144000" cy="5143500"/>
          </a:xfrm>
          <a:prstGeom prst="rect">
            <a:avLst/>
          </a:prstGeom>
          <a:noFill/>
          <a:ln>
            <a:noFill/>
          </a:ln>
        </p:spPr>
      </p:sp>
      <p:sp>
        <p:nvSpPr>
          <p:cNvPr id="101" name="Google Shape;101;p10"/>
          <p:cNvSpPr txBox="1">
            <a:spLocks noGrp="1"/>
          </p:cNvSpPr>
          <p:nvPr>
            <p:ph type="title"/>
          </p:nvPr>
        </p:nvSpPr>
        <p:spPr>
          <a:xfrm>
            <a:off x="720000" y="38620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extLst>
      <p:ext uri="{BB962C8B-B14F-4D97-AF65-F5344CB8AC3E}">
        <p14:creationId xmlns:p14="http://schemas.microsoft.com/office/powerpoint/2010/main" val="1895648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rgbClr val="AEE2F4">
            <a:alpha val="30820"/>
          </a:srgbClr>
        </a:solidFill>
        <a:effectLst/>
      </p:bgPr>
    </p:bg>
    <p:spTree>
      <p:nvGrpSpPr>
        <p:cNvPr id="1" name="Shape 102"/>
        <p:cNvGrpSpPr/>
        <p:nvPr/>
      </p:nvGrpSpPr>
      <p:grpSpPr>
        <a:xfrm>
          <a:off x="0" y="0"/>
          <a:ext cx="0" cy="0"/>
          <a:chOff x="0" y="0"/>
          <a:chExt cx="0" cy="0"/>
        </a:xfrm>
      </p:grpSpPr>
      <p:grpSp>
        <p:nvGrpSpPr>
          <p:cNvPr id="103" name="Google Shape;103;p11"/>
          <p:cNvGrpSpPr/>
          <p:nvPr/>
        </p:nvGrpSpPr>
        <p:grpSpPr>
          <a:xfrm>
            <a:off x="281250" y="281700"/>
            <a:ext cx="8581500" cy="4580100"/>
            <a:chOff x="281250" y="281700"/>
            <a:chExt cx="8581500" cy="4580100"/>
          </a:xfrm>
        </p:grpSpPr>
        <p:sp>
          <p:nvSpPr>
            <p:cNvPr id="104" name="Google Shape;104;p11"/>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 name="Google Shape;105;p11"/>
            <p:cNvGrpSpPr/>
            <p:nvPr/>
          </p:nvGrpSpPr>
          <p:grpSpPr>
            <a:xfrm>
              <a:off x="517475" y="382105"/>
              <a:ext cx="400500" cy="95700"/>
              <a:chOff x="517475" y="395577"/>
              <a:chExt cx="400500" cy="95700"/>
            </a:xfrm>
          </p:grpSpPr>
          <p:sp>
            <p:nvSpPr>
              <p:cNvPr id="106" name="Google Shape;106;p11"/>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11"/>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 name="Google Shape;110;p11"/>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11" name="Google Shape;111;p11"/>
          <p:cNvSpPr txBox="1">
            <a:spLocks noGrp="1"/>
          </p:cNvSpPr>
          <p:nvPr>
            <p:ph type="title" hasCustomPrompt="1"/>
          </p:nvPr>
        </p:nvSpPr>
        <p:spPr>
          <a:xfrm>
            <a:off x="1284000" y="825000"/>
            <a:ext cx="6576000" cy="12114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2" name="Google Shape;112;p11"/>
          <p:cNvSpPr txBox="1">
            <a:spLocks noGrp="1"/>
          </p:cNvSpPr>
          <p:nvPr>
            <p:ph type="subTitle" idx="1"/>
          </p:nvPr>
        </p:nvSpPr>
        <p:spPr>
          <a:xfrm>
            <a:off x="1284000" y="1939155"/>
            <a:ext cx="6576000" cy="32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extLst>
      <p:ext uri="{BB962C8B-B14F-4D97-AF65-F5344CB8AC3E}">
        <p14:creationId xmlns:p14="http://schemas.microsoft.com/office/powerpoint/2010/main" val="13008645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3"/>
        <p:cNvGrpSpPr/>
        <p:nvPr/>
      </p:nvGrpSpPr>
      <p:grpSpPr>
        <a:xfrm>
          <a:off x="0" y="0"/>
          <a:ext cx="0" cy="0"/>
          <a:chOff x="0" y="0"/>
          <a:chExt cx="0" cy="0"/>
        </a:xfrm>
      </p:grpSpPr>
    </p:spTree>
    <p:extLst>
      <p:ext uri="{BB962C8B-B14F-4D97-AF65-F5344CB8AC3E}">
        <p14:creationId xmlns:p14="http://schemas.microsoft.com/office/powerpoint/2010/main" val="39209991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14"/>
        <p:cNvGrpSpPr/>
        <p:nvPr/>
      </p:nvGrpSpPr>
      <p:grpSpPr>
        <a:xfrm>
          <a:off x="0" y="0"/>
          <a:ext cx="0" cy="0"/>
          <a:chOff x="0" y="0"/>
          <a:chExt cx="0" cy="0"/>
        </a:xfrm>
      </p:grpSpPr>
      <p:grpSp>
        <p:nvGrpSpPr>
          <p:cNvPr id="115" name="Google Shape;115;p13"/>
          <p:cNvGrpSpPr/>
          <p:nvPr/>
        </p:nvGrpSpPr>
        <p:grpSpPr>
          <a:xfrm>
            <a:off x="281250" y="281700"/>
            <a:ext cx="8581500" cy="4580100"/>
            <a:chOff x="281250" y="281700"/>
            <a:chExt cx="8581500" cy="4580100"/>
          </a:xfrm>
        </p:grpSpPr>
        <p:sp>
          <p:nvSpPr>
            <p:cNvPr id="116" name="Google Shape;116;p13"/>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13"/>
            <p:cNvGrpSpPr/>
            <p:nvPr/>
          </p:nvGrpSpPr>
          <p:grpSpPr>
            <a:xfrm>
              <a:off x="517475" y="382105"/>
              <a:ext cx="400500" cy="95700"/>
              <a:chOff x="517475" y="395577"/>
              <a:chExt cx="400500" cy="95700"/>
            </a:xfrm>
          </p:grpSpPr>
          <p:sp>
            <p:nvSpPr>
              <p:cNvPr id="118" name="Google Shape;118;p13"/>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13"/>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 name="Google Shape;122;p13"/>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23" name="Google Shape;123;p13"/>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4" name="Google Shape;124;p13"/>
          <p:cNvSpPr txBox="1">
            <a:spLocks noGrp="1"/>
          </p:cNvSpPr>
          <p:nvPr>
            <p:ph type="subTitle" idx="1"/>
          </p:nvPr>
        </p:nvSpPr>
        <p:spPr>
          <a:xfrm>
            <a:off x="1276777" y="2273420"/>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3"/>
          <p:cNvSpPr txBox="1">
            <a:spLocks noGrp="1"/>
          </p:cNvSpPr>
          <p:nvPr>
            <p:ph type="subTitle" idx="2"/>
          </p:nvPr>
        </p:nvSpPr>
        <p:spPr>
          <a:xfrm>
            <a:off x="4947925" y="2273420"/>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13"/>
          <p:cNvSpPr txBox="1">
            <a:spLocks noGrp="1"/>
          </p:cNvSpPr>
          <p:nvPr>
            <p:ph type="subTitle" idx="3"/>
          </p:nvPr>
        </p:nvSpPr>
        <p:spPr>
          <a:xfrm>
            <a:off x="1276777" y="3969595"/>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13"/>
          <p:cNvSpPr txBox="1">
            <a:spLocks noGrp="1"/>
          </p:cNvSpPr>
          <p:nvPr>
            <p:ph type="subTitle" idx="4"/>
          </p:nvPr>
        </p:nvSpPr>
        <p:spPr>
          <a:xfrm>
            <a:off x="4947925" y="3969595"/>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3"/>
          <p:cNvSpPr txBox="1">
            <a:spLocks noGrp="1"/>
          </p:cNvSpPr>
          <p:nvPr>
            <p:ph type="title" idx="5" hasCustomPrompt="1"/>
          </p:nvPr>
        </p:nvSpPr>
        <p:spPr>
          <a:xfrm>
            <a:off x="1276775" y="1429475"/>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a:spLocks noGrp="1"/>
          </p:cNvSpPr>
          <p:nvPr>
            <p:ph type="title" idx="6" hasCustomPrompt="1"/>
          </p:nvPr>
        </p:nvSpPr>
        <p:spPr>
          <a:xfrm>
            <a:off x="1276775" y="3125724"/>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a:spLocks noGrp="1"/>
          </p:cNvSpPr>
          <p:nvPr>
            <p:ph type="title" idx="7" hasCustomPrompt="1"/>
          </p:nvPr>
        </p:nvSpPr>
        <p:spPr>
          <a:xfrm>
            <a:off x="4947925" y="1429475"/>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3"/>
          <p:cNvSpPr txBox="1">
            <a:spLocks noGrp="1"/>
          </p:cNvSpPr>
          <p:nvPr>
            <p:ph type="title" idx="8" hasCustomPrompt="1"/>
          </p:nvPr>
        </p:nvSpPr>
        <p:spPr>
          <a:xfrm>
            <a:off x="4947925" y="3125724"/>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a:spLocks noGrp="1"/>
          </p:cNvSpPr>
          <p:nvPr>
            <p:ph type="subTitle" idx="9"/>
          </p:nvPr>
        </p:nvSpPr>
        <p:spPr>
          <a:xfrm>
            <a:off x="1276775" y="1900175"/>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3" name="Google Shape;133;p13"/>
          <p:cNvSpPr txBox="1">
            <a:spLocks noGrp="1"/>
          </p:cNvSpPr>
          <p:nvPr>
            <p:ph type="subTitle" idx="13"/>
          </p:nvPr>
        </p:nvSpPr>
        <p:spPr>
          <a:xfrm>
            <a:off x="4947926" y="1900175"/>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4" name="Google Shape;134;p13"/>
          <p:cNvSpPr txBox="1">
            <a:spLocks noGrp="1"/>
          </p:cNvSpPr>
          <p:nvPr>
            <p:ph type="subTitle" idx="14"/>
          </p:nvPr>
        </p:nvSpPr>
        <p:spPr>
          <a:xfrm>
            <a:off x="1276775" y="3596200"/>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5" name="Google Shape;135;p13"/>
          <p:cNvSpPr txBox="1">
            <a:spLocks noGrp="1"/>
          </p:cNvSpPr>
          <p:nvPr>
            <p:ph type="subTitle" idx="15"/>
          </p:nvPr>
        </p:nvSpPr>
        <p:spPr>
          <a:xfrm>
            <a:off x="4947926" y="3596200"/>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16737009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36"/>
        <p:cNvGrpSpPr/>
        <p:nvPr/>
      </p:nvGrpSpPr>
      <p:grpSpPr>
        <a:xfrm>
          <a:off x="0" y="0"/>
          <a:ext cx="0" cy="0"/>
          <a:chOff x="0" y="0"/>
          <a:chExt cx="0" cy="0"/>
        </a:xfrm>
      </p:grpSpPr>
      <p:grpSp>
        <p:nvGrpSpPr>
          <p:cNvPr id="137" name="Google Shape;137;p14"/>
          <p:cNvGrpSpPr/>
          <p:nvPr/>
        </p:nvGrpSpPr>
        <p:grpSpPr>
          <a:xfrm>
            <a:off x="281250" y="281700"/>
            <a:ext cx="8581500" cy="4580100"/>
            <a:chOff x="281250" y="281700"/>
            <a:chExt cx="8581500" cy="4580100"/>
          </a:xfrm>
        </p:grpSpPr>
        <p:sp>
          <p:nvSpPr>
            <p:cNvPr id="138" name="Google Shape;138;p14"/>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4"/>
            <p:cNvGrpSpPr/>
            <p:nvPr/>
          </p:nvGrpSpPr>
          <p:grpSpPr>
            <a:xfrm>
              <a:off x="517475" y="382105"/>
              <a:ext cx="400500" cy="95700"/>
              <a:chOff x="517475" y="395577"/>
              <a:chExt cx="400500" cy="95700"/>
            </a:xfrm>
          </p:grpSpPr>
          <p:sp>
            <p:nvSpPr>
              <p:cNvPr id="140" name="Google Shape;140;p14"/>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4"/>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 name="Google Shape;144;p14"/>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45" name="Google Shape;145;p14"/>
          <p:cNvSpPr txBox="1">
            <a:spLocks noGrp="1"/>
          </p:cNvSpPr>
          <p:nvPr>
            <p:ph type="title"/>
          </p:nvPr>
        </p:nvSpPr>
        <p:spPr>
          <a:xfrm>
            <a:off x="3845122" y="3619117"/>
            <a:ext cx="4585800" cy="5319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46" name="Google Shape;146;p14"/>
          <p:cNvSpPr txBox="1">
            <a:spLocks noGrp="1"/>
          </p:cNvSpPr>
          <p:nvPr>
            <p:ph type="subTitle" idx="1"/>
          </p:nvPr>
        </p:nvSpPr>
        <p:spPr>
          <a:xfrm>
            <a:off x="3845075" y="916288"/>
            <a:ext cx="4585800" cy="2766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extLst>
      <p:ext uri="{BB962C8B-B14F-4D97-AF65-F5344CB8AC3E}">
        <p14:creationId xmlns:p14="http://schemas.microsoft.com/office/powerpoint/2010/main" val="86967512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47"/>
        <p:cNvGrpSpPr/>
        <p:nvPr/>
      </p:nvGrpSpPr>
      <p:grpSpPr>
        <a:xfrm>
          <a:off x="0" y="0"/>
          <a:ext cx="0" cy="0"/>
          <a:chOff x="0" y="0"/>
          <a:chExt cx="0" cy="0"/>
        </a:xfrm>
      </p:grpSpPr>
      <p:grpSp>
        <p:nvGrpSpPr>
          <p:cNvPr id="148" name="Google Shape;148;p15"/>
          <p:cNvGrpSpPr/>
          <p:nvPr/>
        </p:nvGrpSpPr>
        <p:grpSpPr>
          <a:xfrm>
            <a:off x="281250" y="281700"/>
            <a:ext cx="8581500" cy="4580100"/>
            <a:chOff x="281250" y="281700"/>
            <a:chExt cx="8581500" cy="4580100"/>
          </a:xfrm>
        </p:grpSpPr>
        <p:sp>
          <p:nvSpPr>
            <p:cNvPr id="149" name="Google Shape;149;p15"/>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15"/>
            <p:cNvGrpSpPr/>
            <p:nvPr/>
          </p:nvGrpSpPr>
          <p:grpSpPr>
            <a:xfrm>
              <a:off x="517475" y="382105"/>
              <a:ext cx="400500" cy="95700"/>
              <a:chOff x="517475" y="395577"/>
              <a:chExt cx="400500" cy="95700"/>
            </a:xfrm>
          </p:grpSpPr>
          <p:sp>
            <p:nvSpPr>
              <p:cNvPr id="151" name="Google Shape;151;p15"/>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15"/>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 name="Google Shape;155;p15"/>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56" name="Google Shape;156;p1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extLst>
      <p:ext uri="{BB962C8B-B14F-4D97-AF65-F5344CB8AC3E}">
        <p14:creationId xmlns:p14="http://schemas.microsoft.com/office/powerpoint/2010/main" val="159544486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57"/>
        <p:cNvGrpSpPr/>
        <p:nvPr/>
      </p:nvGrpSpPr>
      <p:grpSpPr>
        <a:xfrm>
          <a:off x="0" y="0"/>
          <a:ext cx="0" cy="0"/>
          <a:chOff x="0" y="0"/>
          <a:chExt cx="0" cy="0"/>
        </a:xfrm>
      </p:grpSpPr>
      <p:grpSp>
        <p:nvGrpSpPr>
          <p:cNvPr id="158" name="Google Shape;158;p16"/>
          <p:cNvGrpSpPr/>
          <p:nvPr/>
        </p:nvGrpSpPr>
        <p:grpSpPr>
          <a:xfrm>
            <a:off x="281250" y="281700"/>
            <a:ext cx="8581500" cy="4580100"/>
            <a:chOff x="281250" y="281700"/>
            <a:chExt cx="8581500" cy="4580100"/>
          </a:xfrm>
        </p:grpSpPr>
        <p:sp>
          <p:nvSpPr>
            <p:cNvPr id="159" name="Google Shape;159;p16"/>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16"/>
            <p:cNvGrpSpPr/>
            <p:nvPr/>
          </p:nvGrpSpPr>
          <p:grpSpPr>
            <a:xfrm>
              <a:off x="517475" y="382105"/>
              <a:ext cx="400500" cy="95700"/>
              <a:chOff x="517475" y="395577"/>
              <a:chExt cx="400500" cy="95700"/>
            </a:xfrm>
          </p:grpSpPr>
          <p:sp>
            <p:nvSpPr>
              <p:cNvPr id="161" name="Google Shape;161;p16"/>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6"/>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6"/>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16"/>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5" name="Google Shape;165;p16"/>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66" name="Google Shape;166;p1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extLst>
      <p:ext uri="{BB962C8B-B14F-4D97-AF65-F5344CB8AC3E}">
        <p14:creationId xmlns:p14="http://schemas.microsoft.com/office/powerpoint/2010/main" val="38184233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67"/>
        <p:cNvGrpSpPr/>
        <p:nvPr/>
      </p:nvGrpSpPr>
      <p:grpSpPr>
        <a:xfrm>
          <a:off x="0" y="0"/>
          <a:ext cx="0" cy="0"/>
          <a:chOff x="0" y="0"/>
          <a:chExt cx="0" cy="0"/>
        </a:xfrm>
      </p:grpSpPr>
      <p:grpSp>
        <p:nvGrpSpPr>
          <p:cNvPr id="168" name="Google Shape;168;p17"/>
          <p:cNvGrpSpPr/>
          <p:nvPr/>
        </p:nvGrpSpPr>
        <p:grpSpPr>
          <a:xfrm>
            <a:off x="281250" y="281700"/>
            <a:ext cx="8581500" cy="4580100"/>
            <a:chOff x="281250" y="281700"/>
            <a:chExt cx="8581500" cy="4580100"/>
          </a:xfrm>
        </p:grpSpPr>
        <p:sp>
          <p:nvSpPr>
            <p:cNvPr id="169" name="Google Shape;169;p17"/>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17"/>
            <p:cNvGrpSpPr/>
            <p:nvPr/>
          </p:nvGrpSpPr>
          <p:grpSpPr>
            <a:xfrm>
              <a:off x="517475" y="382105"/>
              <a:ext cx="400500" cy="95700"/>
              <a:chOff x="517475" y="395577"/>
              <a:chExt cx="400500" cy="95700"/>
            </a:xfrm>
          </p:grpSpPr>
          <p:sp>
            <p:nvSpPr>
              <p:cNvPr id="171" name="Google Shape;171;p17"/>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17"/>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5" name="Google Shape;175;p17"/>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76" name="Google Shape;176;p17"/>
          <p:cNvSpPr txBox="1">
            <a:spLocks noGrp="1"/>
          </p:cNvSpPr>
          <p:nvPr>
            <p:ph type="title"/>
          </p:nvPr>
        </p:nvSpPr>
        <p:spPr>
          <a:xfrm>
            <a:off x="720000" y="1965575"/>
            <a:ext cx="3785100" cy="626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17"/>
          <p:cNvSpPr txBox="1">
            <a:spLocks noGrp="1"/>
          </p:cNvSpPr>
          <p:nvPr>
            <p:ph type="subTitle" idx="1"/>
          </p:nvPr>
        </p:nvSpPr>
        <p:spPr>
          <a:xfrm>
            <a:off x="720000" y="2639855"/>
            <a:ext cx="37851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16988852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78"/>
        <p:cNvGrpSpPr/>
        <p:nvPr/>
      </p:nvGrpSpPr>
      <p:grpSpPr>
        <a:xfrm>
          <a:off x="0" y="0"/>
          <a:ext cx="0" cy="0"/>
          <a:chOff x="0" y="0"/>
          <a:chExt cx="0" cy="0"/>
        </a:xfrm>
      </p:grpSpPr>
      <p:grpSp>
        <p:nvGrpSpPr>
          <p:cNvPr id="179" name="Google Shape;179;p18"/>
          <p:cNvGrpSpPr/>
          <p:nvPr/>
        </p:nvGrpSpPr>
        <p:grpSpPr>
          <a:xfrm>
            <a:off x="281250" y="281700"/>
            <a:ext cx="8581500" cy="4580100"/>
            <a:chOff x="281250" y="281700"/>
            <a:chExt cx="8581500" cy="4580100"/>
          </a:xfrm>
        </p:grpSpPr>
        <p:sp>
          <p:nvSpPr>
            <p:cNvPr id="180" name="Google Shape;180;p18"/>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 name="Google Shape;181;p18"/>
            <p:cNvGrpSpPr/>
            <p:nvPr/>
          </p:nvGrpSpPr>
          <p:grpSpPr>
            <a:xfrm>
              <a:off x="517475" y="382105"/>
              <a:ext cx="400500" cy="95700"/>
              <a:chOff x="517475" y="395577"/>
              <a:chExt cx="400500" cy="95700"/>
            </a:xfrm>
          </p:grpSpPr>
          <p:sp>
            <p:nvSpPr>
              <p:cNvPr id="182" name="Google Shape;182;p18"/>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8"/>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18"/>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6" name="Google Shape;186;p18"/>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87" name="Google Shape;187;p18"/>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88" name="Google Shape;188;p18"/>
          <p:cNvSpPr txBox="1">
            <a:spLocks noGrp="1"/>
          </p:cNvSpPr>
          <p:nvPr>
            <p:ph type="body" idx="1"/>
          </p:nvPr>
        </p:nvSpPr>
        <p:spPr>
          <a:xfrm>
            <a:off x="720000" y="1215750"/>
            <a:ext cx="7704000" cy="914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Char char="●"/>
              <a:defRPr sz="1250">
                <a:solidFill>
                  <a:srgbClr val="434343"/>
                </a:solidFill>
              </a:defRPr>
            </a:lvl1pPr>
            <a:lvl2pPr marL="914400" lvl="1" indent="-304800" rtl="0">
              <a:lnSpc>
                <a:spcPct val="100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00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00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00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00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00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00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00000"/>
              </a:lnSpc>
              <a:spcBef>
                <a:spcPts val="0"/>
              </a:spcBef>
              <a:spcAft>
                <a:spcPts val="0"/>
              </a:spcAft>
              <a:buClr>
                <a:srgbClr val="434343"/>
              </a:buClr>
              <a:buSzPts val="1200"/>
              <a:buFont typeface="Roboto Condensed Light"/>
              <a:buChar char="■"/>
              <a:defRPr>
                <a:solidFill>
                  <a:srgbClr val="434343"/>
                </a:solidFill>
              </a:defRPr>
            </a:lvl9pPr>
          </a:lstStyle>
          <a:p>
            <a:endParaRPr/>
          </a:p>
        </p:txBody>
      </p:sp>
    </p:spTree>
    <p:extLst>
      <p:ext uri="{BB962C8B-B14F-4D97-AF65-F5344CB8AC3E}">
        <p14:creationId xmlns:p14="http://schemas.microsoft.com/office/powerpoint/2010/main" val="28468361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89"/>
        <p:cNvGrpSpPr/>
        <p:nvPr/>
      </p:nvGrpSpPr>
      <p:grpSpPr>
        <a:xfrm>
          <a:off x="0" y="0"/>
          <a:ext cx="0" cy="0"/>
          <a:chOff x="0" y="0"/>
          <a:chExt cx="0" cy="0"/>
        </a:xfrm>
      </p:grpSpPr>
      <p:grpSp>
        <p:nvGrpSpPr>
          <p:cNvPr id="190" name="Google Shape;190;p19"/>
          <p:cNvGrpSpPr/>
          <p:nvPr/>
        </p:nvGrpSpPr>
        <p:grpSpPr>
          <a:xfrm>
            <a:off x="281250" y="281700"/>
            <a:ext cx="8581500" cy="4580100"/>
            <a:chOff x="281250" y="281700"/>
            <a:chExt cx="8581500" cy="4580100"/>
          </a:xfrm>
        </p:grpSpPr>
        <p:sp>
          <p:nvSpPr>
            <p:cNvPr id="191" name="Google Shape;191;p19"/>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19"/>
            <p:cNvGrpSpPr/>
            <p:nvPr/>
          </p:nvGrpSpPr>
          <p:grpSpPr>
            <a:xfrm>
              <a:off x="517475" y="382105"/>
              <a:ext cx="400500" cy="95700"/>
              <a:chOff x="517475" y="395577"/>
              <a:chExt cx="400500" cy="95700"/>
            </a:xfrm>
          </p:grpSpPr>
          <p:sp>
            <p:nvSpPr>
              <p:cNvPr id="193" name="Google Shape;193;p19"/>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9"/>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19"/>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7" name="Google Shape;197;p19"/>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98" name="Google Shape;198;p1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9" name="Google Shape;199;p19"/>
          <p:cNvSpPr txBox="1">
            <a:spLocks noGrp="1"/>
          </p:cNvSpPr>
          <p:nvPr>
            <p:ph type="subTitle" idx="1"/>
          </p:nvPr>
        </p:nvSpPr>
        <p:spPr>
          <a:xfrm>
            <a:off x="2266925" y="2027675"/>
            <a:ext cx="5507700" cy="606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0" name="Google Shape;200;p19"/>
          <p:cNvSpPr txBox="1">
            <a:spLocks noGrp="1"/>
          </p:cNvSpPr>
          <p:nvPr>
            <p:ph type="subTitle" idx="2"/>
          </p:nvPr>
        </p:nvSpPr>
        <p:spPr>
          <a:xfrm>
            <a:off x="2266925" y="3483400"/>
            <a:ext cx="5507700" cy="642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1" name="Google Shape;201;p19"/>
          <p:cNvSpPr txBox="1">
            <a:spLocks noGrp="1"/>
          </p:cNvSpPr>
          <p:nvPr>
            <p:ph type="subTitle" idx="3"/>
          </p:nvPr>
        </p:nvSpPr>
        <p:spPr>
          <a:xfrm>
            <a:off x="2266925" y="1613950"/>
            <a:ext cx="5507700" cy="48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2" name="Google Shape;202;p19"/>
          <p:cNvSpPr txBox="1">
            <a:spLocks noGrp="1"/>
          </p:cNvSpPr>
          <p:nvPr>
            <p:ph type="subTitle" idx="4"/>
          </p:nvPr>
        </p:nvSpPr>
        <p:spPr>
          <a:xfrm>
            <a:off x="2266925" y="3072700"/>
            <a:ext cx="5507700" cy="48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3175106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203"/>
        <p:cNvGrpSpPr/>
        <p:nvPr/>
      </p:nvGrpSpPr>
      <p:grpSpPr>
        <a:xfrm>
          <a:off x="0" y="0"/>
          <a:ext cx="0" cy="0"/>
          <a:chOff x="0" y="0"/>
          <a:chExt cx="0" cy="0"/>
        </a:xfrm>
      </p:grpSpPr>
      <p:grpSp>
        <p:nvGrpSpPr>
          <p:cNvPr id="204" name="Google Shape;204;p20"/>
          <p:cNvGrpSpPr/>
          <p:nvPr/>
        </p:nvGrpSpPr>
        <p:grpSpPr>
          <a:xfrm>
            <a:off x="281250" y="281700"/>
            <a:ext cx="8581500" cy="4580100"/>
            <a:chOff x="281250" y="281700"/>
            <a:chExt cx="8581500" cy="4580100"/>
          </a:xfrm>
        </p:grpSpPr>
        <p:sp>
          <p:nvSpPr>
            <p:cNvPr id="205" name="Google Shape;205;p20"/>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20"/>
            <p:cNvGrpSpPr/>
            <p:nvPr/>
          </p:nvGrpSpPr>
          <p:grpSpPr>
            <a:xfrm>
              <a:off x="517475" y="382105"/>
              <a:ext cx="400500" cy="95700"/>
              <a:chOff x="517475" y="395577"/>
              <a:chExt cx="400500" cy="95700"/>
            </a:xfrm>
          </p:grpSpPr>
          <p:sp>
            <p:nvSpPr>
              <p:cNvPr id="207" name="Google Shape;207;p20"/>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20"/>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 name="Google Shape;211;p20"/>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12" name="Google Shape;212;p20"/>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13" name="Google Shape;213;p20"/>
          <p:cNvSpPr txBox="1">
            <a:spLocks noGrp="1"/>
          </p:cNvSpPr>
          <p:nvPr>
            <p:ph type="subTitle" idx="1"/>
          </p:nvPr>
        </p:nvSpPr>
        <p:spPr>
          <a:xfrm>
            <a:off x="4572037" y="1472900"/>
            <a:ext cx="3428400" cy="190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20"/>
          <p:cNvSpPr txBox="1">
            <a:spLocks noGrp="1"/>
          </p:cNvSpPr>
          <p:nvPr>
            <p:ph type="subTitle" idx="2"/>
          </p:nvPr>
        </p:nvSpPr>
        <p:spPr>
          <a:xfrm>
            <a:off x="1143563" y="1472900"/>
            <a:ext cx="3428400" cy="190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6434679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215"/>
        <p:cNvGrpSpPr/>
        <p:nvPr/>
      </p:nvGrpSpPr>
      <p:grpSpPr>
        <a:xfrm>
          <a:off x="0" y="0"/>
          <a:ext cx="0" cy="0"/>
          <a:chOff x="0" y="0"/>
          <a:chExt cx="0" cy="0"/>
        </a:xfrm>
      </p:grpSpPr>
      <p:grpSp>
        <p:nvGrpSpPr>
          <p:cNvPr id="216" name="Google Shape;216;p21"/>
          <p:cNvGrpSpPr/>
          <p:nvPr/>
        </p:nvGrpSpPr>
        <p:grpSpPr>
          <a:xfrm>
            <a:off x="281250" y="281700"/>
            <a:ext cx="8581500" cy="4580100"/>
            <a:chOff x="281250" y="281700"/>
            <a:chExt cx="8581500" cy="4580100"/>
          </a:xfrm>
        </p:grpSpPr>
        <p:sp>
          <p:nvSpPr>
            <p:cNvPr id="217" name="Google Shape;217;p21"/>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1"/>
            <p:cNvGrpSpPr/>
            <p:nvPr/>
          </p:nvGrpSpPr>
          <p:grpSpPr>
            <a:xfrm>
              <a:off x="517475" y="382105"/>
              <a:ext cx="400500" cy="95700"/>
              <a:chOff x="517475" y="395577"/>
              <a:chExt cx="400500" cy="95700"/>
            </a:xfrm>
          </p:grpSpPr>
          <p:sp>
            <p:nvSpPr>
              <p:cNvPr id="219" name="Google Shape;219;p21"/>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1"/>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21"/>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3" name="Google Shape;223;p21"/>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24" name="Google Shape;224;p21"/>
          <p:cNvSpPr txBox="1">
            <a:spLocks noGrp="1"/>
          </p:cNvSpPr>
          <p:nvPr>
            <p:ph type="subTitle" idx="1"/>
          </p:nvPr>
        </p:nvSpPr>
        <p:spPr>
          <a:xfrm>
            <a:off x="713375" y="3403723"/>
            <a:ext cx="24030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5" name="Google Shape;225;p21"/>
          <p:cNvSpPr txBox="1">
            <a:spLocks noGrp="1"/>
          </p:cNvSpPr>
          <p:nvPr>
            <p:ph type="subTitle" idx="2"/>
          </p:nvPr>
        </p:nvSpPr>
        <p:spPr>
          <a:xfrm>
            <a:off x="3370568" y="3403723"/>
            <a:ext cx="24030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21"/>
          <p:cNvSpPr txBox="1">
            <a:spLocks noGrp="1"/>
          </p:cNvSpPr>
          <p:nvPr>
            <p:ph type="subTitle" idx="3"/>
          </p:nvPr>
        </p:nvSpPr>
        <p:spPr>
          <a:xfrm>
            <a:off x="6027768" y="3403723"/>
            <a:ext cx="24030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7" name="Google Shape;227;p21"/>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8" name="Google Shape;228;p21"/>
          <p:cNvSpPr txBox="1">
            <a:spLocks noGrp="1"/>
          </p:cNvSpPr>
          <p:nvPr>
            <p:ph type="subTitle" idx="4"/>
          </p:nvPr>
        </p:nvSpPr>
        <p:spPr>
          <a:xfrm>
            <a:off x="713375" y="3086000"/>
            <a:ext cx="24030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9" name="Google Shape;229;p21"/>
          <p:cNvSpPr txBox="1">
            <a:spLocks noGrp="1"/>
          </p:cNvSpPr>
          <p:nvPr>
            <p:ph type="subTitle" idx="5"/>
          </p:nvPr>
        </p:nvSpPr>
        <p:spPr>
          <a:xfrm>
            <a:off x="3370568" y="3086000"/>
            <a:ext cx="24030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0" name="Google Shape;230;p21"/>
          <p:cNvSpPr txBox="1">
            <a:spLocks noGrp="1"/>
          </p:cNvSpPr>
          <p:nvPr>
            <p:ph type="subTitle" idx="6"/>
          </p:nvPr>
        </p:nvSpPr>
        <p:spPr>
          <a:xfrm>
            <a:off x="6027769" y="3086000"/>
            <a:ext cx="24030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200686798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231"/>
        <p:cNvGrpSpPr/>
        <p:nvPr/>
      </p:nvGrpSpPr>
      <p:grpSpPr>
        <a:xfrm>
          <a:off x="0" y="0"/>
          <a:ext cx="0" cy="0"/>
          <a:chOff x="0" y="0"/>
          <a:chExt cx="0" cy="0"/>
        </a:xfrm>
      </p:grpSpPr>
      <p:grpSp>
        <p:nvGrpSpPr>
          <p:cNvPr id="232" name="Google Shape;232;p22"/>
          <p:cNvGrpSpPr/>
          <p:nvPr/>
        </p:nvGrpSpPr>
        <p:grpSpPr>
          <a:xfrm>
            <a:off x="281250" y="281700"/>
            <a:ext cx="8581500" cy="4580100"/>
            <a:chOff x="281250" y="281700"/>
            <a:chExt cx="8581500" cy="4580100"/>
          </a:xfrm>
        </p:grpSpPr>
        <p:sp>
          <p:nvSpPr>
            <p:cNvPr id="233" name="Google Shape;233;p22"/>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234;p22"/>
            <p:cNvGrpSpPr/>
            <p:nvPr/>
          </p:nvGrpSpPr>
          <p:grpSpPr>
            <a:xfrm>
              <a:off x="517475" y="382105"/>
              <a:ext cx="400500" cy="95700"/>
              <a:chOff x="517475" y="395577"/>
              <a:chExt cx="400500" cy="95700"/>
            </a:xfrm>
          </p:grpSpPr>
          <p:sp>
            <p:nvSpPr>
              <p:cNvPr id="235" name="Google Shape;235;p22"/>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22"/>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9" name="Google Shape;239;p22"/>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40" name="Google Shape;240;p22"/>
          <p:cNvSpPr txBox="1">
            <a:spLocks noGrp="1"/>
          </p:cNvSpPr>
          <p:nvPr>
            <p:ph type="subTitle" idx="1"/>
          </p:nvPr>
        </p:nvSpPr>
        <p:spPr>
          <a:xfrm>
            <a:off x="720000" y="2971054"/>
            <a:ext cx="23040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41" name="Google Shape;241;p22"/>
          <p:cNvSpPr txBox="1">
            <a:spLocks noGrp="1"/>
          </p:cNvSpPr>
          <p:nvPr>
            <p:ph type="subTitle" idx="2"/>
          </p:nvPr>
        </p:nvSpPr>
        <p:spPr>
          <a:xfrm>
            <a:off x="720000" y="2571750"/>
            <a:ext cx="2304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2" name="Google Shape;242;p22"/>
          <p:cNvSpPr txBox="1">
            <a:spLocks noGrp="1"/>
          </p:cNvSpPr>
          <p:nvPr>
            <p:ph type="subTitle" idx="3"/>
          </p:nvPr>
        </p:nvSpPr>
        <p:spPr>
          <a:xfrm>
            <a:off x="3420057" y="2971054"/>
            <a:ext cx="23040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43" name="Google Shape;243;p22"/>
          <p:cNvSpPr txBox="1">
            <a:spLocks noGrp="1"/>
          </p:cNvSpPr>
          <p:nvPr>
            <p:ph type="subTitle" idx="4"/>
          </p:nvPr>
        </p:nvSpPr>
        <p:spPr>
          <a:xfrm>
            <a:off x="3420057" y="2571750"/>
            <a:ext cx="2304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4" name="Google Shape;244;p22"/>
          <p:cNvSpPr txBox="1">
            <a:spLocks noGrp="1"/>
          </p:cNvSpPr>
          <p:nvPr>
            <p:ph type="subTitle" idx="5"/>
          </p:nvPr>
        </p:nvSpPr>
        <p:spPr>
          <a:xfrm>
            <a:off x="6120115" y="2971054"/>
            <a:ext cx="23040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45" name="Google Shape;245;p22"/>
          <p:cNvSpPr txBox="1">
            <a:spLocks noGrp="1"/>
          </p:cNvSpPr>
          <p:nvPr>
            <p:ph type="subTitle" idx="6"/>
          </p:nvPr>
        </p:nvSpPr>
        <p:spPr>
          <a:xfrm>
            <a:off x="6120115" y="2571750"/>
            <a:ext cx="2304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6" name="Google Shape;246;p22"/>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extLst>
      <p:ext uri="{BB962C8B-B14F-4D97-AF65-F5344CB8AC3E}">
        <p14:creationId xmlns:p14="http://schemas.microsoft.com/office/powerpoint/2010/main" val="30756645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247"/>
        <p:cNvGrpSpPr/>
        <p:nvPr/>
      </p:nvGrpSpPr>
      <p:grpSpPr>
        <a:xfrm>
          <a:off x="0" y="0"/>
          <a:ext cx="0" cy="0"/>
          <a:chOff x="0" y="0"/>
          <a:chExt cx="0" cy="0"/>
        </a:xfrm>
      </p:grpSpPr>
      <p:grpSp>
        <p:nvGrpSpPr>
          <p:cNvPr id="248" name="Google Shape;248;p23"/>
          <p:cNvGrpSpPr/>
          <p:nvPr/>
        </p:nvGrpSpPr>
        <p:grpSpPr>
          <a:xfrm>
            <a:off x="281250" y="281700"/>
            <a:ext cx="8581500" cy="4580100"/>
            <a:chOff x="281250" y="281700"/>
            <a:chExt cx="8581500" cy="4580100"/>
          </a:xfrm>
        </p:grpSpPr>
        <p:sp>
          <p:nvSpPr>
            <p:cNvPr id="249" name="Google Shape;249;p23"/>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 name="Google Shape;250;p23"/>
            <p:cNvGrpSpPr/>
            <p:nvPr/>
          </p:nvGrpSpPr>
          <p:grpSpPr>
            <a:xfrm>
              <a:off x="517475" y="382105"/>
              <a:ext cx="400500" cy="95700"/>
              <a:chOff x="517475" y="395577"/>
              <a:chExt cx="400500" cy="95700"/>
            </a:xfrm>
          </p:grpSpPr>
          <p:sp>
            <p:nvSpPr>
              <p:cNvPr id="251" name="Google Shape;251;p23"/>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 name="Google Shape;254;p23"/>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5" name="Google Shape;255;p23"/>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56" name="Google Shape;256;p23"/>
          <p:cNvSpPr txBox="1">
            <a:spLocks noGrp="1"/>
          </p:cNvSpPr>
          <p:nvPr>
            <p:ph type="subTitle" idx="1"/>
          </p:nvPr>
        </p:nvSpPr>
        <p:spPr>
          <a:xfrm>
            <a:off x="1683888" y="2262925"/>
            <a:ext cx="6555300" cy="347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57" name="Google Shape;257;p23"/>
          <p:cNvSpPr txBox="1">
            <a:spLocks noGrp="1"/>
          </p:cNvSpPr>
          <p:nvPr>
            <p:ph type="subTitle" idx="2"/>
          </p:nvPr>
        </p:nvSpPr>
        <p:spPr>
          <a:xfrm>
            <a:off x="1683898" y="1833625"/>
            <a:ext cx="6555300" cy="505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58" name="Google Shape;258;p23"/>
          <p:cNvSpPr txBox="1">
            <a:spLocks noGrp="1"/>
          </p:cNvSpPr>
          <p:nvPr>
            <p:ph type="subTitle" idx="3"/>
          </p:nvPr>
        </p:nvSpPr>
        <p:spPr>
          <a:xfrm>
            <a:off x="1683900" y="3205138"/>
            <a:ext cx="6555300" cy="347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59" name="Google Shape;259;p23"/>
          <p:cNvSpPr txBox="1">
            <a:spLocks noGrp="1"/>
          </p:cNvSpPr>
          <p:nvPr>
            <p:ph type="subTitle" idx="4"/>
          </p:nvPr>
        </p:nvSpPr>
        <p:spPr>
          <a:xfrm>
            <a:off x="1683877" y="2775838"/>
            <a:ext cx="6555300" cy="505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60" name="Google Shape;260;p23"/>
          <p:cNvSpPr txBox="1">
            <a:spLocks noGrp="1"/>
          </p:cNvSpPr>
          <p:nvPr>
            <p:ph type="subTitle" idx="5"/>
          </p:nvPr>
        </p:nvSpPr>
        <p:spPr>
          <a:xfrm>
            <a:off x="1683888" y="4147350"/>
            <a:ext cx="6555300" cy="347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61" name="Google Shape;261;p23"/>
          <p:cNvSpPr txBox="1">
            <a:spLocks noGrp="1"/>
          </p:cNvSpPr>
          <p:nvPr>
            <p:ph type="subTitle" idx="6"/>
          </p:nvPr>
        </p:nvSpPr>
        <p:spPr>
          <a:xfrm>
            <a:off x="1683888" y="3718050"/>
            <a:ext cx="6555300" cy="505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62" name="Google Shape;262;p23"/>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3" name="Google Shape;263;p23"/>
          <p:cNvSpPr txBox="1">
            <a:spLocks noGrp="1"/>
          </p:cNvSpPr>
          <p:nvPr>
            <p:ph type="subTitle" idx="7"/>
          </p:nvPr>
        </p:nvSpPr>
        <p:spPr>
          <a:xfrm>
            <a:off x="719975" y="1263375"/>
            <a:ext cx="7704000" cy="400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999999"/>
              </a:buClr>
              <a:buSzPts val="800"/>
              <a:buFont typeface="Open Sans"/>
              <a:buChar char="●"/>
              <a:defRPr sz="1400"/>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0"/>
              </a:spcBef>
              <a:spcAft>
                <a:spcPts val="0"/>
              </a:spcAft>
              <a:buClr>
                <a:srgbClr val="999999"/>
              </a:buClr>
              <a:buSzPts val="800"/>
              <a:buFont typeface="Open Sans"/>
              <a:buChar char="■"/>
              <a:defRPr/>
            </a:lvl3pPr>
            <a:lvl4pPr lvl="3" algn="ctr" rtl="0">
              <a:lnSpc>
                <a:spcPct val="100000"/>
              </a:lnSpc>
              <a:spcBef>
                <a:spcPts val="0"/>
              </a:spcBef>
              <a:spcAft>
                <a:spcPts val="0"/>
              </a:spcAft>
              <a:buClr>
                <a:srgbClr val="999999"/>
              </a:buClr>
              <a:buSzPts val="800"/>
              <a:buFont typeface="Open Sans"/>
              <a:buChar char="●"/>
              <a:defRPr/>
            </a:lvl4pPr>
            <a:lvl5pPr lvl="4" algn="ctr" rtl="0">
              <a:lnSpc>
                <a:spcPct val="100000"/>
              </a:lnSpc>
              <a:spcBef>
                <a:spcPts val="0"/>
              </a:spcBef>
              <a:spcAft>
                <a:spcPts val="0"/>
              </a:spcAft>
              <a:buClr>
                <a:srgbClr val="999999"/>
              </a:buClr>
              <a:buSzPts val="1200"/>
              <a:buFont typeface="Open Sans"/>
              <a:buChar char="○"/>
              <a:defRPr/>
            </a:lvl5pPr>
            <a:lvl6pPr lvl="5" algn="ctr" rtl="0">
              <a:lnSpc>
                <a:spcPct val="100000"/>
              </a:lnSpc>
              <a:spcBef>
                <a:spcPts val="0"/>
              </a:spcBef>
              <a:spcAft>
                <a:spcPts val="0"/>
              </a:spcAft>
              <a:buClr>
                <a:srgbClr val="999999"/>
              </a:buClr>
              <a:buSzPts val="1200"/>
              <a:buFont typeface="Open Sans"/>
              <a:buChar char="■"/>
              <a:defRPr/>
            </a:lvl6pPr>
            <a:lvl7pPr lvl="6" algn="ctr" rtl="0">
              <a:lnSpc>
                <a:spcPct val="100000"/>
              </a:lnSpc>
              <a:spcBef>
                <a:spcPts val="0"/>
              </a:spcBef>
              <a:spcAft>
                <a:spcPts val="0"/>
              </a:spcAft>
              <a:buClr>
                <a:srgbClr val="999999"/>
              </a:buClr>
              <a:buSzPts val="700"/>
              <a:buFont typeface="Open Sans"/>
              <a:buChar char="●"/>
              <a:defRPr/>
            </a:lvl7pPr>
            <a:lvl8pPr lvl="7" algn="ctr" rtl="0">
              <a:lnSpc>
                <a:spcPct val="100000"/>
              </a:lnSpc>
              <a:spcBef>
                <a:spcPts val="0"/>
              </a:spcBef>
              <a:spcAft>
                <a:spcPts val="0"/>
              </a:spcAft>
              <a:buClr>
                <a:srgbClr val="999999"/>
              </a:buClr>
              <a:buSzPts val="700"/>
              <a:buFont typeface="Open Sans"/>
              <a:buChar char="○"/>
              <a:defRPr/>
            </a:lvl8pPr>
            <a:lvl9pPr lvl="8" algn="ctr" rtl="0">
              <a:lnSpc>
                <a:spcPct val="100000"/>
              </a:lnSpc>
              <a:spcBef>
                <a:spcPts val="0"/>
              </a:spcBef>
              <a:spcAft>
                <a:spcPts val="0"/>
              </a:spcAft>
              <a:buClr>
                <a:srgbClr val="999999"/>
              </a:buClr>
              <a:buSzPts val="600"/>
              <a:buFont typeface="Open Sans"/>
              <a:buChar char="■"/>
              <a:defRPr/>
            </a:lvl9pPr>
          </a:lstStyle>
          <a:p>
            <a:endParaRPr/>
          </a:p>
        </p:txBody>
      </p:sp>
    </p:spTree>
    <p:extLst>
      <p:ext uri="{BB962C8B-B14F-4D97-AF65-F5344CB8AC3E}">
        <p14:creationId xmlns:p14="http://schemas.microsoft.com/office/powerpoint/2010/main" val="127397070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264"/>
        <p:cNvGrpSpPr/>
        <p:nvPr/>
      </p:nvGrpSpPr>
      <p:grpSpPr>
        <a:xfrm>
          <a:off x="0" y="0"/>
          <a:ext cx="0" cy="0"/>
          <a:chOff x="0" y="0"/>
          <a:chExt cx="0" cy="0"/>
        </a:xfrm>
      </p:grpSpPr>
      <p:grpSp>
        <p:nvGrpSpPr>
          <p:cNvPr id="265" name="Google Shape;265;p24"/>
          <p:cNvGrpSpPr/>
          <p:nvPr/>
        </p:nvGrpSpPr>
        <p:grpSpPr>
          <a:xfrm>
            <a:off x="281250" y="281700"/>
            <a:ext cx="8581500" cy="4580100"/>
            <a:chOff x="281250" y="281700"/>
            <a:chExt cx="8581500" cy="4580100"/>
          </a:xfrm>
        </p:grpSpPr>
        <p:sp>
          <p:nvSpPr>
            <p:cNvPr id="266" name="Google Shape;266;p24"/>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24"/>
            <p:cNvGrpSpPr/>
            <p:nvPr/>
          </p:nvGrpSpPr>
          <p:grpSpPr>
            <a:xfrm>
              <a:off x="517475" y="382105"/>
              <a:ext cx="400500" cy="95700"/>
              <a:chOff x="517475" y="395577"/>
              <a:chExt cx="400500" cy="95700"/>
            </a:xfrm>
          </p:grpSpPr>
          <p:sp>
            <p:nvSpPr>
              <p:cNvPr id="268" name="Google Shape;268;p24"/>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4"/>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2" name="Google Shape;272;p24"/>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73" name="Google Shape;273;p2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4" name="Google Shape;274;p24"/>
          <p:cNvSpPr txBox="1">
            <a:spLocks noGrp="1"/>
          </p:cNvSpPr>
          <p:nvPr>
            <p:ph type="subTitle" idx="1"/>
          </p:nvPr>
        </p:nvSpPr>
        <p:spPr>
          <a:xfrm>
            <a:off x="1277525" y="2175222"/>
            <a:ext cx="2962200" cy="61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5" name="Google Shape;275;p24"/>
          <p:cNvSpPr txBox="1">
            <a:spLocks noGrp="1"/>
          </p:cNvSpPr>
          <p:nvPr>
            <p:ph type="subTitle" idx="2"/>
          </p:nvPr>
        </p:nvSpPr>
        <p:spPr>
          <a:xfrm>
            <a:off x="4904675" y="2175222"/>
            <a:ext cx="2962200" cy="61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24"/>
          <p:cNvSpPr txBox="1">
            <a:spLocks noGrp="1"/>
          </p:cNvSpPr>
          <p:nvPr>
            <p:ph type="subTitle" idx="3"/>
          </p:nvPr>
        </p:nvSpPr>
        <p:spPr>
          <a:xfrm>
            <a:off x="1277525" y="3934947"/>
            <a:ext cx="2962200" cy="61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 name="Google Shape;277;p24"/>
          <p:cNvSpPr txBox="1">
            <a:spLocks noGrp="1"/>
          </p:cNvSpPr>
          <p:nvPr>
            <p:ph type="subTitle" idx="4"/>
          </p:nvPr>
        </p:nvSpPr>
        <p:spPr>
          <a:xfrm>
            <a:off x="4904675" y="3934947"/>
            <a:ext cx="2962200" cy="61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 name="Google Shape;278;p24"/>
          <p:cNvSpPr txBox="1">
            <a:spLocks noGrp="1"/>
          </p:cNvSpPr>
          <p:nvPr>
            <p:ph type="subTitle" idx="5"/>
          </p:nvPr>
        </p:nvSpPr>
        <p:spPr>
          <a:xfrm>
            <a:off x="1277525" y="1854925"/>
            <a:ext cx="2962200" cy="40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9" name="Google Shape;279;p24"/>
          <p:cNvSpPr txBox="1">
            <a:spLocks noGrp="1"/>
          </p:cNvSpPr>
          <p:nvPr>
            <p:ph type="subTitle" idx="6"/>
          </p:nvPr>
        </p:nvSpPr>
        <p:spPr>
          <a:xfrm>
            <a:off x="4904678" y="1854925"/>
            <a:ext cx="2962200" cy="40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0" name="Google Shape;280;p24"/>
          <p:cNvSpPr txBox="1">
            <a:spLocks noGrp="1"/>
          </p:cNvSpPr>
          <p:nvPr>
            <p:ph type="subTitle" idx="7"/>
          </p:nvPr>
        </p:nvSpPr>
        <p:spPr>
          <a:xfrm>
            <a:off x="1277525" y="3614706"/>
            <a:ext cx="2962200" cy="40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1" name="Google Shape;281;p24"/>
          <p:cNvSpPr txBox="1">
            <a:spLocks noGrp="1"/>
          </p:cNvSpPr>
          <p:nvPr>
            <p:ph type="subTitle" idx="8"/>
          </p:nvPr>
        </p:nvSpPr>
        <p:spPr>
          <a:xfrm>
            <a:off x="4904678" y="3614706"/>
            <a:ext cx="2962200" cy="40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4003429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82"/>
        <p:cNvGrpSpPr/>
        <p:nvPr/>
      </p:nvGrpSpPr>
      <p:grpSpPr>
        <a:xfrm>
          <a:off x="0" y="0"/>
          <a:ext cx="0" cy="0"/>
          <a:chOff x="0" y="0"/>
          <a:chExt cx="0" cy="0"/>
        </a:xfrm>
      </p:grpSpPr>
      <p:grpSp>
        <p:nvGrpSpPr>
          <p:cNvPr id="283" name="Google Shape;283;p25"/>
          <p:cNvGrpSpPr/>
          <p:nvPr/>
        </p:nvGrpSpPr>
        <p:grpSpPr>
          <a:xfrm>
            <a:off x="281250" y="281700"/>
            <a:ext cx="8581500" cy="4580100"/>
            <a:chOff x="281250" y="281700"/>
            <a:chExt cx="8581500" cy="4580100"/>
          </a:xfrm>
        </p:grpSpPr>
        <p:sp>
          <p:nvSpPr>
            <p:cNvPr id="284" name="Google Shape;284;p25"/>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 name="Google Shape;285;p25"/>
            <p:cNvGrpSpPr/>
            <p:nvPr/>
          </p:nvGrpSpPr>
          <p:grpSpPr>
            <a:xfrm>
              <a:off x="517475" y="382105"/>
              <a:ext cx="400500" cy="95700"/>
              <a:chOff x="517475" y="395577"/>
              <a:chExt cx="400500" cy="95700"/>
            </a:xfrm>
          </p:grpSpPr>
          <p:sp>
            <p:nvSpPr>
              <p:cNvPr id="286" name="Google Shape;286;p25"/>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25"/>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0" name="Google Shape;290;p25"/>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91" name="Google Shape;291;p2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2" name="Google Shape;292;p25"/>
          <p:cNvSpPr txBox="1">
            <a:spLocks noGrp="1"/>
          </p:cNvSpPr>
          <p:nvPr>
            <p:ph type="subTitle" idx="1"/>
          </p:nvPr>
        </p:nvSpPr>
        <p:spPr>
          <a:xfrm>
            <a:off x="720000" y="2195900"/>
            <a:ext cx="2204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5"/>
          <p:cNvSpPr txBox="1">
            <a:spLocks noGrp="1"/>
          </p:cNvSpPr>
          <p:nvPr>
            <p:ph type="subTitle" idx="2"/>
          </p:nvPr>
        </p:nvSpPr>
        <p:spPr>
          <a:xfrm>
            <a:off x="3469888" y="2195900"/>
            <a:ext cx="2204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4" name="Google Shape;294;p25"/>
          <p:cNvSpPr txBox="1">
            <a:spLocks noGrp="1"/>
          </p:cNvSpPr>
          <p:nvPr>
            <p:ph type="subTitle" idx="3"/>
          </p:nvPr>
        </p:nvSpPr>
        <p:spPr>
          <a:xfrm>
            <a:off x="720000" y="4038275"/>
            <a:ext cx="2204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25"/>
          <p:cNvSpPr txBox="1">
            <a:spLocks noGrp="1"/>
          </p:cNvSpPr>
          <p:nvPr>
            <p:ph type="subTitle" idx="4"/>
          </p:nvPr>
        </p:nvSpPr>
        <p:spPr>
          <a:xfrm>
            <a:off x="3469885" y="4038275"/>
            <a:ext cx="2204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6" name="Google Shape;296;p25"/>
          <p:cNvSpPr txBox="1">
            <a:spLocks noGrp="1"/>
          </p:cNvSpPr>
          <p:nvPr>
            <p:ph type="subTitle" idx="5"/>
          </p:nvPr>
        </p:nvSpPr>
        <p:spPr>
          <a:xfrm>
            <a:off x="6219776" y="2195900"/>
            <a:ext cx="2204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7" name="Google Shape;297;p25"/>
          <p:cNvSpPr txBox="1">
            <a:spLocks noGrp="1"/>
          </p:cNvSpPr>
          <p:nvPr>
            <p:ph type="subTitle" idx="6"/>
          </p:nvPr>
        </p:nvSpPr>
        <p:spPr>
          <a:xfrm>
            <a:off x="6219776" y="4038275"/>
            <a:ext cx="2204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8" name="Google Shape;298;p25"/>
          <p:cNvSpPr txBox="1">
            <a:spLocks noGrp="1"/>
          </p:cNvSpPr>
          <p:nvPr>
            <p:ph type="subTitle" idx="7"/>
          </p:nvPr>
        </p:nvSpPr>
        <p:spPr>
          <a:xfrm>
            <a:off x="720000" y="1908250"/>
            <a:ext cx="2204100" cy="35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99" name="Google Shape;299;p25"/>
          <p:cNvSpPr txBox="1">
            <a:spLocks noGrp="1"/>
          </p:cNvSpPr>
          <p:nvPr>
            <p:ph type="subTitle" idx="8"/>
          </p:nvPr>
        </p:nvSpPr>
        <p:spPr>
          <a:xfrm>
            <a:off x="3469889" y="1908250"/>
            <a:ext cx="2204100" cy="35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0" name="Google Shape;300;p25"/>
          <p:cNvSpPr txBox="1">
            <a:spLocks noGrp="1"/>
          </p:cNvSpPr>
          <p:nvPr>
            <p:ph type="subTitle" idx="9"/>
          </p:nvPr>
        </p:nvSpPr>
        <p:spPr>
          <a:xfrm>
            <a:off x="720000" y="3750673"/>
            <a:ext cx="2204100" cy="35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1" name="Google Shape;301;p25"/>
          <p:cNvSpPr txBox="1">
            <a:spLocks noGrp="1"/>
          </p:cNvSpPr>
          <p:nvPr>
            <p:ph type="subTitle" idx="13"/>
          </p:nvPr>
        </p:nvSpPr>
        <p:spPr>
          <a:xfrm>
            <a:off x="3469889" y="3750673"/>
            <a:ext cx="2204100" cy="35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2" name="Google Shape;302;p25"/>
          <p:cNvSpPr txBox="1">
            <a:spLocks noGrp="1"/>
          </p:cNvSpPr>
          <p:nvPr>
            <p:ph type="subTitle" idx="14"/>
          </p:nvPr>
        </p:nvSpPr>
        <p:spPr>
          <a:xfrm>
            <a:off x="6219784" y="1908250"/>
            <a:ext cx="2204100" cy="35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3" name="Google Shape;303;p25"/>
          <p:cNvSpPr txBox="1">
            <a:spLocks noGrp="1"/>
          </p:cNvSpPr>
          <p:nvPr>
            <p:ph type="subTitle" idx="15"/>
          </p:nvPr>
        </p:nvSpPr>
        <p:spPr>
          <a:xfrm>
            <a:off x="6219784" y="3750673"/>
            <a:ext cx="2204100" cy="35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148826014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304"/>
        <p:cNvGrpSpPr/>
        <p:nvPr/>
      </p:nvGrpSpPr>
      <p:grpSpPr>
        <a:xfrm>
          <a:off x="0" y="0"/>
          <a:ext cx="0" cy="0"/>
          <a:chOff x="0" y="0"/>
          <a:chExt cx="0" cy="0"/>
        </a:xfrm>
      </p:grpSpPr>
      <p:grpSp>
        <p:nvGrpSpPr>
          <p:cNvPr id="305" name="Google Shape;305;p26"/>
          <p:cNvGrpSpPr/>
          <p:nvPr/>
        </p:nvGrpSpPr>
        <p:grpSpPr>
          <a:xfrm>
            <a:off x="281250" y="281700"/>
            <a:ext cx="8581500" cy="4580100"/>
            <a:chOff x="281250" y="281700"/>
            <a:chExt cx="8581500" cy="4580100"/>
          </a:xfrm>
        </p:grpSpPr>
        <p:sp>
          <p:nvSpPr>
            <p:cNvPr id="306" name="Google Shape;306;p26"/>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 name="Google Shape;307;p26"/>
            <p:cNvGrpSpPr/>
            <p:nvPr/>
          </p:nvGrpSpPr>
          <p:grpSpPr>
            <a:xfrm>
              <a:off x="517475" y="382105"/>
              <a:ext cx="400500" cy="95700"/>
              <a:chOff x="517475" y="395577"/>
              <a:chExt cx="400500" cy="95700"/>
            </a:xfrm>
          </p:grpSpPr>
          <p:sp>
            <p:nvSpPr>
              <p:cNvPr id="308" name="Google Shape;308;p26"/>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26"/>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2" name="Google Shape;312;p26"/>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313" name="Google Shape;313;p26"/>
          <p:cNvSpPr txBox="1">
            <a:spLocks noGrp="1"/>
          </p:cNvSpPr>
          <p:nvPr>
            <p:ph type="title" hasCustomPrompt="1"/>
          </p:nvPr>
        </p:nvSpPr>
        <p:spPr>
          <a:xfrm>
            <a:off x="713225" y="773100"/>
            <a:ext cx="43299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14" name="Google Shape;314;p26"/>
          <p:cNvSpPr txBox="1">
            <a:spLocks noGrp="1"/>
          </p:cNvSpPr>
          <p:nvPr>
            <p:ph type="subTitle" idx="1"/>
          </p:nvPr>
        </p:nvSpPr>
        <p:spPr>
          <a:xfrm>
            <a:off x="713225" y="1437101"/>
            <a:ext cx="4329900" cy="35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315" name="Google Shape;315;p26"/>
          <p:cNvSpPr txBox="1">
            <a:spLocks noGrp="1"/>
          </p:cNvSpPr>
          <p:nvPr>
            <p:ph type="title" idx="2" hasCustomPrompt="1"/>
          </p:nvPr>
        </p:nvSpPr>
        <p:spPr>
          <a:xfrm>
            <a:off x="713225" y="2070798"/>
            <a:ext cx="43299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16" name="Google Shape;316;p26"/>
          <p:cNvSpPr txBox="1">
            <a:spLocks noGrp="1"/>
          </p:cNvSpPr>
          <p:nvPr>
            <p:ph type="subTitle" idx="3"/>
          </p:nvPr>
        </p:nvSpPr>
        <p:spPr>
          <a:xfrm>
            <a:off x="713225" y="2727354"/>
            <a:ext cx="4329900" cy="35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317" name="Google Shape;317;p26"/>
          <p:cNvSpPr txBox="1">
            <a:spLocks noGrp="1"/>
          </p:cNvSpPr>
          <p:nvPr>
            <p:ph type="title" idx="4" hasCustomPrompt="1"/>
          </p:nvPr>
        </p:nvSpPr>
        <p:spPr>
          <a:xfrm>
            <a:off x="713225" y="3368496"/>
            <a:ext cx="43299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18" name="Google Shape;318;p26"/>
          <p:cNvSpPr txBox="1">
            <a:spLocks noGrp="1"/>
          </p:cNvSpPr>
          <p:nvPr>
            <p:ph type="subTitle" idx="5"/>
          </p:nvPr>
        </p:nvSpPr>
        <p:spPr>
          <a:xfrm>
            <a:off x="713225" y="4017606"/>
            <a:ext cx="4329900" cy="35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extLst>
      <p:ext uri="{BB962C8B-B14F-4D97-AF65-F5344CB8AC3E}">
        <p14:creationId xmlns:p14="http://schemas.microsoft.com/office/powerpoint/2010/main" val="387218550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331"/>
        <p:cNvGrpSpPr/>
        <p:nvPr/>
      </p:nvGrpSpPr>
      <p:grpSpPr>
        <a:xfrm>
          <a:off x="0" y="0"/>
          <a:ext cx="0" cy="0"/>
          <a:chOff x="0" y="0"/>
          <a:chExt cx="0" cy="0"/>
        </a:xfrm>
      </p:grpSpPr>
      <p:grpSp>
        <p:nvGrpSpPr>
          <p:cNvPr id="332" name="Google Shape;332;p28"/>
          <p:cNvGrpSpPr/>
          <p:nvPr/>
        </p:nvGrpSpPr>
        <p:grpSpPr>
          <a:xfrm>
            <a:off x="281250" y="281700"/>
            <a:ext cx="8581500" cy="4580100"/>
            <a:chOff x="281250" y="281700"/>
            <a:chExt cx="8581500" cy="4580100"/>
          </a:xfrm>
        </p:grpSpPr>
        <p:sp>
          <p:nvSpPr>
            <p:cNvPr id="333" name="Google Shape;333;p28"/>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 name="Google Shape;334;p28"/>
            <p:cNvGrpSpPr/>
            <p:nvPr/>
          </p:nvGrpSpPr>
          <p:grpSpPr>
            <a:xfrm>
              <a:off x="517475" y="382105"/>
              <a:ext cx="400500" cy="95700"/>
              <a:chOff x="517475" y="395577"/>
              <a:chExt cx="400500" cy="95700"/>
            </a:xfrm>
          </p:grpSpPr>
          <p:sp>
            <p:nvSpPr>
              <p:cNvPr id="335" name="Google Shape;335;p28"/>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8"/>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8"/>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28"/>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 name="Google Shape;339;p28"/>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grpSp>
        <p:nvGrpSpPr>
          <p:cNvPr id="340" name="Google Shape;340;p28"/>
          <p:cNvGrpSpPr/>
          <p:nvPr/>
        </p:nvGrpSpPr>
        <p:grpSpPr>
          <a:xfrm>
            <a:off x="713219" y="2269869"/>
            <a:ext cx="2305487" cy="3069098"/>
            <a:chOff x="4962625" y="539501"/>
            <a:chExt cx="3266487" cy="4348396"/>
          </a:xfrm>
        </p:grpSpPr>
        <p:sp>
          <p:nvSpPr>
            <p:cNvPr id="341" name="Google Shape;341;p28"/>
            <p:cNvSpPr/>
            <p:nvPr/>
          </p:nvSpPr>
          <p:spPr>
            <a:xfrm>
              <a:off x="5689271" y="788278"/>
              <a:ext cx="1476799" cy="1488827"/>
            </a:xfrm>
            <a:custGeom>
              <a:avLst/>
              <a:gdLst/>
              <a:ahLst/>
              <a:cxnLst/>
              <a:rect l="l" t="t" r="r" b="b"/>
              <a:pathLst>
                <a:path w="10804" h="10892" extrusionOk="0">
                  <a:moveTo>
                    <a:pt x="8359" y="1"/>
                  </a:moveTo>
                  <a:cubicBezTo>
                    <a:pt x="7473" y="1"/>
                    <a:pt x="6574" y="602"/>
                    <a:pt x="4834" y="666"/>
                  </a:cubicBezTo>
                  <a:cubicBezTo>
                    <a:pt x="2695" y="758"/>
                    <a:pt x="1807" y="1798"/>
                    <a:pt x="1230" y="2339"/>
                  </a:cubicBezTo>
                  <a:cubicBezTo>
                    <a:pt x="652" y="2879"/>
                    <a:pt x="1" y="3688"/>
                    <a:pt x="347" y="4649"/>
                  </a:cubicBezTo>
                  <a:cubicBezTo>
                    <a:pt x="675" y="5591"/>
                    <a:pt x="1673" y="6363"/>
                    <a:pt x="1983" y="7075"/>
                  </a:cubicBezTo>
                  <a:cubicBezTo>
                    <a:pt x="2293" y="7768"/>
                    <a:pt x="2002" y="8174"/>
                    <a:pt x="2002" y="8174"/>
                  </a:cubicBezTo>
                  <a:cubicBezTo>
                    <a:pt x="2002" y="8174"/>
                    <a:pt x="1768" y="8065"/>
                    <a:pt x="1474" y="8065"/>
                  </a:cubicBezTo>
                  <a:cubicBezTo>
                    <a:pt x="1228" y="8065"/>
                    <a:pt x="940" y="8142"/>
                    <a:pt x="712" y="8424"/>
                  </a:cubicBezTo>
                  <a:cubicBezTo>
                    <a:pt x="190" y="9038"/>
                    <a:pt x="537" y="9579"/>
                    <a:pt x="962" y="9731"/>
                  </a:cubicBezTo>
                  <a:cubicBezTo>
                    <a:pt x="1043" y="9762"/>
                    <a:pt x="1126" y="9774"/>
                    <a:pt x="1206" y="9774"/>
                  </a:cubicBezTo>
                  <a:cubicBezTo>
                    <a:pt x="1526" y="9774"/>
                    <a:pt x="1807" y="9579"/>
                    <a:pt x="1807" y="9579"/>
                  </a:cubicBezTo>
                  <a:lnTo>
                    <a:pt x="1807" y="9579"/>
                  </a:lnTo>
                  <a:cubicBezTo>
                    <a:pt x="1807" y="9579"/>
                    <a:pt x="1752" y="9999"/>
                    <a:pt x="2385" y="10078"/>
                  </a:cubicBezTo>
                  <a:cubicBezTo>
                    <a:pt x="2441" y="10086"/>
                    <a:pt x="2493" y="10090"/>
                    <a:pt x="2543" y="10090"/>
                  </a:cubicBezTo>
                  <a:cubicBezTo>
                    <a:pt x="3076" y="10090"/>
                    <a:pt x="3254" y="9653"/>
                    <a:pt x="3254" y="9653"/>
                  </a:cubicBezTo>
                  <a:cubicBezTo>
                    <a:pt x="3254" y="9653"/>
                    <a:pt x="3272" y="10808"/>
                    <a:pt x="5139" y="10887"/>
                  </a:cubicBezTo>
                  <a:cubicBezTo>
                    <a:pt x="5216" y="10890"/>
                    <a:pt x="5291" y="10891"/>
                    <a:pt x="5365" y="10891"/>
                  </a:cubicBezTo>
                  <a:cubicBezTo>
                    <a:pt x="7072" y="10891"/>
                    <a:pt x="8027" y="10060"/>
                    <a:pt x="8027" y="10060"/>
                  </a:cubicBezTo>
                  <a:cubicBezTo>
                    <a:pt x="8027" y="10060"/>
                    <a:pt x="8341" y="10278"/>
                    <a:pt x="8754" y="10278"/>
                  </a:cubicBezTo>
                  <a:cubicBezTo>
                    <a:pt x="8901" y="10278"/>
                    <a:pt x="9061" y="10250"/>
                    <a:pt x="9223" y="10175"/>
                  </a:cubicBezTo>
                  <a:cubicBezTo>
                    <a:pt x="9838" y="9884"/>
                    <a:pt x="9589" y="8807"/>
                    <a:pt x="9589" y="8807"/>
                  </a:cubicBezTo>
                  <a:lnTo>
                    <a:pt x="9589" y="8807"/>
                  </a:lnTo>
                  <a:cubicBezTo>
                    <a:pt x="9589" y="8807"/>
                    <a:pt x="9625" y="8812"/>
                    <a:pt x="9686" y="8812"/>
                  </a:cubicBezTo>
                  <a:cubicBezTo>
                    <a:pt x="9928" y="8812"/>
                    <a:pt x="10547" y="8738"/>
                    <a:pt x="10684" y="7999"/>
                  </a:cubicBezTo>
                  <a:cubicBezTo>
                    <a:pt x="10804" y="7379"/>
                    <a:pt x="10380" y="6975"/>
                    <a:pt x="9910" y="6975"/>
                  </a:cubicBezTo>
                  <a:cubicBezTo>
                    <a:pt x="9693" y="6975"/>
                    <a:pt x="9467" y="7061"/>
                    <a:pt x="9279" y="7250"/>
                  </a:cubicBezTo>
                  <a:cubicBezTo>
                    <a:pt x="9279" y="7250"/>
                    <a:pt x="8992" y="5323"/>
                    <a:pt x="8992" y="4727"/>
                  </a:cubicBezTo>
                  <a:cubicBezTo>
                    <a:pt x="8992" y="4108"/>
                    <a:pt x="9011" y="3900"/>
                    <a:pt x="9011" y="3900"/>
                  </a:cubicBezTo>
                  <a:cubicBezTo>
                    <a:pt x="9011" y="3900"/>
                    <a:pt x="9242" y="3725"/>
                    <a:pt x="9838" y="3554"/>
                  </a:cubicBezTo>
                  <a:cubicBezTo>
                    <a:pt x="10453" y="3360"/>
                    <a:pt x="10610" y="2879"/>
                    <a:pt x="10550" y="2205"/>
                  </a:cubicBezTo>
                  <a:cubicBezTo>
                    <a:pt x="10513" y="1530"/>
                    <a:pt x="10106" y="490"/>
                    <a:pt x="8969" y="107"/>
                  </a:cubicBezTo>
                  <a:cubicBezTo>
                    <a:pt x="8760" y="32"/>
                    <a:pt x="8560" y="1"/>
                    <a:pt x="8359" y="1"/>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8"/>
            <p:cNvSpPr/>
            <p:nvPr/>
          </p:nvSpPr>
          <p:spPr>
            <a:xfrm>
              <a:off x="5705127" y="780486"/>
              <a:ext cx="1462856" cy="1501676"/>
            </a:xfrm>
            <a:custGeom>
              <a:avLst/>
              <a:gdLst/>
              <a:ahLst/>
              <a:cxnLst/>
              <a:rect l="l" t="t" r="r" b="b"/>
              <a:pathLst>
                <a:path w="10702" h="10986" extrusionOk="0">
                  <a:moveTo>
                    <a:pt x="8295" y="105"/>
                  </a:moveTo>
                  <a:cubicBezTo>
                    <a:pt x="8475" y="105"/>
                    <a:pt x="8651" y="134"/>
                    <a:pt x="8835" y="201"/>
                  </a:cubicBezTo>
                  <a:cubicBezTo>
                    <a:pt x="9953" y="584"/>
                    <a:pt x="10355" y="1624"/>
                    <a:pt x="10397" y="2262"/>
                  </a:cubicBezTo>
                  <a:cubicBezTo>
                    <a:pt x="10415" y="2590"/>
                    <a:pt x="10378" y="2876"/>
                    <a:pt x="10281" y="3089"/>
                  </a:cubicBezTo>
                  <a:cubicBezTo>
                    <a:pt x="10184" y="3320"/>
                    <a:pt x="10008" y="3472"/>
                    <a:pt x="9722" y="3551"/>
                  </a:cubicBezTo>
                  <a:cubicBezTo>
                    <a:pt x="9107" y="3745"/>
                    <a:pt x="8853" y="3916"/>
                    <a:pt x="8853" y="3916"/>
                  </a:cubicBezTo>
                  <a:lnTo>
                    <a:pt x="8835" y="3934"/>
                  </a:lnTo>
                  <a:lnTo>
                    <a:pt x="8835" y="3957"/>
                  </a:lnTo>
                  <a:lnTo>
                    <a:pt x="8835" y="4784"/>
                  </a:lnTo>
                  <a:cubicBezTo>
                    <a:pt x="8835" y="5089"/>
                    <a:pt x="8895" y="5727"/>
                    <a:pt x="8969" y="6268"/>
                  </a:cubicBezTo>
                  <a:cubicBezTo>
                    <a:pt x="9047" y="6822"/>
                    <a:pt x="9126" y="7307"/>
                    <a:pt x="9126" y="7307"/>
                  </a:cubicBezTo>
                  <a:lnTo>
                    <a:pt x="9144" y="7400"/>
                  </a:lnTo>
                  <a:lnTo>
                    <a:pt x="9200" y="7344"/>
                  </a:lnTo>
                  <a:cubicBezTo>
                    <a:pt x="9381" y="7163"/>
                    <a:pt x="9591" y="7080"/>
                    <a:pt x="9788" y="7080"/>
                  </a:cubicBezTo>
                  <a:cubicBezTo>
                    <a:pt x="9908" y="7080"/>
                    <a:pt x="10023" y="7111"/>
                    <a:pt x="10124" y="7169"/>
                  </a:cubicBezTo>
                  <a:cubicBezTo>
                    <a:pt x="10415" y="7307"/>
                    <a:pt x="10609" y="7612"/>
                    <a:pt x="10531" y="8056"/>
                  </a:cubicBezTo>
                  <a:cubicBezTo>
                    <a:pt x="10434" y="8499"/>
                    <a:pt x="10184" y="8670"/>
                    <a:pt x="9935" y="8767"/>
                  </a:cubicBezTo>
                  <a:cubicBezTo>
                    <a:pt x="9777" y="8821"/>
                    <a:pt x="9620" y="8829"/>
                    <a:pt x="9536" y="8829"/>
                  </a:cubicBezTo>
                  <a:cubicBezTo>
                    <a:pt x="9496" y="8829"/>
                    <a:pt x="9473" y="8827"/>
                    <a:pt x="9473" y="8827"/>
                  </a:cubicBezTo>
                  <a:lnTo>
                    <a:pt x="9412" y="8809"/>
                  </a:lnTo>
                  <a:lnTo>
                    <a:pt x="9412" y="8883"/>
                  </a:lnTo>
                  <a:cubicBezTo>
                    <a:pt x="9412" y="8883"/>
                    <a:pt x="9473" y="9155"/>
                    <a:pt x="9473" y="9442"/>
                  </a:cubicBezTo>
                  <a:cubicBezTo>
                    <a:pt x="9454" y="9594"/>
                    <a:pt x="9431" y="9752"/>
                    <a:pt x="9375" y="9886"/>
                  </a:cubicBezTo>
                  <a:cubicBezTo>
                    <a:pt x="9315" y="10001"/>
                    <a:pt x="9223" y="10117"/>
                    <a:pt x="9084" y="10172"/>
                  </a:cubicBezTo>
                  <a:cubicBezTo>
                    <a:pt x="8920" y="10252"/>
                    <a:pt x="8759" y="10281"/>
                    <a:pt x="8612" y="10281"/>
                  </a:cubicBezTo>
                  <a:cubicBezTo>
                    <a:pt x="8223" y="10281"/>
                    <a:pt x="7929" y="10080"/>
                    <a:pt x="7929" y="10080"/>
                  </a:cubicBezTo>
                  <a:lnTo>
                    <a:pt x="7911" y="10056"/>
                  </a:lnTo>
                  <a:lnTo>
                    <a:pt x="7874" y="10080"/>
                  </a:lnTo>
                  <a:cubicBezTo>
                    <a:pt x="7874" y="10080"/>
                    <a:pt x="6933" y="10893"/>
                    <a:pt x="5240" y="10893"/>
                  </a:cubicBezTo>
                  <a:cubicBezTo>
                    <a:pt x="5169" y="10893"/>
                    <a:pt x="5096" y="10891"/>
                    <a:pt x="5023" y="10888"/>
                  </a:cubicBezTo>
                  <a:cubicBezTo>
                    <a:pt x="4099" y="10847"/>
                    <a:pt x="3655" y="10542"/>
                    <a:pt x="3424" y="10269"/>
                  </a:cubicBezTo>
                  <a:cubicBezTo>
                    <a:pt x="3193" y="9983"/>
                    <a:pt x="3175" y="9710"/>
                    <a:pt x="3175" y="9710"/>
                  </a:cubicBezTo>
                  <a:lnTo>
                    <a:pt x="3078" y="9691"/>
                  </a:lnTo>
                  <a:cubicBezTo>
                    <a:pt x="3078" y="9691"/>
                    <a:pt x="3041" y="9807"/>
                    <a:pt x="2907" y="9922"/>
                  </a:cubicBezTo>
                  <a:cubicBezTo>
                    <a:pt x="2806" y="10007"/>
                    <a:pt x="2647" y="10105"/>
                    <a:pt x="2406" y="10105"/>
                  </a:cubicBezTo>
                  <a:cubicBezTo>
                    <a:pt x="2370" y="10105"/>
                    <a:pt x="2332" y="10103"/>
                    <a:pt x="2292" y="10098"/>
                  </a:cubicBezTo>
                  <a:cubicBezTo>
                    <a:pt x="1964" y="10038"/>
                    <a:pt x="1849" y="9922"/>
                    <a:pt x="1788" y="9825"/>
                  </a:cubicBezTo>
                  <a:cubicBezTo>
                    <a:pt x="1733" y="9733"/>
                    <a:pt x="1752" y="9636"/>
                    <a:pt x="1752" y="9636"/>
                  </a:cubicBezTo>
                  <a:lnTo>
                    <a:pt x="1752" y="9520"/>
                  </a:lnTo>
                  <a:lnTo>
                    <a:pt x="1654" y="9576"/>
                  </a:lnTo>
                  <a:cubicBezTo>
                    <a:pt x="1654" y="9576"/>
                    <a:pt x="1389" y="9768"/>
                    <a:pt x="1081" y="9768"/>
                  </a:cubicBezTo>
                  <a:cubicBezTo>
                    <a:pt x="1010" y="9768"/>
                    <a:pt x="937" y="9758"/>
                    <a:pt x="864" y="9733"/>
                  </a:cubicBezTo>
                  <a:cubicBezTo>
                    <a:pt x="652" y="9673"/>
                    <a:pt x="481" y="9502"/>
                    <a:pt x="421" y="9289"/>
                  </a:cubicBezTo>
                  <a:cubicBezTo>
                    <a:pt x="347" y="9077"/>
                    <a:pt x="384" y="8809"/>
                    <a:pt x="633" y="8518"/>
                  </a:cubicBezTo>
                  <a:cubicBezTo>
                    <a:pt x="839" y="8242"/>
                    <a:pt x="1107" y="8168"/>
                    <a:pt x="1339" y="8168"/>
                  </a:cubicBezTo>
                  <a:cubicBezTo>
                    <a:pt x="1368" y="8168"/>
                    <a:pt x="1396" y="8169"/>
                    <a:pt x="1423" y="8171"/>
                  </a:cubicBezTo>
                  <a:cubicBezTo>
                    <a:pt x="1673" y="8190"/>
                    <a:pt x="1867" y="8287"/>
                    <a:pt x="1867" y="8287"/>
                  </a:cubicBezTo>
                  <a:lnTo>
                    <a:pt x="1904" y="8305"/>
                  </a:lnTo>
                  <a:lnTo>
                    <a:pt x="1922" y="8268"/>
                  </a:lnTo>
                  <a:cubicBezTo>
                    <a:pt x="1922" y="8268"/>
                    <a:pt x="2001" y="8153"/>
                    <a:pt x="2038" y="7959"/>
                  </a:cubicBezTo>
                  <a:cubicBezTo>
                    <a:pt x="2080" y="7746"/>
                    <a:pt x="2061" y="7460"/>
                    <a:pt x="1904" y="7113"/>
                  </a:cubicBezTo>
                  <a:cubicBezTo>
                    <a:pt x="1752" y="6748"/>
                    <a:pt x="1423" y="6383"/>
                    <a:pt x="1095" y="5977"/>
                  </a:cubicBezTo>
                  <a:cubicBezTo>
                    <a:pt x="767" y="5575"/>
                    <a:pt x="444" y="5149"/>
                    <a:pt x="268" y="4687"/>
                  </a:cubicBezTo>
                  <a:cubicBezTo>
                    <a:pt x="116" y="4225"/>
                    <a:pt x="171" y="3800"/>
                    <a:pt x="365" y="3417"/>
                  </a:cubicBezTo>
                  <a:cubicBezTo>
                    <a:pt x="559" y="3052"/>
                    <a:pt x="864" y="2705"/>
                    <a:pt x="1155" y="2433"/>
                  </a:cubicBezTo>
                  <a:cubicBezTo>
                    <a:pt x="1733" y="1897"/>
                    <a:pt x="2597" y="857"/>
                    <a:pt x="4736" y="778"/>
                  </a:cubicBezTo>
                  <a:cubicBezTo>
                    <a:pt x="5795" y="741"/>
                    <a:pt x="6566" y="492"/>
                    <a:pt x="7181" y="316"/>
                  </a:cubicBezTo>
                  <a:cubicBezTo>
                    <a:pt x="7490" y="219"/>
                    <a:pt x="7777" y="145"/>
                    <a:pt x="8045" y="122"/>
                  </a:cubicBezTo>
                  <a:cubicBezTo>
                    <a:pt x="8130" y="111"/>
                    <a:pt x="8213" y="105"/>
                    <a:pt x="8295" y="105"/>
                  </a:cubicBezTo>
                  <a:close/>
                  <a:moveTo>
                    <a:pt x="8217" y="0"/>
                  </a:moveTo>
                  <a:cubicBezTo>
                    <a:pt x="8154" y="0"/>
                    <a:pt x="8091" y="3"/>
                    <a:pt x="8026" y="7"/>
                  </a:cubicBezTo>
                  <a:cubicBezTo>
                    <a:pt x="7758" y="48"/>
                    <a:pt x="7467" y="122"/>
                    <a:pt x="7162" y="219"/>
                  </a:cubicBezTo>
                  <a:cubicBezTo>
                    <a:pt x="6525" y="395"/>
                    <a:pt x="5776" y="626"/>
                    <a:pt x="4718" y="681"/>
                  </a:cubicBezTo>
                  <a:cubicBezTo>
                    <a:pt x="2560" y="760"/>
                    <a:pt x="1654" y="1818"/>
                    <a:pt x="1077" y="2359"/>
                  </a:cubicBezTo>
                  <a:cubicBezTo>
                    <a:pt x="790" y="2627"/>
                    <a:pt x="481" y="2973"/>
                    <a:pt x="268" y="3380"/>
                  </a:cubicBezTo>
                  <a:cubicBezTo>
                    <a:pt x="74" y="3782"/>
                    <a:pt x="0" y="4225"/>
                    <a:pt x="171" y="4724"/>
                  </a:cubicBezTo>
                  <a:cubicBezTo>
                    <a:pt x="347" y="5205"/>
                    <a:pt x="693" y="5648"/>
                    <a:pt x="1021" y="6037"/>
                  </a:cubicBezTo>
                  <a:cubicBezTo>
                    <a:pt x="1345" y="6439"/>
                    <a:pt x="1654" y="6804"/>
                    <a:pt x="1807" y="7150"/>
                  </a:cubicBezTo>
                  <a:cubicBezTo>
                    <a:pt x="1964" y="7497"/>
                    <a:pt x="1964" y="7746"/>
                    <a:pt x="1946" y="7940"/>
                  </a:cubicBezTo>
                  <a:cubicBezTo>
                    <a:pt x="1904" y="8093"/>
                    <a:pt x="1867" y="8153"/>
                    <a:pt x="1849" y="8171"/>
                  </a:cubicBezTo>
                  <a:cubicBezTo>
                    <a:pt x="1807" y="8153"/>
                    <a:pt x="1673" y="8093"/>
                    <a:pt x="1423" y="8074"/>
                  </a:cubicBezTo>
                  <a:cubicBezTo>
                    <a:pt x="1395" y="8072"/>
                    <a:pt x="1366" y="8071"/>
                    <a:pt x="1337" y="8071"/>
                  </a:cubicBezTo>
                  <a:cubicBezTo>
                    <a:pt x="1084" y="8071"/>
                    <a:pt x="780" y="8150"/>
                    <a:pt x="536" y="8439"/>
                  </a:cubicBezTo>
                  <a:cubicBezTo>
                    <a:pt x="287" y="8767"/>
                    <a:pt x="231" y="9077"/>
                    <a:pt x="305" y="9326"/>
                  </a:cubicBezTo>
                  <a:cubicBezTo>
                    <a:pt x="402" y="9576"/>
                    <a:pt x="596" y="9752"/>
                    <a:pt x="827" y="9849"/>
                  </a:cubicBezTo>
                  <a:cubicBezTo>
                    <a:pt x="911" y="9878"/>
                    <a:pt x="994" y="9890"/>
                    <a:pt x="1074" y="9890"/>
                  </a:cubicBezTo>
                  <a:cubicBezTo>
                    <a:pt x="1357" y="9890"/>
                    <a:pt x="1593" y="9738"/>
                    <a:pt x="1654" y="9691"/>
                  </a:cubicBezTo>
                  <a:cubicBezTo>
                    <a:pt x="1654" y="9752"/>
                    <a:pt x="1654" y="9788"/>
                    <a:pt x="1691" y="9886"/>
                  </a:cubicBezTo>
                  <a:cubicBezTo>
                    <a:pt x="1770" y="10001"/>
                    <a:pt x="1946" y="10154"/>
                    <a:pt x="2269" y="10195"/>
                  </a:cubicBezTo>
                  <a:cubicBezTo>
                    <a:pt x="2312" y="10200"/>
                    <a:pt x="2352" y="10202"/>
                    <a:pt x="2392" y="10202"/>
                  </a:cubicBezTo>
                  <a:cubicBezTo>
                    <a:pt x="2656" y="10202"/>
                    <a:pt x="2848" y="10102"/>
                    <a:pt x="2985" y="10001"/>
                  </a:cubicBezTo>
                  <a:cubicBezTo>
                    <a:pt x="3059" y="9922"/>
                    <a:pt x="3078" y="9886"/>
                    <a:pt x="3101" y="9825"/>
                  </a:cubicBezTo>
                  <a:cubicBezTo>
                    <a:pt x="3119" y="9941"/>
                    <a:pt x="3175" y="10117"/>
                    <a:pt x="3332" y="10329"/>
                  </a:cubicBezTo>
                  <a:cubicBezTo>
                    <a:pt x="3581" y="10634"/>
                    <a:pt x="4080" y="10944"/>
                    <a:pt x="5004" y="10981"/>
                  </a:cubicBezTo>
                  <a:cubicBezTo>
                    <a:pt x="5086" y="10984"/>
                    <a:pt x="5167" y="10986"/>
                    <a:pt x="5245" y="10986"/>
                  </a:cubicBezTo>
                  <a:cubicBezTo>
                    <a:pt x="6941" y="10986"/>
                    <a:pt x="7875" y="10212"/>
                    <a:pt x="7911" y="10172"/>
                  </a:cubicBezTo>
                  <a:cubicBezTo>
                    <a:pt x="7940" y="10201"/>
                    <a:pt x="8228" y="10384"/>
                    <a:pt x="8613" y="10384"/>
                  </a:cubicBezTo>
                  <a:cubicBezTo>
                    <a:pt x="8771" y="10384"/>
                    <a:pt x="8946" y="10354"/>
                    <a:pt x="9126" y="10269"/>
                  </a:cubicBezTo>
                  <a:cubicBezTo>
                    <a:pt x="9297" y="10195"/>
                    <a:pt x="9394" y="10080"/>
                    <a:pt x="9473" y="9922"/>
                  </a:cubicBezTo>
                  <a:cubicBezTo>
                    <a:pt x="9528" y="9770"/>
                    <a:pt x="9570" y="9594"/>
                    <a:pt x="9570" y="9442"/>
                  </a:cubicBezTo>
                  <a:cubicBezTo>
                    <a:pt x="9588" y="9174"/>
                    <a:pt x="9528" y="8961"/>
                    <a:pt x="9528" y="8924"/>
                  </a:cubicBezTo>
                  <a:cubicBezTo>
                    <a:pt x="9541" y="8924"/>
                    <a:pt x="9568" y="8926"/>
                    <a:pt x="9605" y="8926"/>
                  </a:cubicBezTo>
                  <a:cubicBezTo>
                    <a:pt x="9685" y="8926"/>
                    <a:pt x="9814" y="8918"/>
                    <a:pt x="9972" y="8864"/>
                  </a:cubicBezTo>
                  <a:cubicBezTo>
                    <a:pt x="10240" y="8767"/>
                    <a:pt x="10531" y="8536"/>
                    <a:pt x="10628" y="8074"/>
                  </a:cubicBezTo>
                  <a:cubicBezTo>
                    <a:pt x="10702" y="7594"/>
                    <a:pt x="10494" y="7229"/>
                    <a:pt x="10184" y="7076"/>
                  </a:cubicBezTo>
                  <a:cubicBezTo>
                    <a:pt x="10076" y="7018"/>
                    <a:pt x="9956" y="6990"/>
                    <a:pt x="9832" y="6990"/>
                  </a:cubicBezTo>
                  <a:cubicBezTo>
                    <a:pt x="9622" y="6990"/>
                    <a:pt x="9403" y="7072"/>
                    <a:pt x="9223" y="7229"/>
                  </a:cubicBezTo>
                  <a:cubicBezTo>
                    <a:pt x="9200" y="7169"/>
                    <a:pt x="9144" y="6785"/>
                    <a:pt x="9084" y="6268"/>
                  </a:cubicBezTo>
                  <a:cubicBezTo>
                    <a:pt x="9010" y="5709"/>
                    <a:pt x="8932" y="5071"/>
                    <a:pt x="8932" y="4784"/>
                  </a:cubicBezTo>
                  <a:cubicBezTo>
                    <a:pt x="8932" y="4188"/>
                    <a:pt x="8950" y="4013"/>
                    <a:pt x="8950" y="3994"/>
                  </a:cubicBezTo>
                  <a:cubicBezTo>
                    <a:pt x="8950" y="3994"/>
                    <a:pt x="9144" y="3842"/>
                    <a:pt x="9740" y="3666"/>
                  </a:cubicBezTo>
                  <a:cubicBezTo>
                    <a:pt x="10050" y="3569"/>
                    <a:pt x="10263" y="3380"/>
                    <a:pt x="10378" y="3149"/>
                  </a:cubicBezTo>
                  <a:cubicBezTo>
                    <a:pt x="10494" y="2895"/>
                    <a:pt x="10512" y="2590"/>
                    <a:pt x="10494" y="2262"/>
                  </a:cubicBezTo>
                  <a:cubicBezTo>
                    <a:pt x="10452" y="1569"/>
                    <a:pt x="10032" y="510"/>
                    <a:pt x="8876" y="104"/>
                  </a:cubicBezTo>
                  <a:cubicBezTo>
                    <a:pt x="8650" y="28"/>
                    <a:pt x="8438" y="0"/>
                    <a:pt x="821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8"/>
            <p:cNvSpPr/>
            <p:nvPr/>
          </p:nvSpPr>
          <p:spPr>
            <a:xfrm>
              <a:off x="6841981" y="2138919"/>
              <a:ext cx="394897" cy="942751"/>
            </a:xfrm>
            <a:custGeom>
              <a:avLst/>
              <a:gdLst/>
              <a:ahLst/>
              <a:cxnLst/>
              <a:rect l="l" t="t" r="r" b="b"/>
              <a:pathLst>
                <a:path w="2889" h="6897" extrusionOk="0">
                  <a:moveTo>
                    <a:pt x="64" y="0"/>
                  </a:moveTo>
                  <a:cubicBezTo>
                    <a:pt x="43" y="0"/>
                    <a:pt x="21" y="1"/>
                    <a:pt x="0" y="3"/>
                  </a:cubicBezTo>
                  <a:cubicBezTo>
                    <a:pt x="0" y="3"/>
                    <a:pt x="171" y="562"/>
                    <a:pt x="171" y="927"/>
                  </a:cubicBezTo>
                  <a:cubicBezTo>
                    <a:pt x="171" y="1297"/>
                    <a:pt x="268" y="1717"/>
                    <a:pt x="250" y="2198"/>
                  </a:cubicBezTo>
                  <a:cubicBezTo>
                    <a:pt x="231" y="2683"/>
                    <a:pt x="347" y="4453"/>
                    <a:pt x="444" y="5146"/>
                  </a:cubicBezTo>
                  <a:cubicBezTo>
                    <a:pt x="536" y="5839"/>
                    <a:pt x="1271" y="6897"/>
                    <a:pt x="1271" y="6897"/>
                  </a:cubicBezTo>
                  <a:cubicBezTo>
                    <a:pt x="1271" y="6897"/>
                    <a:pt x="2269" y="6878"/>
                    <a:pt x="2579" y="6398"/>
                  </a:cubicBezTo>
                  <a:cubicBezTo>
                    <a:pt x="2888" y="5917"/>
                    <a:pt x="2713" y="5432"/>
                    <a:pt x="2463" y="4799"/>
                  </a:cubicBezTo>
                  <a:cubicBezTo>
                    <a:pt x="2214" y="4143"/>
                    <a:pt x="1229" y="1066"/>
                    <a:pt x="1156" y="696"/>
                  </a:cubicBezTo>
                  <a:cubicBezTo>
                    <a:pt x="1081" y="348"/>
                    <a:pt x="502" y="0"/>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8"/>
            <p:cNvSpPr/>
            <p:nvPr/>
          </p:nvSpPr>
          <p:spPr>
            <a:xfrm>
              <a:off x="6833780" y="2131401"/>
              <a:ext cx="392300" cy="958470"/>
            </a:xfrm>
            <a:custGeom>
              <a:avLst/>
              <a:gdLst/>
              <a:ahLst/>
              <a:cxnLst/>
              <a:rect l="l" t="t" r="r" b="b"/>
              <a:pathLst>
                <a:path w="2870" h="7012" extrusionOk="0">
                  <a:moveTo>
                    <a:pt x="134" y="137"/>
                  </a:moveTo>
                  <a:cubicBezTo>
                    <a:pt x="328" y="137"/>
                    <a:pt x="559" y="197"/>
                    <a:pt x="753" y="312"/>
                  </a:cubicBezTo>
                  <a:cubicBezTo>
                    <a:pt x="966" y="428"/>
                    <a:pt x="1137" y="617"/>
                    <a:pt x="1155" y="774"/>
                  </a:cubicBezTo>
                  <a:cubicBezTo>
                    <a:pt x="1197" y="867"/>
                    <a:pt x="1252" y="1121"/>
                    <a:pt x="1368" y="1486"/>
                  </a:cubicBezTo>
                  <a:cubicBezTo>
                    <a:pt x="1465" y="1832"/>
                    <a:pt x="1617" y="2253"/>
                    <a:pt x="1751" y="2715"/>
                  </a:cubicBezTo>
                  <a:cubicBezTo>
                    <a:pt x="2043" y="3602"/>
                    <a:pt x="2329" y="4545"/>
                    <a:pt x="2468" y="4873"/>
                  </a:cubicBezTo>
                  <a:cubicBezTo>
                    <a:pt x="2602" y="5201"/>
                    <a:pt x="2699" y="5469"/>
                    <a:pt x="2736" y="5718"/>
                  </a:cubicBezTo>
                  <a:cubicBezTo>
                    <a:pt x="2773" y="5972"/>
                    <a:pt x="2736" y="6180"/>
                    <a:pt x="2602" y="6434"/>
                  </a:cubicBezTo>
                  <a:cubicBezTo>
                    <a:pt x="2445" y="6642"/>
                    <a:pt x="2140" y="6781"/>
                    <a:pt x="1849" y="6836"/>
                  </a:cubicBezTo>
                  <a:cubicBezTo>
                    <a:pt x="1581" y="6896"/>
                    <a:pt x="1386" y="6896"/>
                    <a:pt x="1349" y="6896"/>
                  </a:cubicBezTo>
                  <a:cubicBezTo>
                    <a:pt x="1349" y="6873"/>
                    <a:pt x="1174" y="6642"/>
                    <a:pt x="1003" y="6319"/>
                  </a:cubicBezTo>
                  <a:cubicBezTo>
                    <a:pt x="809" y="5972"/>
                    <a:pt x="596" y="5529"/>
                    <a:pt x="559" y="5201"/>
                  </a:cubicBezTo>
                  <a:cubicBezTo>
                    <a:pt x="462" y="4508"/>
                    <a:pt x="347" y="2715"/>
                    <a:pt x="365" y="2253"/>
                  </a:cubicBezTo>
                  <a:cubicBezTo>
                    <a:pt x="388" y="1754"/>
                    <a:pt x="291" y="1352"/>
                    <a:pt x="291" y="982"/>
                  </a:cubicBezTo>
                  <a:cubicBezTo>
                    <a:pt x="291" y="636"/>
                    <a:pt x="157" y="215"/>
                    <a:pt x="134" y="137"/>
                  </a:cubicBezTo>
                  <a:close/>
                  <a:moveTo>
                    <a:pt x="122" y="0"/>
                  </a:moveTo>
                  <a:cubicBezTo>
                    <a:pt x="102" y="0"/>
                    <a:pt x="81" y="1"/>
                    <a:pt x="60" y="3"/>
                  </a:cubicBezTo>
                  <a:lnTo>
                    <a:pt x="0" y="21"/>
                  </a:lnTo>
                  <a:lnTo>
                    <a:pt x="19" y="81"/>
                  </a:lnTo>
                  <a:cubicBezTo>
                    <a:pt x="19" y="81"/>
                    <a:pt x="194" y="617"/>
                    <a:pt x="176" y="982"/>
                  </a:cubicBezTo>
                  <a:cubicBezTo>
                    <a:pt x="176" y="1370"/>
                    <a:pt x="273" y="1772"/>
                    <a:pt x="250" y="2253"/>
                  </a:cubicBezTo>
                  <a:cubicBezTo>
                    <a:pt x="231" y="2738"/>
                    <a:pt x="347" y="4508"/>
                    <a:pt x="462" y="5201"/>
                  </a:cubicBezTo>
                  <a:cubicBezTo>
                    <a:pt x="504" y="5566"/>
                    <a:pt x="712" y="6009"/>
                    <a:pt x="906" y="6356"/>
                  </a:cubicBezTo>
                  <a:cubicBezTo>
                    <a:pt x="1100" y="6721"/>
                    <a:pt x="1289" y="6989"/>
                    <a:pt x="1289" y="6989"/>
                  </a:cubicBezTo>
                  <a:lnTo>
                    <a:pt x="1289" y="7012"/>
                  </a:lnTo>
                  <a:lnTo>
                    <a:pt x="1331" y="7012"/>
                  </a:lnTo>
                  <a:cubicBezTo>
                    <a:pt x="1331" y="7012"/>
                    <a:pt x="1581" y="7012"/>
                    <a:pt x="1867" y="6933"/>
                  </a:cubicBezTo>
                  <a:cubicBezTo>
                    <a:pt x="2177" y="6873"/>
                    <a:pt x="2505" y="6739"/>
                    <a:pt x="2676" y="6471"/>
                  </a:cubicBezTo>
                  <a:cubicBezTo>
                    <a:pt x="2833" y="6222"/>
                    <a:pt x="2870" y="5972"/>
                    <a:pt x="2833" y="5700"/>
                  </a:cubicBezTo>
                  <a:cubicBezTo>
                    <a:pt x="2791" y="5432"/>
                    <a:pt x="2699" y="5164"/>
                    <a:pt x="2560" y="4836"/>
                  </a:cubicBezTo>
                  <a:cubicBezTo>
                    <a:pt x="2445" y="4508"/>
                    <a:pt x="2140" y="3583"/>
                    <a:pt x="1849" y="2678"/>
                  </a:cubicBezTo>
                  <a:cubicBezTo>
                    <a:pt x="1715" y="2234"/>
                    <a:pt x="1581" y="1791"/>
                    <a:pt x="1465" y="1444"/>
                  </a:cubicBezTo>
                  <a:cubicBezTo>
                    <a:pt x="1368" y="1098"/>
                    <a:pt x="1289" y="830"/>
                    <a:pt x="1271" y="751"/>
                  </a:cubicBezTo>
                  <a:cubicBezTo>
                    <a:pt x="1216" y="543"/>
                    <a:pt x="1040" y="349"/>
                    <a:pt x="809" y="215"/>
                  </a:cubicBezTo>
                  <a:cubicBezTo>
                    <a:pt x="597" y="92"/>
                    <a:pt x="354" y="0"/>
                    <a:pt x="12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7031434" y="2479005"/>
              <a:ext cx="550314" cy="764097"/>
            </a:xfrm>
            <a:custGeom>
              <a:avLst/>
              <a:gdLst/>
              <a:ahLst/>
              <a:cxnLst/>
              <a:rect l="l" t="t" r="r" b="b"/>
              <a:pathLst>
                <a:path w="4026" h="5590" extrusionOk="0">
                  <a:moveTo>
                    <a:pt x="1059" y="1"/>
                  </a:moveTo>
                  <a:cubicBezTo>
                    <a:pt x="1059" y="1"/>
                    <a:pt x="962" y="195"/>
                    <a:pt x="925" y="329"/>
                  </a:cubicBezTo>
                  <a:cubicBezTo>
                    <a:pt x="883" y="481"/>
                    <a:pt x="712" y="541"/>
                    <a:pt x="500" y="791"/>
                  </a:cubicBezTo>
                  <a:cubicBezTo>
                    <a:pt x="287" y="1059"/>
                    <a:pt x="421" y="1174"/>
                    <a:pt x="421" y="1618"/>
                  </a:cubicBezTo>
                  <a:cubicBezTo>
                    <a:pt x="421" y="2080"/>
                    <a:pt x="403" y="1983"/>
                    <a:pt x="269" y="2311"/>
                  </a:cubicBezTo>
                  <a:cubicBezTo>
                    <a:pt x="135" y="2658"/>
                    <a:pt x="1" y="3120"/>
                    <a:pt x="116" y="3947"/>
                  </a:cubicBezTo>
                  <a:cubicBezTo>
                    <a:pt x="190" y="4603"/>
                    <a:pt x="597" y="5430"/>
                    <a:pt x="1387" y="5564"/>
                  </a:cubicBezTo>
                  <a:cubicBezTo>
                    <a:pt x="1490" y="5581"/>
                    <a:pt x="1597" y="5589"/>
                    <a:pt x="1706" y="5589"/>
                  </a:cubicBezTo>
                  <a:cubicBezTo>
                    <a:pt x="2451" y="5589"/>
                    <a:pt x="3278" y="5211"/>
                    <a:pt x="3447" y="4755"/>
                  </a:cubicBezTo>
                  <a:cubicBezTo>
                    <a:pt x="3618" y="4238"/>
                    <a:pt x="3350" y="3466"/>
                    <a:pt x="3350" y="3466"/>
                  </a:cubicBezTo>
                  <a:cubicBezTo>
                    <a:pt x="3350" y="3466"/>
                    <a:pt x="3715" y="2889"/>
                    <a:pt x="3868" y="2505"/>
                  </a:cubicBezTo>
                  <a:cubicBezTo>
                    <a:pt x="4025" y="2136"/>
                    <a:pt x="3813" y="1928"/>
                    <a:pt x="3581" y="1369"/>
                  </a:cubicBezTo>
                  <a:cubicBezTo>
                    <a:pt x="3369" y="809"/>
                    <a:pt x="3540" y="694"/>
                    <a:pt x="3540" y="694"/>
                  </a:cubicBezTo>
                  <a:lnTo>
                    <a:pt x="10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7023233" y="2468343"/>
              <a:ext cx="552774" cy="782277"/>
            </a:xfrm>
            <a:custGeom>
              <a:avLst/>
              <a:gdLst/>
              <a:ahLst/>
              <a:cxnLst/>
              <a:rect l="l" t="t" r="r" b="b"/>
              <a:pathLst>
                <a:path w="4044" h="5723" extrusionOk="0">
                  <a:moveTo>
                    <a:pt x="1156" y="134"/>
                  </a:moveTo>
                  <a:lnTo>
                    <a:pt x="3526" y="809"/>
                  </a:lnTo>
                  <a:cubicBezTo>
                    <a:pt x="3507" y="827"/>
                    <a:pt x="3507" y="850"/>
                    <a:pt x="3484" y="887"/>
                  </a:cubicBezTo>
                  <a:cubicBezTo>
                    <a:pt x="3466" y="1003"/>
                    <a:pt x="3484" y="1174"/>
                    <a:pt x="3600" y="1465"/>
                  </a:cubicBezTo>
                  <a:cubicBezTo>
                    <a:pt x="3715" y="1751"/>
                    <a:pt x="3812" y="1946"/>
                    <a:pt x="3873" y="2098"/>
                  </a:cubicBezTo>
                  <a:cubicBezTo>
                    <a:pt x="3928" y="2274"/>
                    <a:pt x="3946" y="2389"/>
                    <a:pt x="3873" y="2560"/>
                  </a:cubicBezTo>
                  <a:cubicBezTo>
                    <a:pt x="3715" y="2948"/>
                    <a:pt x="3369" y="3526"/>
                    <a:pt x="3369" y="3526"/>
                  </a:cubicBezTo>
                  <a:lnTo>
                    <a:pt x="3350" y="3544"/>
                  </a:lnTo>
                  <a:lnTo>
                    <a:pt x="3350" y="3563"/>
                  </a:lnTo>
                  <a:cubicBezTo>
                    <a:pt x="3350" y="3563"/>
                    <a:pt x="3429" y="3757"/>
                    <a:pt x="3466" y="4006"/>
                  </a:cubicBezTo>
                  <a:cubicBezTo>
                    <a:pt x="3526" y="4256"/>
                    <a:pt x="3544" y="4584"/>
                    <a:pt x="3447" y="4833"/>
                  </a:cubicBezTo>
                  <a:cubicBezTo>
                    <a:pt x="3369" y="5064"/>
                    <a:pt x="3064" y="5295"/>
                    <a:pt x="2699" y="5448"/>
                  </a:cubicBezTo>
                  <a:cubicBezTo>
                    <a:pt x="2399" y="5555"/>
                    <a:pt x="2055" y="5624"/>
                    <a:pt x="1737" y="5624"/>
                  </a:cubicBezTo>
                  <a:cubicBezTo>
                    <a:pt x="1643" y="5624"/>
                    <a:pt x="1552" y="5618"/>
                    <a:pt x="1465" y="5605"/>
                  </a:cubicBezTo>
                  <a:cubicBezTo>
                    <a:pt x="1082" y="5526"/>
                    <a:pt x="791" y="5295"/>
                    <a:pt x="578" y="5009"/>
                  </a:cubicBezTo>
                  <a:cubicBezTo>
                    <a:pt x="389" y="4699"/>
                    <a:pt x="273" y="4334"/>
                    <a:pt x="213" y="4006"/>
                  </a:cubicBezTo>
                  <a:cubicBezTo>
                    <a:pt x="116" y="3198"/>
                    <a:pt x="231" y="2736"/>
                    <a:pt x="365" y="2408"/>
                  </a:cubicBezTo>
                  <a:cubicBezTo>
                    <a:pt x="523" y="2080"/>
                    <a:pt x="523" y="2158"/>
                    <a:pt x="541" y="1696"/>
                  </a:cubicBezTo>
                  <a:cubicBezTo>
                    <a:pt x="541" y="1465"/>
                    <a:pt x="504" y="1331"/>
                    <a:pt x="504" y="1215"/>
                  </a:cubicBezTo>
                  <a:cubicBezTo>
                    <a:pt x="481" y="1100"/>
                    <a:pt x="504" y="1021"/>
                    <a:pt x="597" y="906"/>
                  </a:cubicBezTo>
                  <a:cubicBezTo>
                    <a:pt x="694" y="772"/>
                    <a:pt x="791" y="693"/>
                    <a:pt x="869" y="638"/>
                  </a:cubicBezTo>
                  <a:cubicBezTo>
                    <a:pt x="943" y="559"/>
                    <a:pt x="1003" y="522"/>
                    <a:pt x="1022" y="425"/>
                  </a:cubicBezTo>
                  <a:cubicBezTo>
                    <a:pt x="1059" y="310"/>
                    <a:pt x="1137" y="176"/>
                    <a:pt x="1156" y="134"/>
                  </a:cubicBezTo>
                  <a:close/>
                  <a:moveTo>
                    <a:pt x="1100" y="0"/>
                  </a:moveTo>
                  <a:lnTo>
                    <a:pt x="1082" y="42"/>
                  </a:lnTo>
                  <a:cubicBezTo>
                    <a:pt x="1082" y="42"/>
                    <a:pt x="985" y="250"/>
                    <a:pt x="925" y="388"/>
                  </a:cubicBezTo>
                  <a:cubicBezTo>
                    <a:pt x="906" y="444"/>
                    <a:pt x="869" y="481"/>
                    <a:pt x="791" y="559"/>
                  </a:cubicBezTo>
                  <a:cubicBezTo>
                    <a:pt x="712" y="619"/>
                    <a:pt x="620" y="693"/>
                    <a:pt x="523" y="850"/>
                  </a:cubicBezTo>
                  <a:cubicBezTo>
                    <a:pt x="407" y="984"/>
                    <a:pt x="389" y="1100"/>
                    <a:pt x="389" y="1215"/>
                  </a:cubicBezTo>
                  <a:cubicBezTo>
                    <a:pt x="407" y="1349"/>
                    <a:pt x="426" y="1483"/>
                    <a:pt x="426" y="1696"/>
                  </a:cubicBezTo>
                  <a:cubicBezTo>
                    <a:pt x="426" y="2158"/>
                    <a:pt x="426" y="2043"/>
                    <a:pt x="273" y="2371"/>
                  </a:cubicBezTo>
                  <a:cubicBezTo>
                    <a:pt x="134" y="2717"/>
                    <a:pt x="0" y="3198"/>
                    <a:pt x="116" y="4025"/>
                  </a:cubicBezTo>
                  <a:cubicBezTo>
                    <a:pt x="158" y="4371"/>
                    <a:pt x="292" y="4736"/>
                    <a:pt x="504" y="5064"/>
                  </a:cubicBezTo>
                  <a:cubicBezTo>
                    <a:pt x="712" y="5374"/>
                    <a:pt x="1022" y="5624"/>
                    <a:pt x="1447" y="5702"/>
                  </a:cubicBezTo>
                  <a:cubicBezTo>
                    <a:pt x="1548" y="5716"/>
                    <a:pt x="1655" y="5723"/>
                    <a:pt x="1764" y="5723"/>
                  </a:cubicBezTo>
                  <a:cubicBezTo>
                    <a:pt x="2087" y="5723"/>
                    <a:pt x="2432" y="5662"/>
                    <a:pt x="2736" y="5545"/>
                  </a:cubicBezTo>
                  <a:cubicBezTo>
                    <a:pt x="3119" y="5374"/>
                    <a:pt x="3447" y="5143"/>
                    <a:pt x="3544" y="4852"/>
                  </a:cubicBezTo>
                  <a:cubicBezTo>
                    <a:pt x="3641" y="4584"/>
                    <a:pt x="3623" y="4256"/>
                    <a:pt x="3581" y="3988"/>
                  </a:cubicBezTo>
                  <a:cubicBezTo>
                    <a:pt x="3526" y="3738"/>
                    <a:pt x="3466" y="3581"/>
                    <a:pt x="3466" y="3563"/>
                  </a:cubicBezTo>
                  <a:cubicBezTo>
                    <a:pt x="3484" y="3526"/>
                    <a:pt x="3812" y="2985"/>
                    <a:pt x="3970" y="2602"/>
                  </a:cubicBezTo>
                  <a:cubicBezTo>
                    <a:pt x="4043" y="2408"/>
                    <a:pt x="4043" y="2237"/>
                    <a:pt x="3970" y="2061"/>
                  </a:cubicBezTo>
                  <a:cubicBezTo>
                    <a:pt x="3909" y="1890"/>
                    <a:pt x="3812" y="1715"/>
                    <a:pt x="3697" y="1428"/>
                  </a:cubicBezTo>
                  <a:cubicBezTo>
                    <a:pt x="3581" y="1155"/>
                    <a:pt x="3581" y="1003"/>
                    <a:pt x="3600" y="906"/>
                  </a:cubicBezTo>
                  <a:cubicBezTo>
                    <a:pt x="3600" y="869"/>
                    <a:pt x="3623" y="850"/>
                    <a:pt x="3623" y="827"/>
                  </a:cubicBezTo>
                  <a:lnTo>
                    <a:pt x="3641" y="809"/>
                  </a:lnTo>
                  <a:lnTo>
                    <a:pt x="3739" y="753"/>
                  </a:lnTo>
                  <a:lnTo>
                    <a:pt x="110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7215283" y="2004688"/>
              <a:ext cx="558379" cy="459552"/>
            </a:xfrm>
            <a:custGeom>
              <a:avLst/>
              <a:gdLst/>
              <a:ahLst/>
              <a:cxnLst/>
              <a:rect l="l" t="t" r="r" b="b"/>
              <a:pathLst>
                <a:path w="4085" h="3362" extrusionOk="0">
                  <a:moveTo>
                    <a:pt x="2715" y="0"/>
                  </a:moveTo>
                  <a:cubicBezTo>
                    <a:pt x="2554" y="0"/>
                    <a:pt x="2370" y="2"/>
                    <a:pt x="2158" y="5"/>
                  </a:cubicBezTo>
                  <a:cubicBezTo>
                    <a:pt x="1118" y="24"/>
                    <a:pt x="462" y="407"/>
                    <a:pt x="231" y="948"/>
                  </a:cubicBezTo>
                  <a:cubicBezTo>
                    <a:pt x="0" y="1489"/>
                    <a:pt x="97" y="2741"/>
                    <a:pt x="97" y="2741"/>
                  </a:cubicBezTo>
                  <a:cubicBezTo>
                    <a:pt x="97" y="2741"/>
                    <a:pt x="328" y="3064"/>
                    <a:pt x="716" y="3240"/>
                  </a:cubicBezTo>
                  <a:cubicBezTo>
                    <a:pt x="908" y="3337"/>
                    <a:pt x="1259" y="3361"/>
                    <a:pt x="1562" y="3361"/>
                  </a:cubicBezTo>
                  <a:cubicBezTo>
                    <a:pt x="1866" y="3361"/>
                    <a:pt x="2121" y="3337"/>
                    <a:pt x="2121" y="3337"/>
                  </a:cubicBezTo>
                  <a:cubicBezTo>
                    <a:pt x="2121" y="3337"/>
                    <a:pt x="2236" y="2644"/>
                    <a:pt x="2468" y="2528"/>
                  </a:cubicBezTo>
                  <a:cubicBezTo>
                    <a:pt x="2680" y="2413"/>
                    <a:pt x="3988" y="2413"/>
                    <a:pt x="3988" y="2413"/>
                  </a:cubicBezTo>
                  <a:cubicBezTo>
                    <a:pt x="3988" y="2413"/>
                    <a:pt x="4085" y="2182"/>
                    <a:pt x="4006" y="1660"/>
                  </a:cubicBezTo>
                  <a:cubicBezTo>
                    <a:pt x="3928" y="1142"/>
                    <a:pt x="3604" y="24"/>
                    <a:pt x="3604" y="24"/>
                  </a:cubicBezTo>
                  <a:cubicBezTo>
                    <a:pt x="3604" y="24"/>
                    <a:pt x="3356" y="0"/>
                    <a:pt x="2715"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7218427" y="1997170"/>
              <a:ext cx="557832" cy="473768"/>
            </a:xfrm>
            <a:custGeom>
              <a:avLst/>
              <a:gdLst/>
              <a:ahLst/>
              <a:cxnLst/>
              <a:rect l="l" t="t" r="r" b="b"/>
              <a:pathLst>
                <a:path w="4081" h="3466" extrusionOk="0">
                  <a:moveTo>
                    <a:pt x="2857" y="108"/>
                  </a:moveTo>
                  <a:cubicBezTo>
                    <a:pt x="3336" y="108"/>
                    <a:pt x="3526" y="122"/>
                    <a:pt x="3540" y="139"/>
                  </a:cubicBezTo>
                  <a:cubicBezTo>
                    <a:pt x="3558" y="176"/>
                    <a:pt x="3849" y="1216"/>
                    <a:pt x="3928" y="1715"/>
                  </a:cubicBezTo>
                  <a:cubicBezTo>
                    <a:pt x="3965" y="1964"/>
                    <a:pt x="3965" y="2158"/>
                    <a:pt x="3965" y="2274"/>
                  </a:cubicBezTo>
                  <a:cubicBezTo>
                    <a:pt x="3946" y="2389"/>
                    <a:pt x="3946" y="2408"/>
                    <a:pt x="3928" y="2426"/>
                  </a:cubicBezTo>
                  <a:lnTo>
                    <a:pt x="3290" y="2426"/>
                  </a:lnTo>
                  <a:cubicBezTo>
                    <a:pt x="3096" y="2426"/>
                    <a:pt x="2925" y="2449"/>
                    <a:pt x="2773" y="2468"/>
                  </a:cubicBezTo>
                  <a:cubicBezTo>
                    <a:pt x="2597" y="2468"/>
                    <a:pt x="2481" y="2486"/>
                    <a:pt x="2403" y="2523"/>
                  </a:cubicBezTo>
                  <a:cubicBezTo>
                    <a:pt x="2347" y="2565"/>
                    <a:pt x="2287" y="2639"/>
                    <a:pt x="2250" y="2736"/>
                  </a:cubicBezTo>
                  <a:cubicBezTo>
                    <a:pt x="2195" y="2814"/>
                    <a:pt x="2153" y="2911"/>
                    <a:pt x="2135" y="3004"/>
                  </a:cubicBezTo>
                  <a:cubicBezTo>
                    <a:pt x="2079" y="3179"/>
                    <a:pt x="2056" y="3313"/>
                    <a:pt x="2056" y="3350"/>
                  </a:cubicBezTo>
                  <a:cubicBezTo>
                    <a:pt x="2019" y="3350"/>
                    <a:pt x="1807" y="3373"/>
                    <a:pt x="1539" y="3373"/>
                  </a:cubicBezTo>
                  <a:cubicBezTo>
                    <a:pt x="1229" y="3373"/>
                    <a:pt x="883" y="3332"/>
                    <a:pt x="712" y="3258"/>
                  </a:cubicBezTo>
                  <a:cubicBezTo>
                    <a:pt x="347" y="3082"/>
                    <a:pt x="134" y="2796"/>
                    <a:pt x="134" y="2773"/>
                  </a:cubicBezTo>
                  <a:cubicBezTo>
                    <a:pt x="134" y="2754"/>
                    <a:pt x="116" y="2468"/>
                    <a:pt x="116" y="2103"/>
                  </a:cubicBezTo>
                  <a:cubicBezTo>
                    <a:pt x="116" y="1733"/>
                    <a:pt x="153" y="1271"/>
                    <a:pt x="268" y="1021"/>
                  </a:cubicBezTo>
                  <a:cubicBezTo>
                    <a:pt x="481" y="504"/>
                    <a:pt x="1095" y="116"/>
                    <a:pt x="2135" y="116"/>
                  </a:cubicBezTo>
                  <a:cubicBezTo>
                    <a:pt x="2427" y="111"/>
                    <a:pt x="2665" y="108"/>
                    <a:pt x="2857" y="108"/>
                  </a:cubicBezTo>
                  <a:close/>
                  <a:moveTo>
                    <a:pt x="2135" y="0"/>
                  </a:moveTo>
                  <a:cubicBezTo>
                    <a:pt x="1077" y="23"/>
                    <a:pt x="402" y="407"/>
                    <a:pt x="171" y="985"/>
                  </a:cubicBezTo>
                  <a:cubicBezTo>
                    <a:pt x="37" y="1271"/>
                    <a:pt x="19" y="1715"/>
                    <a:pt x="0" y="2103"/>
                  </a:cubicBezTo>
                  <a:cubicBezTo>
                    <a:pt x="0" y="2486"/>
                    <a:pt x="19" y="2796"/>
                    <a:pt x="19" y="2796"/>
                  </a:cubicBezTo>
                  <a:lnTo>
                    <a:pt x="19" y="2814"/>
                  </a:lnTo>
                  <a:lnTo>
                    <a:pt x="37" y="2833"/>
                  </a:lnTo>
                  <a:cubicBezTo>
                    <a:pt x="37" y="2833"/>
                    <a:pt x="268" y="3161"/>
                    <a:pt x="670" y="3350"/>
                  </a:cubicBezTo>
                  <a:cubicBezTo>
                    <a:pt x="883" y="3447"/>
                    <a:pt x="1229" y="3466"/>
                    <a:pt x="1539" y="3466"/>
                  </a:cubicBezTo>
                  <a:cubicBezTo>
                    <a:pt x="1848" y="3466"/>
                    <a:pt x="2098" y="3447"/>
                    <a:pt x="2098" y="3447"/>
                  </a:cubicBezTo>
                  <a:lnTo>
                    <a:pt x="2135" y="3447"/>
                  </a:lnTo>
                  <a:lnTo>
                    <a:pt x="2135" y="3410"/>
                  </a:lnTo>
                  <a:cubicBezTo>
                    <a:pt x="2135" y="3410"/>
                    <a:pt x="2172" y="3235"/>
                    <a:pt x="2232" y="3045"/>
                  </a:cubicBezTo>
                  <a:cubicBezTo>
                    <a:pt x="2269" y="2948"/>
                    <a:pt x="2287" y="2851"/>
                    <a:pt x="2329" y="2773"/>
                  </a:cubicBezTo>
                  <a:cubicBezTo>
                    <a:pt x="2384" y="2699"/>
                    <a:pt x="2426" y="2639"/>
                    <a:pt x="2463" y="2620"/>
                  </a:cubicBezTo>
                  <a:cubicBezTo>
                    <a:pt x="2500" y="2602"/>
                    <a:pt x="2615" y="2583"/>
                    <a:pt x="2773" y="2565"/>
                  </a:cubicBezTo>
                  <a:cubicBezTo>
                    <a:pt x="2925" y="2542"/>
                    <a:pt x="3119" y="2542"/>
                    <a:pt x="3290" y="2523"/>
                  </a:cubicBezTo>
                  <a:lnTo>
                    <a:pt x="4002" y="2523"/>
                  </a:lnTo>
                  <a:lnTo>
                    <a:pt x="4020" y="2486"/>
                  </a:lnTo>
                  <a:cubicBezTo>
                    <a:pt x="4020" y="2486"/>
                    <a:pt x="4043" y="2426"/>
                    <a:pt x="4062" y="2292"/>
                  </a:cubicBezTo>
                  <a:cubicBezTo>
                    <a:pt x="4080" y="2158"/>
                    <a:pt x="4080" y="1964"/>
                    <a:pt x="4043" y="1696"/>
                  </a:cubicBezTo>
                  <a:cubicBezTo>
                    <a:pt x="3946" y="1179"/>
                    <a:pt x="3637" y="60"/>
                    <a:pt x="3637" y="60"/>
                  </a:cubicBezTo>
                  <a:lnTo>
                    <a:pt x="3618" y="23"/>
                  </a:lnTo>
                  <a:lnTo>
                    <a:pt x="3581" y="23"/>
                  </a:lnTo>
                  <a:cubicBezTo>
                    <a:pt x="3581" y="23"/>
                    <a:pt x="3193" y="0"/>
                    <a:pt x="213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7262578" y="1796235"/>
              <a:ext cx="350747" cy="305092"/>
            </a:xfrm>
            <a:custGeom>
              <a:avLst/>
              <a:gdLst/>
              <a:ahLst/>
              <a:cxnLst/>
              <a:rect l="l" t="t" r="r" b="b"/>
              <a:pathLst>
                <a:path w="2566" h="2232" extrusionOk="0">
                  <a:moveTo>
                    <a:pt x="2196" y="0"/>
                  </a:moveTo>
                  <a:cubicBezTo>
                    <a:pt x="2068" y="0"/>
                    <a:pt x="1918" y="103"/>
                    <a:pt x="1733" y="241"/>
                  </a:cubicBezTo>
                  <a:cubicBezTo>
                    <a:pt x="1387" y="491"/>
                    <a:pt x="1040" y="722"/>
                    <a:pt x="832" y="953"/>
                  </a:cubicBezTo>
                  <a:cubicBezTo>
                    <a:pt x="601" y="1202"/>
                    <a:pt x="1" y="2205"/>
                    <a:pt x="1" y="2205"/>
                  </a:cubicBezTo>
                  <a:cubicBezTo>
                    <a:pt x="1" y="2205"/>
                    <a:pt x="96" y="2232"/>
                    <a:pt x="265" y="2232"/>
                  </a:cubicBezTo>
                  <a:cubicBezTo>
                    <a:pt x="418" y="2232"/>
                    <a:pt x="631" y="2210"/>
                    <a:pt x="888" y="2126"/>
                  </a:cubicBezTo>
                  <a:cubicBezTo>
                    <a:pt x="1410" y="1974"/>
                    <a:pt x="2006" y="1701"/>
                    <a:pt x="2006" y="1701"/>
                  </a:cubicBezTo>
                  <a:cubicBezTo>
                    <a:pt x="2006" y="1701"/>
                    <a:pt x="1988" y="1165"/>
                    <a:pt x="2219" y="856"/>
                  </a:cubicBezTo>
                  <a:cubicBezTo>
                    <a:pt x="2468" y="528"/>
                    <a:pt x="2565" y="375"/>
                    <a:pt x="2426" y="163"/>
                  </a:cubicBezTo>
                  <a:cubicBezTo>
                    <a:pt x="2358" y="47"/>
                    <a:pt x="2282" y="0"/>
                    <a:pt x="2196"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7257520" y="1791861"/>
              <a:ext cx="358264" cy="315891"/>
            </a:xfrm>
            <a:custGeom>
              <a:avLst/>
              <a:gdLst/>
              <a:ahLst/>
              <a:cxnLst/>
              <a:rect l="l" t="t" r="r" b="b"/>
              <a:pathLst>
                <a:path w="2621" h="2311" extrusionOk="0">
                  <a:moveTo>
                    <a:pt x="2195" y="1"/>
                  </a:moveTo>
                  <a:cubicBezTo>
                    <a:pt x="2061" y="42"/>
                    <a:pt x="1927" y="139"/>
                    <a:pt x="1770" y="255"/>
                  </a:cubicBezTo>
                  <a:cubicBezTo>
                    <a:pt x="1447" y="504"/>
                    <a:pt x="1077" y="735"/>
                    <a:pt x="846" y="985"/>
                  </a:cubicBezTo>
                  <a:cubicBezTo>
                    <a:pt x="731" y="1100"/>
                    <a:pt x="541" y="1410"/>
                    <a:pt x="366" y="1696"/>
                  </a:cubicBezTo>
                  <a:cubicBezTo>
                    <a:pt x="176" y="1964"/>
                    <a:pt x="38" y="2219"/>
                    <a:pt x="38" y="2219"/>
                  </a:cubicBezTo>
                  <a:lnTo>
                    <a:pt x="1" y="2274"/>
                  </a:lnTo>
                  <a:lnTo>
                    <a:pt x="61" y="2292"/>
                  </a:lnTo>
                  <a:cubicBezTo>
                    <a:pt x="61" y="2292"/>
                    <a:pt x="79" y="2292"/>
                    <a:pt x="98" y="2311"/>
                  </a:cubicBezTo>
                  <a:cubicBezTo>
                    <a:pt x="116" y="2255"/>
                    <a:pt x="153" y="2195"/>
                    <a:pt x="195" y="2158"/>
                  </a:cubicBezTo>
                  <a:cubicBezTo>
                    <a:pt x="250" y="2080"/>
                    <a:pt x="329" y="1946"/>
                    <a:pt x="444" y="1756"/>
                  </a:cubicBezTo>
                  <a:cubicBezTo>
                    <a:pt x="615" y="1465"/>
                    <a:pt x="828" y="1156"/>
                    <a:pt x="925" y="1040"/>
                  </a:cubicBezTo>
                  <a:cubicBezTo>
                    <a:pt x="1137" y="832"/>
                    <a:pt x="1502" y="601"/>
                    <a:pt x="1830" y="329"/>
                  </a:cubicBezTo>
                  <a:cubicBezTo>
                    <a:pt x="1983" y="213"/>
                    <a:pt x="2117" y="139"/>
                    <a:pt x="2214" y="116"/>
                  </a:cubicBezTo>
                  <a:cubicBezTo>
                    <a:pt x="2244" y="107"/>
                    <a:pt x="2268" y="102"/>
                    <a:pt x="2290" y="102"/>
                  </a:cubicBezTo>
                  <a:cubicBezTo>
                    <a:pt x="2311" y="102"/>
                    <a:pt x="2329" y="107"/>
                    <a:pt x="2348" y="116"/>
                  </a:cubicBezTo>
                  <a:cubicBezTo>
                    <a:pt x="2371" y="139"/>
                    <a:pt x="2408" y="176"/>
                    <a:pt x="2445" y="232"/>
                  </a:cubicBezTo>
                  <a:cubicBezTo>
                    <a:pt x="2524" y="347"/>
                    <a:pt x="2524" y="407"/>
                    <a:pt x="2487" y="504"/>
                  </a:cubicBezTo>
                  <a:cubicBezTo>
                    <a:pt x="2445" y="601"/>
                    <a:pt x="2371" y="717"/>
                    <a:pt x="2256" y="869"/>
                  </a:cubicBezTo>
                  <a:cubicBezTo>
                    <a:pt x="2117" y="1040"/>
                    <a:pt x="2061" y="1271"/>
                    <a:pt x="2043" y="1447"/>
                  </a:cubicBezTo>
                  <a:cubicBezTo>
                    <a:pt x="2043" y="1502"/>
                    <a:pt x="2025" y="1544"/>
                    <a:pt x="2025" y="1581"/>
                  </a:cubicBezTo>
                  <a:cubicBezTo>
                    <a:pt x="2061" y="1581"/>
                    <a:pt x="2098" y="1599"/>
                    <a:pt x="2140" y="1599"/>
                  </a:cubicBezTo>
                  <a:lnTo>
                    <a:pt x="2140" y="1465"/>
                  </a:lnTo>
                  <a:cubicBezTo>
                    <a:pt x="2177" y="1294"/>
                    <a:pt x="2232" y="1082"/>
                    <a:pt x="2329" y="948"/>
                  </a:cubicBezTo>
                  <a:cubicBezTo>
                    <a:pt x="2463" y="772"/>
                    <a:pt x="2542" y="657"/>
                    <a:pt x="2579" y="541"/>
                  </a:cubicBezTo>
                  <a:cubicBezTo>
                    <a:pt x="2621" y="426"/>
                    <a:pt x="2621" y="310"/>
                    <a:pt x="2542" y="176"/>
                  </a:cubicBezTo>
                  <a:cubicBezTo>
                    <a:pt x="2505" y="98"/>
                    <a:pt x="2445" y="61"/>
                    <a:pt x="2390" y="24"/>
                  </a:cubicBezTo>
                  <a:cubicBezTo>
                    <a:pt x="2348" y="1"/>
                    <a:pt x="2311" y="1"/>
                    <a:pt x="227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7157736" y="2361178"/>
              <a:ext cx="394897" cy="243855"/>
            </a:xfrm>
            <a:custGeom>
              <a:avLst/>
              <a:gdLst/>
              <a:ahLst/>
              <a:cxnLst/>
              <a:rect l="l" t="t" r="r" b="b"/>
              <a:pathLst>
                <a:path w="2889" h="1784" extrusionOk="0">
                  <a:moveTo>
                    <a:pt x="463" y="1"/>
                  </a:moveTo>
                  <a:cubicBezTo>
                    <a:pt x="295" y="1"/>
                    <a:pt x="145" y="442"/>
                    <a:pt x="75" y="650"/>
                  </a:cubicBezTo>
                  <a:cubicBezTo>
                    <a:pt x="1" y="881"/>
                    <a:pt x="38" y="1131"/>
                    <a:pt x="537" y="1380"/>
                  </a:cubicBezTo>
                  <a:cubicBezTo>
                    <a:pt x="970" y="1599"/>
                    <a:pt x="2013" y="1784"/>
                    <a:pt x="2431" y="1784"/>
                  </a:cubicBezTo>
                  <a:cubicBezTo>
                    <a:pt x="2498" y="1784"/>
                    <a:pt x="2549" y="1779"/>
                    <a:pt x="2579" y="1768"/>
                  </a:cubicBezTo>
                  <a:cubicBezTo>
                    <a:pt x="2791" y="1690"/>
                    <a:pt x="2889" y="900"/>
                    <a:pt x="2870" y="687"/>
                  </a:cubicBezTo>
                  <a:cubicBezTo>
                    <a:pt x="2828" y="479"/>
                    <a:pt x="2676" y="419"/>
                    <a:pt x="2676" y="419"/>
                  </a:cubicBezTo>
                  <a:lnTo>
                    <a:pt x="518" y="17"/>
                  </a:lnTo>
                  <a:cubicBezTo>
                    <a:pt x="500" y="6"/>
                    <a:pt x="481" y="1"/>
                    <a:pt x="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7152132" y="2352703"/>
              <a:ext cx="405559" cy="259711"/>
            </a:xfrm>
            <a:custGeom>
              <a:avLst/>
              <a:gdLst/>
              <a:ahLst/>
              <a:cxnLst/>
              <a:rect l="l" t="t" r="r" b="b"/>
              <a:pathLst>
                <a:path w="2967" h="1900" extrusionOk="0">
                  <a:moveTo>
                    <a:pt x="541" y="116"/>
                  </a:moveTo>
                  <a:lnTo>
                    <a:pt x="559" y="135"/>
                  </a:lnTo>
                  <a:lnTo>
                    <a:pt x="2698" y="541"/>
                  </a:lnTo>
                  <a:cubicBezTo>
                    <a:pt x="2698" y="541"/>
                    <a:pt x="2832" y="578"/>
                    <a:pt x="2851" y="749"/>
                  </a:cubicBezTo>
                  <a:cubicBezTo>
                    <a:pt x="2869" y="846"/>
                    <a:pt x="2851" y="1096"/>
                    <a:pt x="2796" y="1327"/>
                  </a:cubicBezTo>
                  <a:cubicBezTo>
                    <a:pt x="2772" y="1442"/>
                    <a:pt x="2754" y="1558"/>
                    <a:pt x="2717" y="1636"/>
                  </a:cubicBezTo>
                  <a:cubicBezTo>
                    <a:pt x="2680" y="1733"/>
                    <a:pt x="2638" y="1770"/>
                    <a:pt x="2601" y="1789"/>
                  </a:cubicBezTo>
                  <a:cubicBezTo>
                    <a:pt x="2577" y="1789"/>
                    <a:pt x="2517" y="1799"/>
                    <a:pt x="2434" y="1799"/>
                  </a:cubicBezTo>
                  <a:cubicBezTo>
                    <a:pt x="2392" y="1799"/>
                    <a:pt x="2344" y="1797"/>
                    <a:pt x="2292" y="1789"/>
                  </a:cubicBezTo>
                  <a:cubicBezTo>
                    <a:pt x="2121" y="1770"/>
                    <a:pt x="1927" y="1752"/>
                    <a:pt x="1714" y="1715"/>
                  </a:cubicBezTo>
                  <a:cubicBezTo>
                    <a:pt x="1294" y="1636"/>
                    <a:pt x="850" y="1502"/>
                    <a:pt x="601" y="1387"/>
                  </a:cubicBezTo>
                  <a:cubicBezTo>
                    <a:pt x="347" y="1271"/>
                    <a:pt x="231" y="1156"/>
                    <a:pt x="176" y="1040"/>
                  </a:cubicBezTo>
                  <a:cubicBezTo>
                    <a:pt x="116" y="943"/>
                    <a:pt x="116" y="846"/>
                    <a:pt x="157" y="731"/>
                  </a:cubicBezTo>
                  <a:cubicBezTo>
                    <a:pt x="213" y="615"/>
                    <a:pt x="273" y="444"/>
                    <a:pt x="347" y="287"/>
                  </a:cubicBezTo>
                  <a:cubicBezTo>
                    <a:pt x="370" y="232"/>
                    <a:pt x="425" y="172"/>
                    <a:pt x="444" y="135"/>
                  </a:cubicBezTo>
                  <a:cubicBezTo>
                    <a:pt x="462" y="116"/>
                    <a:pt x="485" y="116"/>
                    <a:pt x="504" y="116"/>
                  </a:cubicBezTo>
                  <a:close/>
                  <a:moveTo>
                    <a:pt x="485" y="1"/>
                  </a:moveTo>
                  <a:cubicBezTo>
                    <a:pt x="444" y="19"/>
                    <a:pt x="407" y="38"/>
                    <a:pt x="388" y="56"/>
                  </a:cubicBezTo>
                  <a:cubicBezTo>
                    <a:pt x="328" y="98"/>
                    <a:pt x="291" y="172"/>
                    <a:pt x="254" y="250"/>
                  </a:cubicBezTo>
                  <a:cubicBezTo>
                    <a:pt x="176" y="403"/>
                    <a:pt x="97" y="597"/>
                    <a:pt x="60" y="694"/>
                  </a:cubicBezTo>
                  <a:cubicBezTo>
                    <a:pt x="23" y="828"/>
                    <a:pt x="0" y="962"/>
                    <a:pt x="79" y="1096"/>
                  </a:cubicBezTo>
                  <a:cubicBezTo>
                    <a:pt x="157" y="1234"/>
                    <a:pt x="291" y="1350"/>
                    <a:pt x="559" y="1484"/>
                  </a:cubicBezTo>
                  <a:cubicBezTo>
                    <a:pt x="809" y="1618"/>
                    <a:pt x="1271" y="1733"/>
                    <a:pt x="1696" y="1812"/>
                  </a:cubicBezTo>
                  <a:cubicBezTo>
                    <a:pt x="1908" y="1849"/>
                    <a:pt x="2102" y="1886"/>
                    <a:pt x="2273" y="1886"/>
                  </a:cubicBezTo>
                  <a:cubicBezTo>
                    <a:pt x="2361" y="1895"/>
                    <a:pt x="2434" y="1900"/>
                    <a:pt x="2494" y="1900"/>
                  </a:cubicBezTo>
                  <a:cubicBezTo>
                    <a:pt x="2554" y="1900"/>
                    <a:pt x="2601" y="1895"/>
                    <a:pt x="2638" y="1886"/>
                  </a:cubicBezTo>
                  <a:cubicBezTo>
                    <a:pt x="2717" y="1849"/>
                    <a:pt x="2772" y="1770"/>
                    <a:pt x="2814" y="1696"/>
                  </a:cubicBezTo>
                  <a:cubicBezTo>
                    <a:pt x="2851" y="1599"/>
                    <a:pt x="2888" y="1484"/>
                    <a:pt x="2911" y="1350"/>
                  </a:cubicBezTo>
                  <a:cubicBezTo>
                    <a:pt x="2948" y="1119"/>
                    <a:pt x="2966" y="865"/>
                    <a:pt x="2948" y="749"/>
                  </a:cubicBezTo>
                  <a:cubicBezTo>
                    <a:pt x="2930" y="518"/>
                    <a:pt x="2735" y="444"/>
                    <a:pt x="2735" y="444"/>
                  </a:cubicBezTo>
                  <a:lnTo>
                    <a:pt x="578" y="19"/>
                  </a:lnTo>
                  <a:cubicBezTo>
                    <a:pt x="559" y="19"/>
                    <a:pt x="522" y="1"/>
                    <a:pt x="48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8"/>
            <p:cNvSpPr/>
            <p:nvPr/>
          </p:nvSpPr>
          <p:spPr>
            <a:xfrm>
              <a:off x="7886569" y="1908048"/>
              <a:ext cx="81604" cy="30208"/>
            </a:xfrm>
            <a:custGeom>
              <a:avLst/>
              <a:gdLst/>
              <a:ahLst/>
              <a:cxnLst/>
              <a:rect l="l" t="t" r="r" b="b"/>
              <a:pathLst>
                <a:path w="597" h="221" extrusionOk="0">
                  <a:moveTo>
                    <a:pt x="366" y="1"/>
                  </a:moveTo>
                  <a:cubicBezTo>
                    <a:pt x="250" y="1"/>
                    <a:pt x="172" y="56"/>
                    <a:pt x="98" y="98"/>
                  </a:cubicBezTo>
                  <a:cubicBezTo>
                    <a:pt x="79" y="98"/>
                    <a:pt x="56" y="116"/>
                    <a:pt x="38" y="116"/>
                  </a:cubicBezTo>
                  <a:cubicBezTo>
                    <a:pt x="19" y="135"/>
                    <a:pt x="1" y="172"/>
                    <a:pt x="19" y="190"/>
                  </a:cubicBezTo>
                  <a:cubicBezTo>
                    <a:pt x="32" y="207"/>
                    <a:pt x="46" y="221"/>
                    <a:pt x="61" y="221"/>
                  </a:cubicBezTo>
                  <a:cubicBezTo>
                    <a:pt x="67" y="221"/>
                    <a:pt x="73" y="219"/>
                    <a:pt x="79" y="213"/>
                  </a:cubicBezTo>
                  <a:cubicBezTo>
                    <a:pt x="98" y="190"/>
                    <a:pt x="116" y="190"/>
                    <a:pt x="135" y="172"/>
                  </a:cubicBezTo>
                  <a:cubicBezTo>
                    <a:pt x="213" y="135"/>
                    <a:pt x="287" y="116"/>
                    <a:pt x="366" y="98"/>
                  </a:cubicBezTo>
                  <a:cubicBezTo>
                    <a:pt x="426" y="98"/>
                    <a:pt x="481" y="135"/>
                    <a:pt x="518" y="172"/>
                  </a:cubicBezTo>
                  <a:cubicBezTo>
                    <a:pt x="541" y="172"/>
                    <a:pt x="578" y="172"/>
                    <a:pt x="578" y="153"/>
                  </a:cubicBezTo>
                  <a:cubicBezTo>
                    <a:pt x="597" y="135"/>
                    <a:pt x="597" y="116"/>
                    <a:pt x="578" y="98"/>
                  </a:cubicBezTo>
                  <a:cubicBezTo>
                    <a:pt x="518" y="38"/>
                    <a:pt x="444" y="1"/>
                    <a:pt x="36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8"/>
            <p:cNvSpPr/>
            <p:nvPr/>
          </p:nvSpPr>
          <p:spPr>
            <a:xfrm>
              <a:off x="7812756" y="1942221"/>
              <a:ext cx="63287" cy="30208"/>
            </a:xfrm>
            <a:custGeom>
              <a:avLst/>
              <a:gdLst/>
              <a:ahLst/>
              <a:cxnLst/>
              <a:rect l="l" t="t" r="r" b="b"/>
              <a:pathLst>
                <a:path w="463" h="221" extrusionOk="0">
                  <a:moveTo>
                    <a:pt x="388" y="0"/>
                  </a:moveTo>
                  <a:cubicBezTo>
                    <a:pt x="291" y="56"/>
                    <a:pt x="176" y="79"/>
                    <a:pt x="42" y="116"/>
                  </a:cubicBezTo>
                  <a:cubicBezTo>
                    <a:pt x="19" y="134"/>
                    <a:pt x="0" y="153"/>
                    <a:pt x="19" y="171"/>
                  </a:cubicBezTo>
                  <a:cubicBezTo>
                    <a:pt x="19" y="202"/>
                    <a:pt x="31" y="220"/>
                    <a:pt x="53" y="220"/>
                  </a:cubicBezTo>
                  <a:cubicBezTo>
                    <a:pt x="60" y="220"/>
                    <a:pt x="69" y="218"/>
                    <a:pt x="79" y="213"/>
                  </a:cubicBezTo>
                  <a:cubicBezTo>
                    <a:pt x="194" y="171"/>
                    <a:pt x="310" y="153"/>
                    <a:pt x="425" y="97"/>
                  </a:cubicBezTo>
                  <a:cubicBezTo>
                    <a:pt x="462" y="79"/>
                    <a:pt x="462" y="56"/>
                    <a:pt x="462" y="37"/>
                  </a:cubicBezTo>
                  <a:cubicBezTo>
                    <a:pt x="444" y="0"/>
                    <a:pt x="407" y="0"/>
                    <a:pt x="38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8"/>
            <p:cNvSpPr/>
            <p:nvPr/>
          </p:nvSpPr>
          <p:spPr>
            <a:xfrm>
              <a:off x="7918145" y="1948782"/>
              <a:ext cx="108122" cy="51669"/>
            </a:xfrm>
            <a:custGeom>
              <a:avLst/>
              <a:gdLst/>
              <a:ahLst/>
              <a:cxnLst/>
              <a:rect l="l" t="t" r="r" b="b"/>
              <a:pathLst>
                <a:path w="791" h="378" extrusionOk="0">
                  <a:moveTo>
                    <a:pt x="588" y="1"/>
                  </a:moveTo>
                  <a:cubicBezTo>
                    <a:pt x="510" y="1"/>
                    <a:pt x="442" y="19"/>
                    <a:pt x="384" y="49"/>
                  </a:cubicBezTo>
                  <a:cubicBezTo>
                    <a:pt x="250" y="123"/>
                    <a:pt x="153" y="220"/>
                    <a:pt x="38" y="280"/>
                  </a:cubicBezTo>
                  <a:cubicBezTo>
                    <a:pt x="19" y="299"/>
                    <a:pt x="1" y="336"/>
                    <a:pt x="19" y="354"/>
                  </a:cubicBezTo>
                  <a:cubicBezTo>
                    <a:pt x="38" y="377"/>
                    <a:pt x="56" y="377"/>
                    <a:pt x="98" y="377"/>
                  </a:cubicBezTo>
                  <a:cubicBezTo>
                    <a:pt x="213" y="299"/>
                    <a:pt x="310" y="202"/>
                    <a:pt x="426" y="146"/>
                  </a:cubicBezTo>
                  <a:cubicBezTo>
                    <a:pt x="480" y="116"/>
                    <a:pt x="537" y="98"/>
                    <a:pt x="586" y="98"/>
                  </a:cubicBezTo>
                  <a:cubicBezTo>
                    <a:pt x="603" y="98"/>
                    <a:pt x="619" y="100"/>
                    <a:pt x="634" y="105"/>
                  </a:cubicBezTo>
                  <a:cubicBezTo>
                    <a:pt x="675" y="105"/>
                    <a:pt x="694" y="123"/>
                    <a:pt x="712" y="123"/>
                  </a:cubicBezTo>
                  <a:cubicBezTo>
                    <a:pt x="720" y="133"/>
                    <a:pt x="732" y="139"/>
                    <a:pt x="744" y="139"/>
                  </a:cubicBezTo>
                  <a:cubicBezTo>
                    <a:pt x="759" y="139"/>
                    <a:pt x="772" y="129"/>
                    <a:pt x="772" y="105"/>
                  </a:cubicBezTo>
                  <a:cubicBezTo>
                    <a:pt x="791" y="86"/>
                    <a:pt x="772" y="49"/>
                    <a:pt x="749" y="49"/>
                  </a:cubicBezTo>
                  <a:cubicBezTo>
                    <a:pt x="731" y="31"/>
                    <a:pt x="694" y="31"/>
                    <a:pt x="675" y="8"/>
                  </a:cubicBezTo>
                  <a:cubicBezTo>
                    <a:pt x="645" y="3"/>
                    <a:pt x="616" y="1"/>
                    <a:pt x="5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8020526" y="1977897"/>
              <a:ext cx="21597" cy="43331"/>
            </a:xfrm>
            <a:custGeom>
              <a:avLst/>
              <a:gdLst/>
              <a:ahLst/>
              <a:cxnLst/>
              <a:rect l="l" t="t" r="r" b="b"/>
              <a:pathLst>
                <a:path w="158" h="317" extrusionOk="0">
                  <a:moveTo>
                    <a:pt x="59" y="0"/>
                  </a:moveTo>
                  <a:cubicBezTo>
                    <a:pt x="53" y="0"/>
                    <a:pt x="47" y="2"/>
                    <a:pt x="42" y="7"/>
                  </a:cubicBezTo>
                  <a:cubicBezTo>
                    <a:pt x="23" y="7"/>
                    <a:pt x="0" y="49"/>
                    <a:pt x="0" y="67"/>
                  </a:cubicBezTo>
                  <a:cubicBezTo>
                    <a:pt x="23" y="123"/>
                    <a:pt x="42" y="183"/>
                    <a:pt x="60" y="220"/>
                  </a:cubicBezTo>
                  <a:lnTo>
                    <a:pt x="60" y="280"/>
                  </a:lnTo>
                  <a:cubicBezTo>
                    <a:pt x="60" y="298"/>
                    <a:pt x="97" y="317"/>
                    <a:pt x="116" y="317"/>
                  </a:cubicBezTo>
                  <a:cubicBezTo>
                    <a:pt x="157" y="298"/>
                    <a:pt x="157" y="280"/>
                    <a:pt x="157" y="257"/>
                  </a:cubicBezTo>
                  <a:lnTo>
                    <a:pt x="157" y="201"/>
                  </a:lnTo>
                  <a:cubicBezTo>
                    <a:pt x="139" y="141"/>
                    <a:pt x="116" y="86"/>
                    <a:pt x="97" y="49"/>
                  </a:cubicBezTo>
                  <a:cubicBezTo>
                    <a:pt x="97" y="18"/>
                    <a:pt x="77" y="0"/>
                    <a:pt x="5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7999612" y="2048293"/>
              <a:ext cx="29252" cy="68755"/>
            </a:xfrm>
            <a:custGeom>
              <a:avLst/>
              <a:gdLst/>
              <a:ahLst/>
              <a:cxnLst/>
              <a:rect l="l" t="t" r="r" b="b"/>
              <a:pathLst>
                <a:path w="214" h="503" extrusionOk="0">
                  <a:moveTo>
                    <a:pt x="59" y="1"/>
                  </a:moveTo>
                  <a:cubicBezTo>
                    <a:pt x="44" y="1"/>
                    <a:pt x="29" y="5"/>
                    <a:pt x="19" y="14"/>
                  </a:cubicBezTo>
                  <a:cubicBezTo>
                    <a:pt x="1" y="14"/>
                    <a:pt x="1" y="51"/>
                    <a:pt x="19" y="70"/>
                  </a:cubicBezTo>
                  <a:cubicBezTo>
                    <a:pt x="38" y="130"/>
                    <a:pt x="79" y="167"/>
                    <a:pt x="79" y="227"/>
                  </a:cubicBezTo>
                  <a:cubicBezTo>
                    <a:pt x="98" y="282"/>
                    <a:pt x="79" y="361"/>
                    <a:pt x="61" y="435"/>
                  </a:cubicBezTo>
                  <a:cubicBezTo>
                    <a:pt x="61" y="458"/>
                    <a:pt x="61" y="477"/>
                    <a:pt x="98" y="495"/>
                  </a:cubicBezTo>
                  <a:cubicBezTo>
                    <a:pt x="103" y="500"/>
                    <a:pt x="109" y="503"/>
                    <a:pt x="114" y="503"/>
                  </a:cubicBezTo>
                  <a:cubicBezTo>
                    <a:pt x="127" y="503"/>
                    <a:pt x="140" y="490"/>
                    <a:pt x="153" y="477"/>
                  </a:cubicBezTo>
                  <a:cubicBezTo>
                    <a:pt x="195" y="379"/>
                    <a:pt x="213" y="301"/>
                    <a:pt x="195" y="204"/>
                  </a:cubicBezTo>
                  <a:cubicBezTo>
                    <a:pt x="176" y="130"/>
                    <a:pt x="135" y="70"/>
                    <a:pt x="98" y="14"/>
                  </a:cubicBezTo>
                  <a:cubicBezTo>
                    <a:pt x="89" y="5"/>
                    <a:pt x="74" y="1"/>
                    <a:pt x="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7881512" y="2052667"/>
              <a:ext cx="97460" cy="47568"/>
            </a:xfrm>
            <a:custGeom>
              <a:avLst/>
              <a:gdLst/>
              <a:ahLst/>
              <a:cxnLst/>
              <a:rect l="l" t="t" r="r" b="b"/>
              <a:pathLst>
                <a:path w="713" h="348" extrusionOk="0">
                  <a:moveTo>
                    <a:pt x="634" y="1"/>
                  </a:moveTo>
                  <a:cubicBezTo>
                    <a:pt x="440" y="98"/>
                    <a:pt x="250" y="213"/>
                    <a:pt x="56" y="250"/>
                  </a:cubicBezTo>
                  <a:cubicBezTo>
                    <a:pt x="19" y="250"/>
                    <a:pt x="1" y="287"/>
                    <a:pt x="19" y="311"/>
                  </a:cubicBezTo>
                  <a:cubicBezTo>
                    <a:pt x="19" y="329"/>
                    <a:pt x="38" y="347"/>
                    <a:pt x="75" y="347"/>
                  </a:cubicBezTo>
                  <a:cubicBezTo>
                    <a:pt x="306" y="311"/>
                    <a:pt x="500" y="195"/>
                    <a:pt x="694" y="98"/>
                  </a:cubicBezTo>
                  <a:cubicBezTo>
                    <a:pt x="712" y="79"/>
                    <a:pt x="712" y="56"/>
                    <a:pt x="712" y="19"/>
                  </a:cubicBezTo>
                  <a:cubicBezTo>
                    <a:pt x="694" y="1"/>
                    <a:pt x="671" y="1"/>
                    <a:pt x="6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7854994" y="2186624"/>
              <a:ext cx="89805" cy="24741"/>
            </a:xfrm>
            <a:custGeom>
              <a:avLst/>
              <a:gdLst/>
              <a:ahLst/>
              <a:cxnLst/>
              <a:rect l="l" t="t" r="r" b="b"/>
              <a:pathLst>
                <a:path w="657" h="181" extrusionOk="0">
                  <a:moveTo>
                    <a:pt x="597" y="1"/>
                  </a:moveTo>
                  <a:cubicBezTo>
                    <a:pt x="449" y="36"/>
                    <a:pt x="284" y="83"/>
                    <a:pt x="129" y="83"/>
                  </a:cubicBezTo>
                  <a:cubicBezTo>
                    <a:pt x="104" y="83"/>
                    <a:pt x="80" y="82"/>
                    <a:pt x="56" y="79"/>
                  </a:cubicBezTo>
                  <a:cubicBezTo>
                    <a:pt x="19" y="79"/>
                    <a:pt x="1" y="98"/>
                    <a:pt x="1" y="139"/>
                  </a:cubicBezTo>
                  <a:cubicBezTo>
                    <a:pt x="1" y="158"/>
                    <a:pt x="19" y="176"/>
                    <a:pt x="56" y="176"/>
                  </a:cubicBezTo>
                  <a:cubicBezTo>
                    <a:pt x="90" y="179"/>
                    <a:pt x="124" y="181"/>
                    <a:pt x="158" y="181"/>
                  </a:cubicBezTo>
                  <a:cubicBezTo>
                    <a:pt x="318" y="181"/>
                    <a:pt x="474" y="147"/>
                    <a:pt x="615" y="98"/>
                  </a:cubicBezTo>
                  <a:cubicBezTo>
                    <a:pt x="657" y="98"/>
                    <a:pt x="657" y="79"/>
                    <a:pt x="657" y="42"/>
                  </a:cubicBezTo>
                  <a:cubicBezTo>
                    <a:pt x="657" y="24"/>
                    <a:pt x="615" y="1"/>
                    <a:pt x="59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7962979" y="2160789"/>
              <a:ext cx="63287" cy="40187"/>
            </a:xfrm>
            <a:custGeom>
              <a:avLst/>
              <a:gdLst/>
              <a:ahLst/>
              <a:cxnLst/>
              <a:rect l="l" t="t" r="r" b="b"/>
              <a:pathLst>
                <a:path w="463" h="294" extrusionOk="0">
                  <a:moveTo>
                    <a:pt x="213" y="0"/>
                  </a:moveTo>
                  <a:cubicBezTo>
                    <a:pt x="135" y="0"/>
                    <a:pt x="75" y="37"/>
                    <a:pt x="19" y="56"/>
                  </a:cubicBezTo>
                  <a:cubicBezTo>
                    <a:pt x="1" y="74"/>
                    <a:pt x="1" y="116"/>
                    <a:pt x="19" y="134"/>
                  </a:cubicBezTo>
                  <a:cubicBezTo>
                    <a:pt x="19" y="147"/>
                    <a:pt x="38" y="160"/>
                    <a:pt x="55" y="160"/>
                  </a:cubicBezTo>
                  <a:cubicBezTo>
                    <a:pt x="62" y="160"/>
                    <a:pt x="69" y="158"/>
                    <a:pt x="75" y="153"/>
                  </a:cubicBezTo>
                  <a:cubicBezTo>
                    <a:pt x="135" y="116"/>
                    <a:pt x="172" y="97"/>
                    <a:pt x="213" y="97"/>
                  </a:cubicBezTo>
                  <a:cubicBezTo>
                    <a:pt x="250" y="97"/>
                    <a:pt x="269" y="116"/>
                    <a:pt x="287" y="134"/>
                  </a:cubicBezTo>
                  <a:cubicBezTo>
                    <a:pt x="306" y="153"/>
                    <a:pt x="329" y="213"/>
                    <a:pt x="347" y="250"/>
                  </a:cubicBezTo>
                  <a:cubicBezTo>
                    <a:pt x="361" y="277"/>
                    <a:pt x="374" y="294"/>
                    <a:pt x="395" y="294"/>
                  </a:cubicBezTo>
                  <a:cubicBezTo>
                    <a:pt x="403" y="294"/>
                    <a:pt x="411" y="291"/>
                    <a:pt x="421" y="287"/>
                  </a:cubicBezTo>
                  <a:cubicBezTo>
                    <a:pt x="444" y="287"/>
                    <a:pt x="463" y="250"/>
                    <a:pt x="444" y="231"/>
                  </a:cubicBezTo>
                  <a:cubicBezTo>
                    <a:pt x="421" y="171"/>
                    <a:pt x="403" y="116"/>
                    <a:pt x="366" y="56"/>
                  </a:cubicBezTo>
                  <a:cubicBezTo>
                    <a:pt x="329" y="19"/>
                    <a:pt x="269" y="0"/>
                    <a:pt x="21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7657339" y="1889868"/>
              <a:ext cx="347466" cy="239344"/>
            </a:xfrm>
            <a:custGeom>
              <a:avLst/>
              <a:gdLst/>
              <a:ahLst/>
              <a:cxnLst/>
              <a:rect l="l" t="t" r="r" b="b"/>
              <a:pathLst>
                <a:path w="2542" h="1751" extrusionOk="0">
                  <a:moveTo>
                    <a:pt x="2106" y="1"/>
                  </a:moveTo>
                  <a:cubicBezTo>
                    <a:pt x="1984" y="1"/>
                    <a:pt x="1816" y="91"/>
                    <a:pt x="1484" y="249"/>
                  </a:cubicBezTo>
                  <a:cubicBezTo>
                    <a:pt x="985" y="499"/>
                    <a:pt x="463" y="748"/>
                    <a:pt x="42" y="864"/>
                  </a:cubicBezTo>
                  <a:cubicBezTo>
                    <a:pt x="42" y="864"/>
                    <a:pt x="1" y="1363"/>
                    <a:pt x="176" y="1617"/>
                  </a:cubicBezTo>
                  <a:cubicBezTo>
                    <a:pt x="248" y="1715"/>
                    <a:pt x="304" y="1750"/>
                    <a:pt x="372" y="1750"/>
                  </a:cubicBezTo>
                  <a:cubicBezTo>
                    <a:pt x="465" y="1750"/>
                    <a:pt x="580" y="1684"/>
                    <a:pt x="791" y="1617"/>
                  </a:cubicBezTo>
                  <a:cubicBezTo>
                    <a:pt x="1156" y="1502"/>
                    <a:pt x="2426" y="924"/>
                    <a:pt x="2486" y="693"/>
                  </a:cubicBezTo>
                  <a:cubicBezTo>
                    <a:pt x="2542" y="462"/>
                    <a:pt x="2468" y="249"/>
                    <a:pt x="2292" y="92"/>
                  </a:cubicBezTo>
                  <a:cubicBezTo>
                    <a:pt x="2230" y="30"/>
                    <a:pt x="2175" y="1"/>
                    <a:pt x="2106"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7657339" y="1883034"/>
              <a:ext cx="355667" cy="240574"/>
            </a:xfrm>
            <a:custGeom>
              <a:avLst/>
              <a:gdLst/>
              <a:ahLst/>
              <a:cxnLst/>
              <a:rect l="l" t="t" r="r" b="b"/>
              <a:pathLst>
                <a:path w="2602" h="1760" extrusionOk="0">
                  <a:moveTo>
                    <a:pt x="2067" y="0"/>
                  </a:moveTo>
                  <a:cubicBezTo>
                    <a:pt x="2047" y="0"/>
                    <a:pt x="2030" y="8"/>
                    <a:pt x="2006" y="8"/>
                  </a:cubicBezTo>
                  <a:cubicBezTo>
                    <a:pt x="1890" y="50"/>
                    <a:pt x="1715" y="124"/>
                    <a:pt x="1465" y="239"/>
                  </a:cubicBezTo>
                  <a:cubicBezTo>
                    <a:pt x="966" y="489"/>
                    <a:pt x="444" y="743"/>
                    <a:pt x="42" y="858"/>
                  </a:cubicBezTo>
                  <a:lnTo>
                    <a:pt x="98" y="914"/>
                  </a:lnTo>
                  <a:lnTo>
                    <a:pt x="1" y="914"/>
                  </a:lnTo>
                  <a:lnTo>
                    <a:pt x="1" y="932"/>
                  </a:lnTo>
                  <a:lnTo>
                    <a:pt x="116" y="932"/>
                  </a:lnTo>
                  <a:cubicBezTo>
                    <a:pt x="541" y="817"/>
                    <a:pt x="1022" y="586"/>
                    <a:pt x="1502" y="336"/>
                  </a:cubicBezTo>
                  <a:cubicBezTo>
                    <a:pt x="1775" y="221"/>
                    <a:pt x="1927" y="142"/>
                    <a:pt x="2024" y="105"/>
                  </a:cubicBezTo>
                  <a:cubicBezTo>
                    <a:pt x="2051" y="101"/>
                    <a:pt x="2074" y="99"/>
                    <a:pt x="2094" y="99"/>
                  </a:cubicBezTo>
                  <a:cubicBezTo>
                    <a:pt x="2159" y="99"/>
                    <a:pt x="2195" y="124"/>
                    <a:pt x="2255" y="184"/>
                  </a:cubicBezTo>
                  <a:cubicBezTo>
                    <a:pt x="2426" y="336"/>
                    <a:pt x="2486" y="512"/>
                    <a:pt x="2449" y="720"/>
                  </a:cubicBezTo>
                  <a:cubicBezTo>
                    <a:pt x="2426" y="743"/>
                    <a:pt x="2426" y="780"/>
                    <a:pt x="2389" y="798"/>
                  </a:cubicBezTo>
                  <a:cubicBezTo>
                    <a:pt x="2352" y="835"/>
                    <a:pt x="2292" y="877"/>
                    <a:pt x="2218" y="932"/>
                  </a:cubicBezTo>
                  <a:cubicBezTo>
                    <a:pt x="2103" y="1011"/>
                    <a:pt x="1909" y="1108"/>
                    <a:pt x="1733" y="1205"/>
                  </a:cubicBezTo>
                  <a:cubicBezTo>
                    <a:pt x="1350" y="1394"/>
                    <a:pt x="948" y="1570"/>
                    <a:pt x="772" y="1625"/>
                  </a:cubicBezTo>
                  <a:cubicBezTo>
                    <a:pt x="735" y="1625"/>
                    <a:pt x="694" y="1644"/>
                    <a:pt x="657" y="1667"/>
                  </a:cubicBezTo>
                  <a:cubicBezTo>
                    <a:pt x="657" y="1686"/>
                    <a:pt x="675" y="1722"/>
                    <a:pt x="675" y="1759"/>
                  </a:cubicBezTo>
                  <a:cubicBezTo>
                    <a:pt x="717" y="1741"/>
                    <a:pt x="754" y="1722"/>
                    <a:pt x="809" y="1722"/>
                  </a:cubicBezTo>
                  <a:cubicBezTo>
                    <a:pt x="985" y="1644"/>
                    <a:pt x="1410" y="1491"/>
                    <a:pt x="1775" y="1297"/>
                  </a:cubicBezTo>
                  <a:cubicBezTo>
                    <a:pt x="1964" y="1205"/>
                    <a:pt x="2140" y="1108"/>
                    <a:pt x="2274" y="1011"/>
                  </a:cubicBezTo>
                  <a:cubicBezTo>
                    <a:pt x="2352" y="974"/>
                    <a:pt x="2408" y="932"/>
                    <a:pt x="2449" y="877"/>
                  </a:cubicBezTo>
                  <a:cubicBezTo>
                    <a:pt x="2505" y="835"/>
                    <a:pt x="2523" y="798"/>
                    <a:pt x="2542" y="761"/>
                  </a:cubicBezTo>
                  <a:cubicBezTo>
                    <a:pt x="2602" y="512"/>
                    <a:pt x="2505" y="281"/>
                    <a:pt x="2334" y="105"/>
                  </a:cubicBezTo>
                  <a:cubicBezTo>
                    <a:pt x="2255" y="50"/>
                    <a:pt x="2177" y="8"/>
                    <a:pt x="2103" y="8"/>
                  </a:cubicBezTo>
                  <a:cubicBezTo>
                    <a:pt x="2089" y="2"/>
                    <a:pt x="2078" y="0"/>
                    <a:pt x="206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7699713" y="1925134"/>
              <a:ext cx="368243" cy="255747"/>
            </a:xfrm>
            <a:custGeom>
              <a:avLst/>
              <a:gdLst/>
              <a:ahLst/>
              <a:cxnLst/>
              <a:rect l="l" t="t" r="r" b="b"/>
              <a:pathLst>
                <a:path w="2694" h="1871" extrusionOk="0">
                  <a:moveTo>
                    <a:pt x="2298" y="0"/>
                  </a:moveTo>
                  <a:cubicBezTo>
                    <a:pt x="2159" y="0"/>
                    <a:pt x="1959" y="117"/>
                    <a:pt x="1636" y="338"/>
                  </a:cubicBezTo>
                  <a:cubicBezTo>
                    <a:pt x="1040" y="758"/>
                    <a:pt x="116" y="837"/>
                    <a:pt x="116" y="837"/>
                  </a:cubicBezTo>
                  <a:cubicBezTo>
                    <a:pt x="116" y="837"/>
                    <a:pt x="0" y="1146"/>
                    <a:pt x="19" y="1567"/>
                  </a:cubicBezTo>
                  <a:cubicBezTo>
                    <a:pt x="41" y="1800"/>
                    <a:pt x="68" y="1871"/>
                    <a:pt x="168" y="1871"/>
                  </a:cubicBezTo>
                  <a:cubicBezTo>
                    <a:pt x="249" y="1871"/>
                    <a:pt x="379" y="1823"/>
                    <a:pt x="596" y="1780"/>
                  </a:cubicBezTo>
                  <a:cubicBezTo>
                    <a:pt x="1100" y="1682"/>
                    <a:pt x="2389" y="1165"/>
                    <a:pt x="2541" y="989"/>
                  </a:cubicBezTo>
                  <a:cubicBezTo>
                    <a:pt x="2675" y="800"/>
                    <a:pt x="2694" y="643"/>
                    <a:pt x="2560" y="259"/>
                  </a:cubicBezTo>
                  <a:cubicBezTo>
                    <a:pt x="2490" y="84"/>
                    <a:pt x="2415" y="0"/>
                    <a:pt x="2298"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8"/>
            <p:cNvSpPr/>
            <p:nvPr/>
          </p:nvSpPr>
          <p:spPr>
            <a:xfrm>
              <a:off x="7731289" y="1917616"/>
              <a:ext cx="339811" cy="264085"/>
            </a:xfrm>
            <a:custGeom>
              <a:avLst/>
              <a:gdLst/>
              <a:ahLst/>
              <a:cxnLst/>
              <a:rect l="l" t="t" r="r" b="b"/>
              <a:pathLst>
                <a:path w="2486" h="1932" extrusionOk="0">
                  <a:moveTo>
                    <a:pt x="2091" y="0"/>
                  </a:moveTo>
                  <a:cubicBezTo>
                    <a:pt x="2080" y="0"/>
                    <a:pt x="2070" y="2"/>
                    <a:pt x="2061" y="5"/>
                  </a:cubicBezTo>
                  <a:lnTo>
                    <a:pt x="2024" y="5"/>
                  </a:lnTo>
                  <a:cubicBezTo>
                    <a:pt x="1867" y="28"/>
                    <a:pt x="1677" y="143"/>
                    <a:pt x="1368" y="351"/>
                  </a:cubicBezTo>
                  <a:cubicBezTo>
                    <a:pt x="924" y="661"/>
                    <a:pt x="250" y="795"/>
                    <a:pt x="0" y="836"/>
                  </a:cubicBezTo>
                  <a:cubicBezTo>
                    <a:pt x="0" y="855"/>
                    <a:pt x="19" y="892"/>
                    <a:pt x="37" y="929"/>
                  </a:cubicBezTo>
                  <a:cubicBezTo>
                    <a:pt x="310" y="892"/>
                    <a:pt x="961" y="776"/>
                    <a:pt x="1423" y="430"/>
                  </a:cubicBezTo>
                  <a:cubicBezTo>
                    <a:pt x="1733" y="236"/>
                    <a:pt x="1927" y="120"/>
                    <a:pt x="2042" y="102"/>
                  </a:cubicBezTo>
                  <a:cubicBezTo>
                    <a:pt x="2098" y="102"/>
                    <a:pt x="2139" y="102"/>
                    <a:pt x="2176" y="143"/>
                  </a:cubicBezTo>
                  <a:cubicBezTo>
                    <a:pt x="2213" y="180"/>
                    <a:pt x="2232" y="236"/>
                    <a:pt x="2273" y="333"/>
                  </a:cubicBezTo>
                  <a:cubicBezTo>
                    <a:pt x="2347" y="527"/>
                    <a:pt x="2370" y="661"/>
                    <a:pt x="2370" y="758"/>
                  </a:cubicBezTo>
                  <a:cubicBezTo>
                    <a:pt x="2370" y="855"/>
                    <a:pt x="2329" y="929"/>
                    <a:pt x="2255" y="1007"/>
                  </a:cubicBezTo>
                  <a:cubicBezTo>
                    <a:pt x="2255" y="1026"/>
                    <a:pt x="2213" y="1044"/>
                    <a:pt x="2176" y="1086"/>
                  </a:cubicBezTo>
                  <a:cubicBezTo>
                    <a:pt x="2116" y="1104"/>
                    <a:pt x="2061" y="1141"/>
                    <a:pt x="1982" y="1183"/>
                  </a:cubicBezTo>
                  <a:cubicBezTo>
                    <a:pt x="1848" y="1257"/>
                    <a:pt x="1654" y="1335"/>
                    <a:pt x="1446" y="1414"/>
                  </a:cubicBezTo>
                  <a:cubicBezTo>
                    <a:pt x="1058" y="1585"/>
                    <a:pt x="596" y="1737"/>
                    <a:pt x="365" y="1779"/>
                  </a:cubicBezTo>
                  <a:cubicBezTo>
                    <a:pt x="291" y="1798"/>
                    <a:pt x="231" y="1816"/>
                    <a:pt x="176" y="1816"/>
                  </a:cubicBezTo>
                  <a:lnTo>
                    <a:pt x="176" y="1835"/>
                  </a:lnTo>
                  <a:cubicBezTo>
                    <a:pt x="176" y="1853"/>
                    <a:pt x="176" y="1895"/>
                    <a:pt x="194" y="1932"/>
                  </a:cubicBezTo>
                  <a:cubicBezTo>
                    <a:pt x="250" y="1913"/>
                    <a:pt x="310" y="1895"/>
                    <a:pt x="384" y="1876"/>
                  </a:cubicBezTo>
                  <a:cubicBezTo>
                    <a:pt x="638" y="1835"/>
                    <a:pt x="1077" y="1682"/>
                    <a:pt x="1483" y="1530"/>
                  </a:cubicBezTo>
                  <a:cubicBezTo>
                    <a:pt x="1696" y="1433"/>
                    <a:pt x="1885" y="1354"/>
                    <a:pt x="2042" y="1275"/>
                  </a:cubicBezTo>
                  <a:cubicBezTo>
                    <a:pt x="2116" y="1238"/>
                    <a:pt x="2176" y="1201"/>
                    <a:pt x="2232" y="1183"/>
                  </a:cubicBezTo>
                  <a:cubicBezTo>
                    <a:pt x="2273" y="1141"/>
                    <a:pt x="2310" y="1104"/>
                    <a:pt x="2347" y="1086"/>
                  </a:cubicBezTo>
                  <a:cubicBezTo>
                    <a:pt x="2426" y="989"/>
                    <a:pt x="2463" y="892"/>
                    <a:pt x="2463" y="758"/>
                  </a:cubicBezTo>
                  <a:cubicBezTo>
                    <a:pt x="2486" y="642"/>
                    <a:pt x="2444" y="490"/>
                    <a:pt x="2370" y="296"/>
                  </a:cubicBezTo>
                  <a:cubicBezTo>
                    <a:pt x="2329" y="199"/>
                    <a:pt x="2292" y="120"/>
                    <a:pt x="2232" y="65"/>
                  </a:cubicBezTo>
                  <a:cubicBezTo>
                    <a:pt x="2201" y="34"/>
                    <a:pt x="2142" y="0"/>
                    <a:pt x="209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8"/>
            <p:cNvSpPr/>
            <p:nvPr/>
          </p:nvSpPr>
          <p:spPr>
            <a:xfrm>
              <a:off x="7715433" y="2016854"/>
              <a:ext cx="352524" cy="241668"/>
            </a:xfrm>
            <a:custGeom>
              <a:avLst/>
              <a:gdLst/>
              <a:ahLst/>
              <a:cxnLst/>
              <a:rect l="l" t="t" r="r" b="b"/>
              <a:pathLst>
                <a:path w="2579" h="1768" extrusionOk="0">
                  <a:moveTo>
                    <a:pt x="2230" y="0"/>
                  </a:moveTo>
                  <a:cubicBezTo>
                    <a:pt x="2113" y="0"/>
                    <a:pt x="1929" y="92"/>
                    <a:pt x="1599" y="263"/>
                  </a:cubicBezTo>
                  <a:cubicBezTo>
                    <a:pt x="985" y="573"/>
                    <a:pt x="1" y="804"/>
                    <a:pt x="1" y="804"/>
                  </a:cubicBezTo>
                  <a:cubicBezTo>
                    <a:pt x="1" y="804"/>
                    <a:pt x="38" y="1109"/>
                    <a:pt x="38" y="1303"/>
                  </a:cubicBezTo>
                  <a:cubicBezTo>
                    <a:pt x="38" y="1486"/>
                    <a:pt x="91" y="1768"/>
                    <a:pt x="322" y="1768"/>
                  </a:cubicBezTo>
                  <a:cubicBezTo>
                    <a:pt x="336" y="1768"/>
                    <a:pt x="351" y="1767"/>
                    <a:pt x="366" y="1765"/>
                  </a:cubicBezTo>
                  <a:cubicBezTo>
                    <a:pt x="615" y="1728"/>
                    <a:pt x="1964" y="1266"/>
                    <a:pt x="2214" y="1072"/>
                  </a:cubicBezTo>
                  <a:cubicBezTo>
                    <a:pt x="2486" y="859"/>
                    <a:pt x="2579" y="591"/>
                    <a:pt x="2445" y="244"/>
                  </a:cubicBezTo>
                  <a:cubicBezTo>
                    <a:pt x="2390" y="78"/>
                    <a:pt x="2338" y="0"/>
                    <a:pt x="2230"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8"/>
            <p:cNvSpPr/>
            <p:nvPr/>
          </p:nvSpPr>
          <p:spPr>
            <a:xfrm>
              <a:off x="7747008" y="2010429"/>
              <a:ext cx="320948" cy="252740"/>
            </a:xfrm>
            <a:custGeom>
              <a:avLst/>
              <a:gdLst/>
              <a:ahLst/>
              <a:cxnLst/>
              <a:rect l="l" t="t" r="r" b="b"/>
              <a:pathLst>
                <a:path w="2348" h="1849" extrusionOk="0">
                  <a:moveTo>
                    <a:pt x="1983" y="0"/>
                  </a:moveTo>
                  <a:cubicBezTo>
                    <a:pt x="1849" y="0"/>
                    <a:pt x="1655" y="97"/>
                    <a:pt x="1350" y="273"/>
                  </a:cubicBezTo>
                  <a:cubicBezTo>
                    <a:pt x="925" y="481"/>
                    <a:pt x="347" y="656"/>
                    <a:pt x="1" y="735"/>
                  </a:cubicBezTo>
                  <a:cubicBezTo>
                    <a:pt x="19" y="772"/>
                    <a:pt x="19" y="809"/>
                    <a:pt x="19" y="851"/>
                  </a:cubicBezTo>
                  <a:cubicBezTo>
                    <a:pt x="329" y="754"/>
                    <a:pt x="943" y="578"/>
                    <a:pt x="1405" y="347"/>
                  </a:cubicBezTo>
                  <a:cubicBezTo>
                    <a:pt x="1715" y="194"/>
                    <a:pt x="1886" y="116"/>
                    <a:pt x="1983" y="97"/>
                  </a:cubicBezTo>
                  <a:cubicBezTo>
                    <a:pt x="2043" y="97"/>
                    <a:pt x="2061" y="116"/>
                    <a:pt x="2080" y="134"/>
                  </a:cubicBezTo>
                  <a:cubicBezTo>
                    <a:pt x="2117" y="176"/>
                    <a:pt x="2140" y="231"/>
                    <a:pt x="2177" y="310"/>
                  </a:cubicBezTo>
                  <a:cubicBezTo>
                    <a:pt x="2232" y="481"/>
                    <a:pt x="2232" y="620"/>
                    <a:pt x="2195" y="735"/>
                  </a:cubicBezTo>
                  <a:cubicBezTo>
                    <a:pt x="2158" y="869"/>
                    <a:pt x="2080" y="966"/>
                    <a:pt x="1964" y="1058"/>
                  </a:cubicBezTo>
                  <a:cubicBezTo>
                    <a:pt x="1909" y="1119"/>
                    <a:pt x="1770" y="1174"/>
                    <a:pt x="1599" y="1253"/>
                  </a:cubicBezTo>
                  <a:cubicBezTo>
                    <a:pt x="1447" y="1331"/>
                    <a:pt x="1234" y="1405"/>
                    <a:pt x="1040" y="1484"/>
                  </a:cubicBezTo>
                  <a:cubicBezTo>
                    <a:pt x="846" y="1544"/>
                    <a:pt x="638" y="1618"/>
                    <a:pt x="481" y="1678"/>
                  </a:cubicBezTo>
                  <a:cubicBezTo>
                    <a:pt x="366" y="1715"/>
                    <a:pt x="269" y="1733"/>
                    <a:pt x="195" y="1752"/>
                  </a:cubicBezTo>
                  <a:cubicBezTo>
                    <a:pt x="213" y="1793"/>
                    <a:pt x="213" y="1812"/>
                    <a:pt x="213" y="1849"/>
                  </a:cubicBezTo>
                  <a:cubicBezTo>
                    <a:pt x="292" y="1830"/>
                    <a:pt x="384" y="1812"/>
                    <a:pt x="500" y="1775"/>
                  </a:cubicBezTo>
                  <a:cubicBezTo>
                    <a:pt x="675" y="1715"/>
                    <a:pt x="869" y="1659"/>
                    <a:pt x="1077" y="1581"/>
                  </a:cubicBezTo>
                  <a:cubicBezTo>
                    <a:pt x="1271" y="1502"/>
                    <a:pt x="1484" y="1428"/>
                    <a:pt x="1636" y="1350"/>
                  </a:cubicBezTo>
                  <a:cubicBezTo>
                    <a:pt x="1812" y="1271"/>
                    <a:pt x="1946" y="1216"/>
                    <a:pt x="2024" y="1156"/>
                  </a:cubicBezTo>
                  <a:cubicBezTo>
                    <a:pt x="2158" y="1040"/>
                    <a:pt x="2255" y="924"/>
                    <a:pt x="2311" y="772"/>
                  </a:cubicBezTo>
                  <a:cubicBezTo>
                    <a:pt x="2348" y="620"/>
                    <a:pt x="2329" y="462"/>
                    <a:pt x="2274" y="273"/>
                  </a:cubicBezTo>
                  <a:cubicBezTo>
                    <a:pt x="2232" y="194"/>
                    <a:pt x="2214" y="116"/>
                    <a:pt x="2158" y="60"/>
                  </a:cubicBezTo>
                  <a:cubicBezTo>
                    <a:pt x="2117" y="19"/>
                    <a:pt x="2061" y="0"/>
                    <a:pt x="200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8"/>
            <p:cNvSpPr/>
            <p:nvPr/>
          </p:nvSpPr>
          <p:spPr>
            <a:xfrm>
              <a:off x="7741951" y="2127027"/>
              <a:ext cx="334207" cy="207495"/>
            </a:xfrm>
            <a:custGeom>
              <a:avLst/>
              <a:gdLst/>
              <a:ahLst/>
              <a:cxnLst/>
              <a:rect l="l" t="t" r="r" b="b"/>
              <a:pathLst>
                <a:path w="2445" h="1518" extrusionOk="0">
                  <a:moveTo>
                    <a:pt x="1883" y="0"/>
                  </a:moveTo>
                  <a:cubicBezTo>
                    <a:pt x="1663" y="0"/>
                    <a:pt x="1437" y="317"/>
                    <a:pt x="906" y="437"/>
                  </a:cubicBezTo>
                  <a:cubicBezTo>
                    <a:pt x="329" y="552"/>
                    <a:pt x="1" y="552"/>
                    <a:pt x="1" y="552"/>
                  </a:cubicBezTo>
                  <a:lnTo>
                    <a:pt x="19" y="1458"/>
                  </a:lnTo>
                  <a:lnTo>
                    <a:pt x="56" y="1518"/>
                  </a:lnTo>
                  <a:cubicBezTo>
                    <a:pt x="56" y="1518"/>
                    <a:pt x="865" y="1499"/>
                    <a:pt x="1655" y="1111"/>
                  </a:cubicBezTo>
                  <a:cubicBezTo>
                    <a:pt x="2445" y="728"/>
                    <a:pt x="2214" y="132"/>
                    <a:pt x="1964" y="16"/>
                  </a:cubicBezTo>
                  <a:cubicBezTo>
                    <a:pt x="1937" y="5"/>
                    <a:pt x="1910" y="0"/>
                    <a:pt x="1883"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8"/>
            <p:cNvSpPr/>
            <p:nvPr/>
          </p:nvSpPr>
          <p:spPr>
            <a:xfrm>
              <a:off x="7739490" y="2120876"/>
              <a:ext cx="344322" cy="221301"/>
            </a:xfrm>
            <a:custGeom>
              <a:avLst/>
              <a:gdLst/>
              <a:ahLst/>
              <a:cxnLst/>
              <a:rect l="l" t="t" r="r" b="b"/>
              <a:pathLst>
                <a:path w="2519" h="1619" extrusionOk="0">
                  <a:moveTo>
                    <a:pt x="1904" y="1"/>
                  </a:moveTo>
                  <a:cubicBezTo>
                    <a:pt x="1867" y="1"/>
                    <a:pt x="1825" y="1"/>
                    <a:pt x="1788" y="19"/>
                  </a:cubicBezTo>
                  <a:cubicBezTo>
                    <a:pt x="1710" y="43"/>
                    <a:pt x="1636" y="98"/>
                    <a:pt x="1557" y="135"/>
                  </a:cubicBezTo>
                  <a:cubicBezTo>
                    <a:pt x="1405" y="232"/>
                    <a:pt x="1211" y="366"/>
                    <a:pt x="924" y="426"/>
                  </a:cubicBezTo>
                  <a:cubicBezTo>
                    <a:pt x="555" y="505"/>
                    <a:pt x="287" y="523"/>
                    <a:pt x="153" y="542"/>
                  </a:cubicBezTo>
                  <a:cubicBezTo>
                    <a:pt x="153" y="579"/>
                    <a:pt x="171" y="597"/>
                    <a:pt x="171" y="639"/>
                  </a:cubicBezTo>
                  <a:cubicBezTo>
                    <a:pt x="305" y="639"/>
                    <a:pt x="555" y="597"/>
                    <a:pt x="943" y="523"/>
                  </a:cubicBezTo>
                  <a:cubicBezTo>
                    <a:pt x="1248" y="463"/>
                    <a:pt x="1460" y="329"/>
                    <a:pt x="1617" y="232"/>
                  </a:cubicBezTo>
                  <a:cubicBezTo>
                    <a:pt x="1691" y="177"/>
                    <a:pt x="1770" y="135"/>
                    <a:pt x="1807" y="116"/>
                  </a:cubicBezTo>
                  <a:cubicBezTo>
                    <a:pt x="1837" y="107"/>
                    <a:pt x="1866" y="103"/>
                    <a:pt x="1892" y="103"/>
                  </a:cubicBezTo>
                  <a:cubicBezTo>
                    <a:pt x="1919" y="103"/>
                    <a:pt x="1943" y="107"/>
                    <a:pt x="1964" y="116"/>
                  </a:cubicBezTo>
                  <a:cubicBezTo>
                    <a:pt x="2153" y="195"/>
                    <a:pt x="2426" y="754"/>
                    <a:pt x="1654" y="1119"/>
                  </a:cubicBezTo>
                  <a:cubicBezTo>
                    <a:pt x="998" y="1429"/>
                    <a:pt x="365" y="1484"/>
                    <a:pt x="171" y="1503"/>
                  </a:cubicBezTo>
                  <a:cubicBezTo>
                    <a:pt x="116" y="1503"/>
                    <a:pt x="56" y="1521"/>
                    <a:pt x="0" y="1521"/>
                  </a:cubicBezTo>
                  <a:lnTo>
                    <a:pt x="56" y="1618"/>
                  </a:lnTo>
                  <a:lnTo>
                    <a:pt x="74" y="1618"/>
                  </a:lnTo>
                  <a:cubicBezTo>
                    <a:pt x="74" y="1618"/>
                    <a:pt x="901" y="1581"/>
                    <a:pt x="1691" y="1198"/>
                  </a:cubicBezTo>
                  <a:cubicBezTo>
                    <a:pt x="2518" y="810"/>
                    <a:pt x="2310" y="135"/>
                    <a:pt x="2001" y="19"/>
                  </a:cubicBezTo>
                  <a:cubicBezTo>
                    <a:pt x="1982" y="1"/>
                    <a:pt x="1941" y="1"/>
                    <a:pt x="190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8"/>
            <p:cNvSpPr/>
            <p:nvPr/>
          </p:nvSpPr>
          <p:spPr>
            <a:xfrm>
              <a:off x="6607694" y="3218092"/>
              <a:ext cx="752889" cy="1662150"/>
            </a:xfrm>
            <a:custGeom>
              <a:avLst/>
              <a:gdLst/>
              <a:ahLst/>
              <a:cxnLst/>
              <a:rect l="l" t="t" r="r" b="b"/>
              <a:pathLst>
                <a:path w="5508" h="12160" extrusionOk="0">
                  <a:moveTo>
                    <a:pt x="3757" y="0"/>
                  </a:moveTo>
                  <a:cubicBezTo>
                    <a:pt x="3730" y="0"/>
                    <a:pt x="3715" y="5"/>
                    <a:pt x="3715" y="5"/>
                  </a:cubicBezTo>
                  <a:lnTo>
                    <a:pt x="633" y="448"/>
                  </a:lnTo>
                  <a:lnTo>
                    <a:pt x="0" y="4431"/>
                  </a:lnTo>
                  <a:lnTo>
                    <a:pt x="97" y="11630"/>
                  </a:lnTo>
                  <a:cubicBezTo>
                    <a:pt x="97" y="11630"/>
                    <a:pt x="1538" y="12159"/>
                    <a:pt x="2605" y="12159"/>
                  </a:cubicBezTo>
                  <a:cubicBezTo>
                    <a:pt x="2675" y="12159"/>
                    <a:pt x="2743" y="12157"/>
                    <a:pt x="2809" y="12152"/>
                  </a:cubicBezTo>
                  <a:cubicBezTo>
                    <a:pt x="3891" y="12092"/>
                    <a:pt x="5411" y="11611"/>
                    <a:pt x="5411" y="11611"/>
                  </a:cubicBezTo>
                  <a:cubicBezTo>
                    <a:pt x="5411" y="11611"/>
                    <a:pt x="5508" y="7610"/>
                    <a:pt x="5101" y="3659"/>
                  </a:cubicBezTo>
                  <a:cubicBezTo>
                    <a:pt x="4764" y="211"/>
                    <a:pt x="3950" y="0"/>
                    <a:pt x="3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8"/>
            <p:cNvSpPr/>
            <p:nvPr/>
          </p:nvSpPr>
          <p:spPr>
            <a:xfrm>
              <a:off x="6602636" y="3210437"/>
              <a:ext cx="765601" cy="1677460"/>
            </a:xfrm>
            <a:custGeom>
              <a:avLst/>
              <a:gdLst/>
              <a:ahLst/>
              <a:cxnLst/>
              <a:rect l="l" t="t" r="r" b="b"/>
              <a:pathLst>
                <a:path w="5601" h="12272" extrusionOk="0">
                  <a:moveTo>
                    <a:pt x="3789" y="97"/>
                  </a:moveTo>
                  <a:cubicBezTo>
                    <a:pt x="3831" y="97"/>
                    <a:pt x="3849" y="116"/>
                    <a:pt x="3905" y="116"/>
                  </a:cubicBezTo>
                  <a:cubicBezTo>
                    <a:pt x="3983" y="158"/>
                    <a:pt x="4117" y="231"/>
                    <a:pt x="4251" y="444"/>
                  </a:cubicBezTo>
                  <a:cubicBezTo>
                    <a:pt x="4542" y="869"/>
                    <a:pt x="4907" y="1775"/>
                    <a:pt x="5101" y="3738"/>
                  </a:cubicBezTo>
                  <a:cubicBezTo>
                    <a:pt x="5485" y="7624"/>
                    <a:pt x="5388" y="11552"/>
                    <a:pt x="5388" y="11630"/>
                  </a:cubicBezTo>
                  <a:cubicBezTo>
                    <a:pt x="5332" y="11649"/>
                    <a:pt x="3886" y="12092"/>
                    <a:pt x="2846" y="12171"/>
                  </a:cubicBezTo>
                  <a:cubicBezTo>
                    <a:pt x="2809" y="12172"/>
                    <a:pt x="2770" y="12173"/>
                    <a:pt x="2731" y="12173"/>
                  </a:cubicBezTo>
                  <a:cubicBezTo>
                    <a:pt x="2216" y="12173"/>
                    <a:pt x="1598" y="12063"/>
                    <a:pt x="1095" y="11917"/>
                  </a:cubicBezTo>
                  <a:cubicBezTo>
                    <a:pt x="578" y="11783"/>
                    <a:pt x="231" y="11649"/>
                    <a:pt x="190" y="11649"/>
                  </a:cubicBezTo>
                  <a:lnTo>
                    <a:pt x="93" y="4487"/>
                  </a:lnTo>
                  <a:lnTo>
                    <a:pt x="730" y="560"/>
                  </a:lnTo>
                  <a:lnTo>
                    <a:pt x="3771" y="97"/>
                  </a:lnTo>
                  <a:close/>
                  <a:moveTo>
                    <a:pt x="3734" y="0"/>
                  </a:moveTo>
                  <a:lnTo>
                    <a:pt x="633" y="463"/>
                  </a:lnTo>
                  <a:lnTo>
                    <a:pt x="0" y="4487"/>
                  </a:lnTo>
                  <a:lnTo>
                    <a:pt x="93" y="11727"/>
                  </a:lnTo>
                  <a:lnTo>
                    <a:pt x="134" y="11727"/>
                  </a:lnTo>
                  <a:cubicBezTo>
                    <a:pt x="134" y="11727"/>
                    <a:pt x="536" y="11880"/>
                    <a:pt x="1077" y="12032"/>
                  </a:cubicBezTo>
                  <a:cubicBezTo>
                    <a:pt x="1549" y="12154"/>
                    <a:pt x="2120" y="12271"/>
                    <a:pt x="2630" y="12271"/>
                  </a:cubicBezTo>
                  <a:cubicBezTo>
                    <a:pt x="2704" y="12271"/>
                    <a:pt x="2776" y="12269"/>
                    <a:pt x="2846" y="12263"/>
                  </a:cubicBezTo>
                  <a:cubicBezTo>
                    <a:pt x="3928" y="12208"/>
                    <a:pt x="5466" y="11709"/>
                    <a:pt x="5466" y="11709"/>
                  </a:cubicBezTo>
                  <a:lnTo>
                    <a:pt x="5503" y="11709"/>
                  </a:lnTo>
                  <a:lnTo>
                    <a:pt x="5503" y="11667"/>
                  </a:lnTo>
                  <a:cubicBezTo>
                    <a:pt x="5503" y="11667"/>
                    <a:pt x="5600" y="7643"/>
                    <a:pt x="5198" y="3715"/>
                  </a:cubicBezTo>
                  <a:cubicBezTo>
                    <a:pt x="5004" y="1752"/>
                    <a:pt x="4658" y="828"/>
                    <a:pt x="4348" y="389"/>
                  </a:cubicBezTo>
                  <a:cubicBezTo>
                    <a:pt x="4196" y="176"/>
                    <a:pt x="4043" y="79"/>
                    <a:pt x="3946" y="19"/>
                  </a:cubicBezTo>
                  <a:cubicBezTo>
                    <a:pt x="3886" y="0"/>
                    <a:pt x="3831" y="0"/>
                    <a:pt x="37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8"/>
            <p:cNvSpPr/>
            <p:nvPr/>
          </p:nvSpPr>
          <p:spPr>
            <a:xfrm>
              <a:off x="6007623" y="3286847"/>
              <a:ext cx="910902" cy="1547741"/>
            </a:xfrm>
            <a:custGeom>
              <a:avLst/>
              <a:gdLst/>
              <a:ahLst/>
              <a:cxnLst/>
              <a:rect l="l" t="t" r="r" b="b"/>
              <a:pathLst>
                <a:path w="6664" h="11323" extrusionOk="0">
                  <a:moveTo>
                    <a:pt x="925" y="1"/>
                  </a:moveTo>
                  <a:cubicBezTo>
                    <a:pt x="925" y="1"/>
                    <a:pt x="597" y="712"/>
                    <a:pt x="597" y="1271"/>
                  </a:cubicBezTo>
                  <a:cubicBezTo>
                    <a:pt x="578" y="1812"/>
                    <a:pt x="634" y="2292"/>
                    <a:pt x="634" y="2292"/>
                  </a:cubicBezTo>
                  <a:lnTo>
                    <a:pt x="1" y="10609"/>
                  </a:lnTo>
                  <a:cubicBezTo>
                    <a:pt x="1" y="10609"/>
                    <a:pt x="1234" y="11302"/>
                    <a:pt x="2791" y="11321"/>
                  </a:cubicBezTo>
                  <a:cubicBezTo>
                    <a:pt x="2856" y="11322"/>
                    <a:pt x="2921" y="11322"/>
                    <a:pt x="2985" y="11322"/>
                  </a:cubicBezTo>
                  <a:cubicBezTo>
                    <a:pt x="4452" y="11322"/>
                    <a:pt x="5564" y="11127"/>
                    <a:pt x="5564" y="11127"/>
                  </a:cubicBezTo>
                  <a:lnTo>
                    <a:pt x="5947" y="4353"/>
                  </a:lnTo>
                  <a:lnTo>
                    <a:pt x="6663" y="3928"/>
                  </a:lnTo>
                  <a:cubicBezTo>
                    <a:pt x="6663" y="3928"/>
                    <a:pt x="6525" y="2195"/>
                    <a:pt x="6525" y="1387"/>
                  </a:cubicBezTo>
                  <a:cubicBezTo>
                    <a:pt x="6525" y="560"/>
                    <a:pt x="6391" y="37"/>
                    <a:pt x="6391" y="37"/>
                  </a:cubicBezTo>
                  <a:cubicBezTo>
                    <a:pt x="6391" y="37"/>
                    <a:pt x="4973" y="525"/>
                    <a:pt x="3627" y="525"/>
                  </a:cubicBezTo>
                  <a:cubicBezTo>
                    <a:pt x="3579" y="525"/>
                    <a:pt x="3532" y="524"/>
                    <a:pt x="3484" y="523"/>
                  </a:cubicBezTo>
                  <a:cubicBezTo>
                    <a:pt x="2098" y="481"/>
                    <a:pt x="925" y="1"/>
                    <a:pt x="9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8"/>
            <p:cNvSpPr/>
            <p:nvPr/>
          </p:nvSpPr>
          <p:spPr>
            <a:xfrm>
              <a:off x="5999422" y="3276049"/>
              <a:ext cx="926622" cy="1566741"/>
            </a:xfrm>
            <a:custGeom>
              <a:avLst/>
              <a:gdLst/>
              <a:ahLst/>
              <a:cxnLst/>
              <a:rect l="l" t="t" r="r" b="b"/>
              <a:pathLst>
                <a:path w="6779" h="11462" extrusionOk="0">
                  <a:moveTo>
                    <a:pt x="1003" y="140"/>
                  </a:moveTo>
                  <a:cubicBezTo>
                    <a:pt x="1082" y="177"/>
                    <a:pt x="2177" y="620"/>
                    <a:pt x="3544" y="639"/>
                  </a:cubicBezTo>
                  <a:cubicBezTo>
                    <a:pt x="3596" y="640"/>
                    <a:pt x="3648" y="641"/>
                    <a:pt x="3700" y="641"/>
                  </a:cubicBezTo>
                  <a:cubicBezTo>
                    <a:pt x="5001" y="641"/>
                    <a:pt x="6321" y="213"/>
                    <a:pt x="6414" y="195"/>
                  </a:cubicBezTo>
                  <a:cubicBezTo>
                    <a:pt x="6414" y="232"/>
                    <a:pt x="6548" y="676"/>
                    <a:pt x="6529" y="1466"/>
                  </a:cubicBezTo>
                  <a:cubicBezTo>
                    <a:pt x="6529" y="2274"/>
                    <a:pt x="6663" y="3952"/>
                    <a:pt x="6663" y="3989"/>
                  </a:cubicBezTo>
                  <a:lnTo>
                    <a:pt x="5952" y="4414"/>
                  </a:lnTo>
                  <a:lnTo>
                    <a:pt x="5587" y="11150"/>
                  </a:lnTo>
                  <a:cubicBezTo>
                    <a:pt x="5529" y="11168"/>
                    <a:pt x="4474" y="11346"/>
                    <a:pt x="3056" y="11346"/>
                  </a:cubicBezTo>
                  <a:cubicBezTo>
                    <a:pt x="2989" y="11346"/>
                    <a:pt x="2920" y="11345"/>
                    <a:pt x="2851" y="11344"/>
                  </a:cubicBezTo>
                  <a:cubicBezTo>
                    <a:pt x="1331" y="11321"/>
                    <a:pt x="158" y="10688"/>
                    <a:pt x="116" y="10651"/>
                  </a:cubicBezTo>
                  <a:lnTo>
                    <a:pt x="735" y="2371"/>
                  </a:lnTo>
                  <a:cubicBezTo>
                    <a:pt x="735" y="2371"/>
                    <a:pt x="675" y="1891"/>
                    <a:pt x="694" y="1350"/>
                  </a:cubicBezTo>
                  <a:cubicBezTo>
                    <a:pt x="717" y="851"/>
                    <a:pt x="985" y="214"/>
                    <a:pt x="1003" y="140"/>
                  </a:cubicBezTo>
                  <a:close/>
                  <a:moveTo>
                    <a:pt x="948" y="1"/>
                  </a:moveTo>
                  <a:lnTo>
                    <a:pt x="925" y="61"/>
                  </a:lnTo>
                  <a:cubicBezTo>
                    <a:pt x="925" y="61"/>
                    <a:pt x="620" y="773"/>
                    <a:pt x="601" y="1332"/>
                  </a:cubicBezTo>
                  <a:cubicBezTo>
                    <a:pt x="578" y="1891"/>
                    <a:pt x="638" y="2353"/>
                    <a:pt x="638" y="2371"/>
                  </a:cubicBezTo>
                  <a:lnTo>
                    <a:pt x="1" y="10707"/>
                  </a:lnTo>
                  <a:lnTo>
                    <a:pt x="42" y="10725"/>
                  </a:lnTo>
                  <a:cubicBezTo>
                    <a:pt x="42" y="10725"/>
                    <a:pt x="1271" y="11437"/>
                    <a:pt x="2851" y="11460"/>
                  </a:cubicBezTo>
                  <a:cubicBezTo>
                    <a:pt x="2911" y="11461"/>
                    <a:pt x="2971" y="11461"/>
                    <a:pt x="3030" y="11461"/>
                  </a:cubicBezTo>
                  <a:cubicBezTo>
                    <a:pt x="4506" y="11461"/>
                    <a:pt x="5642" y="11247"/>
                    <a:pt x="5642" y="11247"/>
                  </a:cubicBezTo>
                  <a:lnTo>
                    <a:pt x="5684" y="11247"/>
                  </a:lnTo>
                  <a:lnTo>
                    <a:pt x="6049" y="4469"/>
                  </a:lnTo>
                  <a:lnTo>
                    <a:pt x="6779" y="4044"/>
                  </a:lnTo>
                  <a:lnTo>
                    <a:pt x="6779" y="4007"/>
                  </a:lnTo>
                  <a:cubicBezTo>
                    <a:pt x="6779" y="4007"/>
                    <a:pt x="6645" y="2274"/>
                    <a:pt x="6645" y="1466"/>
                  </a:cubicBezTo>
                  <a:cubicBezTo>
                    <a:pt x="6645" y="639"/>
                    <a:pt x="6511" y="116"/>
                    <a:pt x="6511" y="116"/>
                  </a:cubicBezTo>
                  <a:lnTo>
                    <a:pt x="6492" y="61"/>
                  </a:lnTo>
                  <a:lnTo>
                    <a:pt x="6432" y="80"/>
                  </a:lnTo>
                  <a:cubicBezTo>
                    <a:pt x="6432" y="80"/>
                    <a:pt x="5036" y="544"/>
                    <a:pt x="3693" y="544"/>
                  </a:cubicBezTo>
                  <a:cubicBezTo>
                    <a:pt x="3644" y="544"/>
                    <a:pt x="3594" y="543"/>
                    <a:pt x="3544" y="542"/>
                  </a:cubicBezTo>
                  <a:cubicBezTo>
                    <a:pt x="2158" y="505"/>
                    <a:pt x="1003" y="24"/>
                    <a:pt x="1003" y="24"/>
                  </a:cubicBezTo>
                  <a:lnTo>
                    <a:pt x="94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8"/>
            <p:cNvSpPr/>
            <p:nvPr/>
          </p:nvSpPr>
          <p:spPr>
            <a:xfrm>
              <a:off x="6110004" y="2110897"/>
              <a:ext cx="1005628" cy="1175671"/>
            </a:xfrm>
            <a:custGeom>
              <a:avLst/>
              <a:gdLst/>
              <a:ahLst/>
              <a:cxnLst/>
              <a:rect l="l" t="t" r="r" b="b"/>
              <a:pathLst>
                <a:path w="7357" h="8601" extrusionOk="0">
                  <a:moveTo>
                    <a:pt x="5124" y="0"/>
                  </a:moveTo>
                  <a:cubicBezTo>
                    <a:pt x="5124" y="0"/>
                    <a:pt x="1331" y="323"/>
                    <a:pt x="1021" y="439"/>
                  </a:cubicBezTo>
                  <a:cubicBezTo>
                    <a:pt x="1021" y="439"/>
                    <a:pt x="619" y="536"/>
                    <a:pt x="328" y="615"/>
                  </a:cubicBezTo>
                  <a:cubicBezTo>
                    <a:pt x="42" y="712"/>
                    <a:pt x="0" y="827"/>
                    <a:pt x="0" y="827"/>
                  </a:cubicBezTo>
                  <a:cubicBezTo>
                    <a:pt x="0" y="827"/>
                    <a:pt x="1063" y="4177"/>
                    <a:pt x="1081" y="5217"/>
                  </a:cubicBezTo>
                  <a:cubicBezTo>
                    <a:pt x="1081" y="6238"/>
                    <a:pt x="869" y="8239"/>
                    <a:pt x="869" y="8239"/>
                  </a:cubicBezTo>
                  <a:cubicBezTo>
                    <a:pt x="869" y="8239"/>
                    <a:pt x="1459" y="8600"/>
                    <a:pt x="2729" y="8600"/>
                  </a:cubicBezTo>
                  <a:cubicBezTo>
                    <a:pt x="3263" y="8600"/>
                    <a:pt x="3918" y="8536"/>
                    <a:pt x="4699" y="8354"/>
                  </a:cubicBezTo>
                  <a:cubicBezTo>
                    <a:pt x="7356" y="7739"/>
                    <a:pt x="7259" y="7351"/>
                    <a:pt x="7259" y="7351"/>
                  </a:cubicBezTo>
                  <a:cubicBezTo>
                    <a:pt x="7259" y="7351"/>
                    <a:pt x="6778" y="6159"/>
                    <a:pt x="6681" y="5332"/>
                  </a:cubicBezTo>
                  <a:cubicBezTo>
                    <a:pt x="6608" y="4524"/>
                    <a:pt x="6608" y="3599"/>
                    <a:pt x="6529" y="2809"/>
                  </a:cubicBezTo>
                  <a:cubicBezTo>
                    <a:pt x="6432" y="2019"/>
                    <a:pt x="5757" y="555"/>
                    <a:pt x="5642" y="347"/>
                  </a:cubicBezTo>
                  <a:cubicBezTo>
                    <a:pt x="5545" y="134"/>
                    <a:pt x="5124" y="0"/>
                    <a:pt x="5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8"/>
            <p:cNvSpPr/>
            <p:nvPr/>
          </p:nvSpPr>
          <p:spPr>
            <a:xfrm>
              <a:off x="6102350" y="2105156"/>
              <a:ext cx="1005628" cy="1188793"/>
            </a:xfrm>
            <a:custGeom>
              <a:avLst/>
              <a:gdLst/>
              <a:ahLst/>
              <a:cxnLst/>
              <a:rect l="l" t="t" r="r" b="b"/>
              <a:pathLst>
                <a:path w="7357" h="8697" extrusionOk="0">
                  <a:moveTo>
                    <a:pt x="5180" y="97"/>
                  </a:moveTo>
                  <a:cubicBezTo>
                    <a:pt x="5180" y="97"/>
                    <a:pt x="5277" y="134"/>
                    <a:pt x="5370" y="176"/>
                  </a:cubicBezTo>
                  <a:cubicBezTo>
                    <a:pt x="5485" y="231"/>
                    <a:pt x="5624" y="329"/>
                    <a:pt x="5661" y="407"/>
                  </a:cubicBezTo>
                  <a:cubicBezTo>
                    <a:pt x="5776" y="620"/>
                    <a:pt x="6433" y="2080"/>
                    <a:pt x="6525" y="2851"/>
                  </a:cubicBezTo>
                  <a:cubicBezTo>
                    <a:pt x="6622" y="3641"/>
                    <a:pt x="6603" y="4566"/>
                    <a:pt x="6700" y="5393"/>
                  </a:cubicBezTo>
                  <a:cubicBezTo>
                    <a:pt x="6779" y="6220"/>
                    <a:pt x="7260" y="7375"/>
                    <a:pt x="7260" y="7393"/>
                  </a:cubicBezTo>
                  <a:cubicBezTo>
                    <a:pt x="7260" y="7393"/>
                    <a:pt x="7260" y="7412"/>
                    <a:pt x="7241" y="7435"/>
                  </a:cubicBezTo>
                  <a:cubicBezTo>
                    <a:pt x="7218" y="7472"/>
                    <a:pt x="7144" y="7527"/>
                    <a:pt x="7010" y="7624"/>
                  </a:cubicBezTo>
                  <a:cubicBezTo>
                    <a:pt x="6700" y="7781"/>
                    <a:pt x="6063" y="8049"/>
                    <a:pt x="4755" y="8359"/>
                  </a:cubicBezTo>
                  <a:cubicBezTo>
                    <a:pt x="3997" y="8533"/>
                    <a:pt x="3362" y="8596"/>
                    <a:pt x="2843" y="8596"/>
                  </a:cubicBezTo>
                  <a:cubicBezTo>
                    <a:pt x="2454" y="8596"/>
                    <a:pt x="2130" y="8561"/>
                    <a:pt x="1867" y="8512"/>
                  </a:cubicBezTo>
                  <a:cubicBezTo>
                    <a:pt x="1253" y="8415"/>
                    <a:pt x="1003" y="8244"/>
                    <a:pt x="980" y="8244"/>
                  </a:cubicBezTo>
                  <a:cubicBezTo>
                    <a:pt x="980" y="8183"/>
                    <a:pt x="1193" y="6280"/>
                    <a:pt x="1174" y="5259"/>
                  </a:cubicBezTo>
                  <a:cubicBezTo>
                    <a:pt x="1174" y="4718"/>
                    <a:pt x="906" y="3623"/>
                    <a:pt x="634" y="2657"/>
                  </a:cubicBezTo>
                  <a:cubicBezTo>
                    <a:pt x="384" y="1696"/>
                    <a:pt x="116" y="888"/>
                    <a:pt x="116" y="869"/>
                  </a:cubicBezTo>
                  <a:lnTo>
                    <a:pt x="153" y="828"/>
                  </a:lnTo>
                  <a:cubicBezTo>
                    <a:pt x="195" y="791"/>
                    <a:pt x="269" y="754"/>
                    <a:pt x="403" y="712"/>
                  </a:cubicBezTo>
                  <a:cubicBezTo>
                    <a:pt x="675" y="620"/>
                    <a:pt x="1077" y="523"/>
                    <a:pt x="1077" y="523"/>
                  </a:cubicBezTo>
                  <a:lnTo>
                    <a:pt x="1096" y="523"/>
                  </a:lnTo>
                  <a:cubicBezTo>
                    <a:pt x="1119" y="523"/>
                    <a:pt x="1211" y="504"/>
                    <a:pt x="1350" y="481"/>
                  </a:cubicBezTo>
                  <a:cubicBezTo>
                    <a:pt x="1484" y="463"/>
                    <a:pt x="1655" y="444"/>
                    <a:pt x="1849" y="407"/>
                  </a:cubicBezTo>
                  <a:cubicBezTo>
                    <a:pt x="2251" y="365"/>
                    <a:pt x="2755" y="310"/>
                    <a:pt x="3254" y="273"/>
                  </a:cubicBezTo>
                  <a:cubicBezTo>
                    <a:pt x="4238" y="176"/>
                    <a:pt x="5162" y="97"/>
                    <a:pt x="5180" y="97"/>
                  </a:cubicBezTo>
                  <a:close/>
                  <a:moveTo>
                    <a:pt x="5180" y="0"/>
                  </a:moveTo>
                  <a:cubicBezTo>
                    <a:pt x="5180" y="0"/>
                    <a:pt x="4238" y="79"/>
                    <a:pt x="3254" y="176"/>
                  </a:cubicBezTo>
                  <a:cubicBezTo>
                    <a:pt x="2755" y="213"/>
                    <a:pt x="2251" y="273"/>
                    <a:pt x="1849" y="310"/>
                  </a:cubicBezTo>
                  <a:cubicBezTo>
                    <a:pt x="1636" y="329"/>
                    <a:pt x="1465" y="347"/>
                    <a:pt x="1327" y="365"/>
                  </a:cubicBezTo>
                  <a:cubicBezTo>
                    <a:pt x="1211" y="389"/>
                    <a:pt x="1119" y="407"/>
                    <a:pt x="1059" y="426"/>
                  </a:cubicBezTo>
                  <a:cubicBezTo>
                    <a:pt x="1059" y="426"/>
                    <a:pt x="657" y="523"/>
                    <a:pt x="366" y="597"/>
                  </a:cubicBezTo>
                  <a:cubicBezTo>
                    <a:pt x="213" y="657"/>
                    <a:pt x="135" y="712"/>
                    <a:pt x="79" y="754"/>
                  </a:cubicBezTo>
                  <a:cubicBezTo>
                    <a:pt x="56" y="791"/>
                    <a:pt x="38" y="809"/>
                    <a:pt x="19" y="828"/>
                  </a:cubicBezTo>
                  <a:lnTo>
                    <a:pt x="19" y="851"/>
                  </a:lnTo>
                  <a:lnTo>
                    <a:pt x="1" y="869"/>
                  </a:lnTo>
                  <a:lnTo>
                    <a:pt x="19" y="888"/>
                  </a:lnTo>
                  <a:cubicBezTo>
                    <a:pt x="19" y="888"/>
                    <a:pt x="269" y="1715"/>
                    <a:pt x="541" y="2699"/>
                  </a:cubicBezTo>
                  <a:cubicBezTo>
                    <a:pt x="809" y="3660"/>
                    <a:pt x="1059" y="4755"/>
                    <a:pt x="1077" y="5259"/>
                  </a:cubicBezTo>
                  <a:cubicBezTo>
                    <a:pt x="1096" y="6280"/>
                    <a:pt x="865" y="8262"/>
                    <a:pt x="865" y="8262"/>
                  </a:cubicBezTo>
                  <a:lnTo>
                    <a:pt x="865" y="8299"/>
                  </a:lnTo>
                  <a:lnTo>
                    <a:pt x="906" y="8317"/>
                  </a:lnTo>
                  <a:cubicBezTo>
                    <a:pt x="906" y="8317"/>
                    <a:pt x="1211" y="8512"/>
                    <a:pt x="1849" y="8627"/>
                  </a:cubicBezTo>
                  <a:cubicBezTo>
                    <a:pt x="2108" y="8667"/>
                    <a:pt x="2422" y="8696"/>
                    <a:pt x="2794" y="8696"/>
                  </a:cubicBezTo>
                  <a:cubicBezTo>
                    <a:pt x="3332" y="8696"/>
                    <a:pt x="3990" y="8634"/>
                    <a:pt x="4774" y="8451"/>
                  </a:cubicBezTo>
                  <a:cubicBezTo>
                    <a:pt x="6104" y="8147"/>
                    <a:pt x="6737" y="7897"/>
                    <a:pt x="7047" y="7703"/>
                  </a:cubicBezTo>
                  <a:cubicBezTo>
                    <a:pt x="7218" y="7624"/>
                    <a:pt x="7297" y="7550"/>
                    <a:pt x="7334" y="7490"/>
                  </a:cubicBezTo>
                  <a:cubicBezTo>
                    <a:pt x="7357" y="7453"/>
                    <a:pt x="7357" y="7435"/>
                    <a:pt x="7357" y="7412"/>
                  </a:cubicBezTo>
                  <a:lnTo>
                    <a:pt x="7357" y="7393"/>
                  </a:lnTo>
                  <a:lnTo>
                    <a:pt x="7357" y="7375"/>
                  </a:lnTo>
                  <a:cubicBezTo>
                    <a:pt x="7357" y="7375"/>
                    <a:pt x="6895" y="6183"/>
                    <a:pt x="6798" y="5374"/>
                  </a:cubicBezTo>
                  <a:cubicBezTo>
                    <a:pt x="6700" y="4566"/>
                    <a:pt x="6719" y="3641"/>
                    <a:pt x="6622" y="2851"/>
                  </a:cubicBezTo>
                  <a:cubicBezTo>
                    <a:pt x="6525" y="2043"/>
                    <a:pt x="5873" y="578"/>
                    <a:pt x="5758" y="365"/>
                  </a:cubicBezTo>
                  <a:cubicBezTo>
                    <a:pt x="5679" y="231"/>
                    <a:pt x="5545" y="158"/>
                    <a:pt x="5430" y="97"/>
                  </a:cubicBezTo>
                  <a:cubicBezTo>
                    <a:pt x="5314" y="19"/>
                    <a:pt x="5199" y="0"/>
                    <a:pt x="519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8"/>
            <p:cNvSpPr/>
            <p:nvPr/>
          </p:nvSpPr>
          <p:spPr>
            <a:xfrm>
              <a:off x="6260227" y="1815919"/>
              <a:ext cx="510537" cy="446566"/>
            </a:xfrm>
            <a:custGeom>
              <a:avLst/>
              <a:gdLst/>
              <a:ahLst/>
              <a:cxnLst/>
              <a:rect l="l" t="t" r="r" b="b"/>
              <a:pathLst>
                <a:path w="3735" h="3267" extrusionOk="0">
                  <a:moveTo>
                    <a:pt x="1022" y="0"/>
                  </a:moveTo>
                  <a:cubicBezTo>
                    <a:pt x="1022" y="0"/>
                    <a:pt x="943" y="1539"/>
                    <a:pt x="749" y="1927"/>
                  </a:cubicBezTo>
                  <a:cubicBezTo>
                    <a:pt x="634" y="2177"/>
                    <a:pt x="250" y="2366"/>
                    <a:pt x="1" y="2463"/>
                  </a:cubicBezTo>
                  <a:cubicBezTo>
                    <a:pt x="331" y="2865"/>
                    <a:pt x="852" y="3267"/>
                    <a:pt x="1592" y="3267"/>
                  </a:cubicBezTo>
                  <a:cubicBezTo>
                    <a:pt x="1669" y="3267"/>
                    <a:pt x="1749" y="3262"/>
                    <a:pt x="1831" y="3253"/>
                  </a:cubicBezTo>
                  <a:cubicBezTo>
                    <a:pt x="2810" y="3138"/>
                    <a:pt x="3406" y="2579"/>
                    <a:pt x="3734" y="2158"/>
                  </a:cubicBezTo>
                  <a:cubicBezTo>
                    <a:pt x="3697" y="2116"/>
                    <a:pt x="3637" y="2098"/>
                    <a:pt x="3582" y="2061"/>
                  </a:cubicBezTo>
                  <a:cubicBezTo>
                    <a:pt x="3235" y="1867"/>
                    <a:pt x="2907" y="1617"/>
                    <a:pt x="2810" y="1386"/>
                  </a:cubicBezTo>
                  <a:cubicBezTo>
                    <a:pt x="2736" y="1137"/>
                    <a:pt x="2773" y="0"/>
                    <a:pt x="2773"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8"/>
            <p:cNvSpPr/>
            <p:nvPr/>
          </p:nvSpPr>
          <p:spPr>
            <a:xfrm>
              <a:off x="6246968" y="1807717"/>
              <a:ext cx="534458" cy="462832"/>
            </a:xfrm>
            <a:custGeom>
              <a:avLst/>
              <a:gdLst/>
              <a:ahLst/>
              <a:cxnLst/>
              <a:rect l="l" t="t" r="r" b="b"/>
              <a:pathLst>
                <a:path w="3910" h="3386" extrusionOk="0">
                  <a:moveTo>
                    <a:pt x="1174" y="97"/>
                  </a:moveTo>
                  <a:lnTo>
                    <a:pt x="2810" y="116"/>
                  </a:lnTo>
                  <a:lnTo>
                    <a:pt x="2810" y="656"/>
                  </a:lnTo>
                  <a:lnTo>
                    <a:pt x="2810" y="1118"/>
                  </a:lnTo>
                  <a:cubicBezTo>
                    <a:pt x="2833" y="1271"/>
                    <a:pt x="2833" y="1386"/>
                    <a:pt x="2870" y="1446"/>
                  </a:cubicBezTo>
                  <a:cubicBezTo>
                    <a:pt x="2949" y="1714"/>
                    <a:pt x="3295" y="1987"/>
                    <a:pt x="3642" y="2158"/>
                  </a:cubicBezTo>
                  <a:cubicBezTo>
                    <a:pt x="3679" y="2176"/>
                    <a:pt x="3716" y="2195"/>
                    <a:pt x="3757" y="2218"/>
                  </a:cubicBezTo>
                  <a:cubicBezTo>
                    <a:pt x="3429" y="2639"/>
                    <a:pt x="2852" y="3161"/>
                    <a:pt x="1928" y="3258"/>
                  </a:cubicBezTo>
                  <a:cubicBezTo>
                    <a:pt x="1848" y="3267"/>
                    <a:pt x="1771" y="3271"/>
                    <a:pt x="1696" y="3271"/>
                  </a:cubicBezTo>
                  <a:cubicBezTo>
                    <a:pt x="1008" y="3271"/>
                    <a:pt x="506" y="2908"/>
                    <a:pt x="176" y="2541"/>
                  </a:cubicBezTo>
                  <a:cubicBezTo>
                    <a:pt x="292" y="2486"/>
                    <a:pt x="426" y="2426"/>
                    <a:pt x="560" y="2352"/>
                  </a:cubicBezTo>
                  <a:cubicBezTo>
                    <a:pt x="694" y="2255"/>
                    <a:pt x="828" y="2139"/>
                    <a:pt x="906" y="2005"/>
                  </a:cubicBezTo>
                  <a:cubicBezTo>
                    <a:pt x="943" y="1908"/>
                    <a:pt x="985" y="1733"/>
                    <a:pt x="1022" y="1525"/>
                  </a:cubicBezTo>
                  <a:cubicBezTo>
                    <a:pt x="1059" y="1331"/>
                    <a:pt x="1077" y="1100"/>
                    <a:pt x="1100" y="887"/>
                  </a:cubicBezTo>
                  <a:cubicBezTo>
                    <a:pt x="1156" y="462"/>
                    <a:pt x="1174" y="157"/>
                    <a:pt x="1174" y="97"/>
                  </a:cubicBezTo>
                  <a:close/>
                  <a:moveTo>
                    <a:pt x="1077" y="0"/>
                  </a:moveTo>
                  <a:lnTo>
                    <a:pt x="1077" y="60"/>
                  </a:lnTo>
                  <a:cubicBezTo>
                    <a:pt x="1077" y="60"/>
                    <a:pt x="1040" y="444"/>
                    <a:pt x="1003" y="869"/>
                  </a:cubicBezTo>
                  <a:cubicBezTo>
                    <a:pt x="985" y="1081"/>
                    <a:pt x="943" y="1312"/>
                    <a:pt x="925" y="1525"/>
                  </a:cubicBezTo>
                  <a:cubicBezTo>
                    <a:pt x="888" y="1714"/>
                    <a:pt x="846" y="1871"/>
                    <a:pt x="809" y="1964"/>
                  </a:cubicBezTo>
                  <a:cubicBezTo>
                    <a:pt x="754" y="2061"/>
                    <a:pt x="638" y="2176"/>
                    <a:pt x="500" y="2255"/>
                  </a:cubicBezTo>
                  <a:cubicBezTo>
                    <a:pt x="366" y="2352"/>
                    <a:pt x="195" y="2426"/>
                    <a:pt x="79" y="2486"/>
                  </a:cubicBezTo>
                  <a:lnTo>
                    <a:pt x="1" y="2505"/>
                  </a:lnTo>
                  <a:lnTo>
                    <a:pt x="61" y="2565"/>
                  </a:lnTo>
                  <a:cubicBezTo>
                    <a:pt x="394" y="2965"/>
                    <a:pt x="950" y="3385"/>
                    <a:pt x="1720" y="3385"/>
                  </a:cubicBezTo>
                  <a:cubicBezTo>
                    <a:pt x="1793" y="3385"/>
                    <a:pt x="1869" y="3381"/>
                    <a:pt x="1946" y="3373"/>
                  </a:cubicBezTo>
                  <a:cubicBezTo>
                    <a:pt x="2949" y="3258"/>
                    <a:pt x="3545" y="2680"/>
                    <a:pt x="3891" y="2237"/>
                  </a:cubicBezTo>
                  <a:lnTo>
                    <a:pt x="3910" y="2195"/>
                  </a:lnTo>
                  <a:lnTo>
                    <a:pt x="3873" y="2158"/>
                  </a:lnTo>
                  <a:cubicBezTo>
                    <a:pt x="3813" y="2139"/>
                    <a:pt x="3757" y="2103"/>
                    <a:pt x="3697" y="2079"/>
                  </a:cubicBezTo>
                  <a:cubicBezTo>
                    <a:pt x="3351" y="1890"/>
                    <a:pt x="3041" y="1640"/>
                    <a:pt x="2967" y="1428"/>
                  </a:cubicBezTo>
                  <a:cubicBezTo>
                    <a:pt x="2949" y="1368"/>
                    <a:pt x="2926" y="1252"/>
                    <a:pt x="2926" y="1118"/>
                  </a:cubicBezTo>
                  <a:cubicBezTo>
                    <a:pt x="2907" y="984"/>
                    <a:pt x="2907" y="809"/>
                    <a:pt x="2907" y="656"/>
                  </a:cubicBezTo>
                  <a:cubicBezTo>
                    <a:pt x="2907" y="347"/>
                    <a:pt x="2926" y="60"/>
                    <a:pt x="2926" y="60"/>
                  </a:cubicBezTo>
                  <a:lnTo>
                    <a:pt x="292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8"/>
            <p:cNvSpPr/>
            <p:nvPr/>
          </p:nvSpPr>
          <p:spPr>
            <a:xfrm>
              <a:off x="6183817" y="2042005"/>
              <a:ext cx="681673" cy="307963"/>
            </a:xfrm>
            <a:custGeom>
              <a:avLst/>
              <a:gdLst/>
              <a:ahLst/>
              <a:cxnLst/>
              <a:rect l="l" t="t" r="r" b="b"/>
              <a:pathLst>
                <a:path w="4987" h="2253" extrusionOk="0">
                  <a:moveTo>
                    <a:pt x="3776" y="0"/>
                  </a:moveTo>
                  <a:cubicBezTo>
                    <a:pt x="3697" y="0"/>
                    <a:pt x="3776" y="925"/>
                    <a:pt x="2755" y="1082"/>
                  </a:cubicBezTo>
                  <a:cubicBezTo>
                    <a:pt x="2685" y="1092"/>
                    <a:pt x="2617" y="1097"/>
                    <a:pt x="2553" y="1097"/>
                  </a:cubicBezTo>
                  <a:cubicBezTo>
                    <a:pt x="1668" y="1097"/>
                    <a:pt x="1234" y="194"/>
                    <a:pt x="1234" y="194"/>
                  </a:cubicBezTo>
                  <a:cubicBezTo>
                    <a:pt x="1234" y="194"/>
                    <a:pt x="1191" y="151"/>
                    <a:pt x="1111" y="151"/>
                  </a:cubicBezTo>
                  <a:cubicBezTo>
                    <a:pt x="1070" y="151"/>
                    <a:pt x="1020" y="162"/>
                    <a:pt x="962" y="194"/>
                  </a:cubicBezTo>
                  <a:cubicBezTo>
                    <a:pt x="791" y="291"/>
                    <a:pt x="694" y="462"/>
                    <a:pt x="347" y="559"/>
                  </a:cubicBezTo>
                  <a:cubicBezTo>
                    <a:pt x="1" y="657"/>
                    <a:pt x="79" y="675"/>
                    <a:pt x="310" y="906"/>
                  </a:cubicBezTo>
                  <a:cubicBezTo>
                    <a:pt x="496" y="1092"/>
                    <a:pt x="1434" y="2253"/>
                    <a:pt x="2763" y="2253"/>
                  </a:cubicBezTo>
                  <a:cubicBezTo>
                    <a:pt x="2951" y="2253"/>
                    <a:pt x="3147" y="2229"/>
                    <a:pt x="3351" y="2177"/>
                  </a:cubicBezTo>
                  <a:cubicBezTo>
                    <a:pt x="4986" y="1775"/>
                    <a:pt x="4797" y="523"/>
                    <a:pt x="4737" y="444"/>
                  </a:cubicBezTo>
                  <a:cubicBezTo>
                    <a:pt x="4700" y="389"/>
                    <a:pt x="3873" y="0"/>
                    <a:pt x="3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8"/>
            <p:cNvSpPr/>
            <p:nvPr/>
          </p:nvSpPr>
          <p:spPr>
            <a:xfrm>
              <a:off x="6192018" y="2034350"/>
              <a:ext cx="652558" cy="323409"/>
            </a:xfrm>
            <a:custGeom>
              <a:avLst/>
              <a:gdLst/>
              <a:ahLst/>
              <a:cxnLst/>
              <a:rect l="l" t="t" r="r" b="b"/>
              <a:pathLst>
                <a:path w="4774" h="2366" extrusionOk="0">
                  <a:moveTo>
                    <a:pt x="3771" y="116"/>
                  </a:moveTo>
                  <a:cubicBezTo>
                    <a:pt x="3790" y="135"/>
                    <a:pt x="3831" y="153"/>
                    <a:pt x="3868" y="153"/>
                  </a:cubicBezTo>
                  <a:cubicBezTo>
                    <a:pt x="3965" y="190"/>
                    <a:pt x="4081" y="250"/>
                    <a:pt x="4196" y="306"/>
                  </a:cubicBezTo>
                  <a:cubicBezTo>
                    <a:pt x="4293" y="347"/>
                    <a:pt x="4409" y="403"/>
                    <a:pt x="4506" y="445"/>
                  </a:cubicBezTo>
                  <a:cubicBezTo>
                    <a:pt x="4543" y="481"/>
                    <a:pt x="4580" y="500"/>
                    <a:pt x="4598" y="500"/>
                  </a:cubicBezTo>
                  <a:cubicBezTo>
                    <a:pt x="4621" y="518"/>
                    <a:pt x="4640" y="537"/>
                    <a:pt x="4640" y="537"/>
                  </a:cubicBezTo>
                  <a:cubicBezTo>
                    <a:pt x="4640" y="560"/>
                    <a:pt x="4658" y="579"/>
                    <a:pt x="4658" y="597"/>
                  </a:cubicBezTo>
                  <a:lnTo>
                    <a:pt x="4658" y="749"/>
                  </a:lnTo>
                  <a:cubicBezTo>
                    <a:pt x="4658" y="865"/>
                    <a:pt x="4640" y="1041"/>
                    <a:pt x="4580" y="1230"/>
                  </a:cubicBezTo>
                  <a:cubicBezTo>
                    <a:pt x="4427" y="1577"/>
                    <a:pt x="4081" y="1983"/>
                    <a:pt x="3291" y="2196"/>
                  </a:cubicBezTo>
                  <a:cubicBezTo>
                    <a:pt x="3098" y="2241"/>
                    <a:pt x="2913" y="2261"/>
                    <a:pt x="2734" y="2261"/>
                  </a:cubicBezTo>
                  <a:cubicBezTo>
                    <a:pt x="2162" y="2261"/>
                    <a:pt x="1666" y="2053"/>
                    <a:pt x="1271" y="1789"/>
                  </a:cubicBezTo>
                  <a:cubicBezTo>
                    <a:pt x="999" y="1618"/>
                    <a:pt x="786" y="1424"/>
                    <a:pt x="615" y="1272"/>
                  </a:cubicBezTo>
                  <a:cubicBezTo>
                    <a:pt x="463" y="1096"/>
                    <a:pt x="347" y="981"/>
                    <a:pt x="287" y="925"/>
                  </a:cubicBezTo>
                  <a:cubicBezTo>
                    <a:pt x="232" y="865"/>
                    <a:pt x="172" y="828"/>
                    <a:pt x="153" y="791"/>
                  </a:cubicBezTo>
                  <a:lnTo>
                    <a:pt x="116" y="749"/>
                  </a:lnTo>
                  <a:cubicBezTo>
                    <a:pt x="116" y="731"/>
                    <a:pt x="116" y="731"/>
                    <a:pt x="135" y="731"/>
                  </a:cubicBezTo>
                  <a:cubicBezTo>
                    <a:pt x="153" y="713"/>
                    <a:pt x="209" y="694"/>
                    <a:pt x="306" y="676"/>
                  </a:cubicBezTo>
                  <a:cubicBezTo>
                    <a:pt x="671" y="579"/>
                    <a:pt x="786" y="384"/>
                    <a:pt x="943" y="287"/>
                  </a:cubicBezTo>
                  <a:cubicBezTo>
                    <a:pt x="976" y="266"/>
                    <a:pt x="1010" y="257"/>
                    <a:pt x="1040" y="257"/>
                  </a:cubicBezTo>
                  <a:cubicBezTo>
                    <a:pt x="1061" y="257"/>
                    <a:pt x="1081" y="261"/>
                    <a:pt x="1096" y="269"/>
                  </a:cubicBezTo>
                  <a:cubicBezTo>
                    <a:pt x="1133" y="269"/>
                    <a:pt x="1133" y="287"/>
                    <a:pt x="1133" y="287"/>
                  </a:cubicBezTo>
                  <a:cubicBezTo>
                    <a:pt x="1156" y="306"/>
                    <a:pt x="1271" y="537"/>
                    <a:pt x="1521" y="791"/>
                  </a:cubicBezTo>
                  <a:cubicBezTo>
                    <a:pt x="1731" y="1001"/>
                    <a:pt x="2048" y="1197"/>
                    <a:pt x="2453" y="1197"/>
                  </a:cubicBezTo>
                  <a:cubicBezTo>
                    <a:pt x="2531" y="1197"/>
                    <a:pt x="2611" y="1190"/>
                    <a:pt x="2695" y="1175"/>
                  </a:cubicBezTo>
                  <a:cubicBezTo>
                    <a:pt x="3235" y="1096"/>
                    <a:pt x="3485" y="828"/>
                    <a:pt x="3600" y="560"/>
                  </a:cubicBezTo>
                  <a:cubicBezTo>
                    <a:pt x="3656" y="421"/>
                    <a:pt x="3697" y="306"/>
                    <a:pt x="3716" y="213"/>
                  </a:cubicBezTo>
                  <a:cubicBezTo>
                    <a:pt x="3734" y="172"/>
                    <a:pt x="3734" y="135"/>
                    <a:pt x="3734" y="116"/>
                  </a:cubicBezTo>
                  <a:close/>
                  <a:moveTo>
                    <a:pt x="3716" y="1"/>
                  </a:moveTo>
                  <a:cubicBezTo>
                    <a:pt x="3697" y="1"/>
                    <a:pt x="3674" y="19"/>
                    <a:pt x="3656" y="38"/>
                  </a:cubicBezTo>
                  <a:cubicBezTo>
                    <a:pt x="3656" y="56"/>
                    <a:pt x="3637" y="56"/>
                    <a:pt x="3637" y="75"/>
                  </a:cubicBezTo>
                  <a:cubicBezTo>
                    <a:pt x="3637" y="116"/>
                    <a:pt x="3619" y="135"/>
                    <a:pt x="3619" y="190"/>
                  </a:cubicBezTo>
                  <a:cubicBezTo>
                    <a:pt x="3600" y="269"/>
                    <a:pt x="3559" y="384"/>
                    <a:pt x="3503" y="518"/>
                  </a:cubicBezTo>
                  <a:cubicBezTo>
                    <a:pt x="3406" y="749"/>
                    <a:pt x="3175" y="999"/>
                    <a:pt x="2695" y="1078"/>
                  </a:cubicBezTo>
                  <a:cubicBezTo>
                    <a:pt x="2622" y="1089"/>
                    <a:pt x="2553" y="1094"/>
                    <a:pt x="2486" y="1094"/>
                  </a:cubicBezTo>
                  <a:cubicBezTo>
                    <a:pt x="2091" y="1094"/>
                    <a:pt x="1792" y="910"/>
                    <a:pt x="1595" y="713"/>
                  </a:cubicBezTo>
                  <a:cubicBezTo>
                    <a:pt x="1345" y="481"/>
                    <a:pt x="1230" y="232"/>
                    <a:pt x="1230" y="232"/>
                  </a:cubicBezTo>
                  <a:lnTo>
                    <a:pt x="1211" y="213"/>
                  </a:lnTo>
                  <a:cubicBezTo>
                    <a:pt x="1211" y="213"/>
                    <a:pt x="1174" y="172"/>
                    <a:pt x="1114" y="153"/>
                  </a:cubicBezTo>
                  <a:cubicBezTo>
                    <a:pt x="1059" y="153"/>
                    <a:pt x="980" y="153"/>
                    <a:pt x="883" y="213"/>
                  </a:cubicBezTo>
                  <a:cubicBezTo>
                    <a:pt x="694" y="306"/>
                    <a:pt x="615" y="481"/>
                    <a:pt x="269" y="579"/>
                  </a:cubicBezTo>
                  <a:cubicBezTo>
                    <a:pt x="190" y="597"/>
                    <a:pt x="135" y="615"/>
                    <a:pt x="75" y="634"/>
                  </a:cubicBezTo>
                  <a:cubicBezTo>
                    <a:pt x="56" y="652"/>
                    <a:pt x="38" y="652"/>
                    <a:pt x="19" y="676"/>
                  </a:cubicBezTo>
                  <a:cubicBezTo>
                    <a:pt x="1" y="694"/>
                    <a:pt x="1" y="731"/>
                    <a:pt x="1" y="749"/>
                  </a:cubicBezTo>
                  <a:cubicBezTo>
                    <a:pt x="1" y="791"/>
                    <a:pt x="38" y="828"/>
                    <a:pt x="75" y="865"/>
                  </a:cubicBezTo>
                  <a:lnTo>
                    <a:pt x="209" y="999"/>
                  </a:lnTo>
                  <a:cubicBezTo>
                    <a:pt x="269" y="1041"/>
                    <a:pt x="384" y="1175"/>
                    <a:pt x="555" y="1346"/>
                  </a:cubicBezTo>
                  <a:cubicBezTo>
                    <a:pt x="712" y="1503"/>
                    <a:pt x="943" y="1692"/>
                    <a:pt x="1211" y="1886"/>
                  </a:cubicBezTo>
                  <a:cubicBezTo>
                    <a:pt x="1621" y="2148"/>
                    <a:pt x="2138" y="2366"/>
                    <a:pt x="2724" y="2366"/>
                  </a:cubicBezTo>
                  <a:cubicBezTo>
                    <a:pt x="2913" y="2366"/>
                    <a:pt x="3108" y="2343"/>
                    <a:pt x="3309" y="2293"/>
                  </a:cubicBezTo>
                  <a:cubicBezTo>
                    <a:pt x="4136" y="2080"/>
                    <a:pt x="4524" y="1655"/>
                    <a:pt x="4677" y="1272"/>
                  </a:cubicBezTo>
                  <a:cubicBezTo>
                    <a:pt x="4755" y="1078"/>
                    <a:pt x="4774" y="883"/>
                    <a:pt x="4774" y="749"/>
                  </a:cubicBezTo>
                  <a:cubicBezTo>
                    <a:pt x="4774" y="676"/>
                    <a:pt x="4755" y="615"/>
                    <a:pt x="4755" y="579"/>
                  </a:cubicBezTo>
                  <a:cubicBezTo>
                    <a:pt x="4755" y="560"/>
                    <a:pt x="4755" y="537"/>
                    <a:pt x="4737" y="518"/>
                  </a:cubicBezTo>
                  <a:cubicBezTo>
                    <a:pt x="4737" y="500"/>
                    <a:pt x="4737" y="481"/>
                    <a:pt x="4714" y="481"/>
                  </a:cubicBezTo>
                  <a:cubicBezTo>
                    <a:pt x="4695" y="445"/>
                    <a:pt x="4677" y="445"/>
                    <a:pt x="4658" y="421"/>
                  </a:cubicBezTo>
                  <a:cubicBezTo>
                    <a:pt x="4621" y="403"/>
                    <a:pt x="4580" y="384"/>
                    <a:pt x="4543" y="366"/>
                  </a:cubicBezTo>
                  <a:cubicBezTo>
                    <a:pt x="4464" y="306"/>
                    <a:pt x="4349" y="250"/>
                    <a:pt x="4233" y="213"/>
                  </a:cubicBezTo>
                  <a:cubicBezTo>
                    <a:pt x="4118" y="153"/>
                    <a:pt x="4002" y="98"/>
                    <a:pt x="3905" y="56"/>
                  </a:cubicBezTo>
                  <a:cubicBezTo>
                    <a:pt x="3868" y="38"/>
                    <a:pt x="3831" y="38"/>
                    <a:pt x="3790" y="19"/>
                  </a:cubicBezTo>
                  <a:cubicBezTo>
                    <a:pt x="3771" y="19"/>
                    <a:pt x="3753" y="1"/>
                    <a:pt x="371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8"/>
            <p:cNvSpPr/>
            <p:nvPr/>
          </p:nvSpPr>
          <p:spPr>
            <a:xfrm>
              <a:off x="6797147" y="3315963"/>
              <a:ext cx="121381" cy="510400"/>
            </a:xfrm>
            <a:custGeom>
              <a:avLst/>
              <a:gdLst/>
              <a:ahLst/>
              <a:cxnLst/>
              <a:rect l="l" t="t" r="r" b="b"/>
              <a:pathLst>
                <a:path w="888" h="3734" extrusionOk="0">
                  <a:moveTo>
                    <a:pt x="656" y="0"/>
                  </a:moveTo>
                  <a:lnTo>
                    <a:pt x="0" y="268"/>
                  </a:lnTo>
                  <a:cubicBezTo>
                    <a:pt x="0" y="268"/>
                    <a:pt x="402" y="3429"/>
                    <a:pt x="425" y="3618"/>
                  </a:cubicBezTo>
                  <a:cubicBezTo>
                    <a:pt x="444" y="3715"/>
                    <a:pt x="656" y="3733"/>
                    <a:pt x="864" y="3733"/>
                  </a:cubicBezTo>
                  <a:lnTo>
                    <a:pt x="887" y="3715"/>
                  </a:lnTo>
                  <a:cubicBezTo>
                    <a:pt x="887" y="3715"/>
                    <a:pt x="749" y="1982"/>
                    <a:pt x="749" y="1174"/>
                  </a:cubicBezTo>
                  <a:cubicBezTo>
                    <a:pt x="749" y="615"/>
                    <a:pt x="693" y="213"/>
                    <a:pt x="6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8"/>
            <p:cNvSpPr/>
            <p:nvPr/>
          </p:nvSpPr>
          <p:spPr>
            <a:xfrm>
              <a:off x="6788945" y="3305164"/>
              <a:ext cx="137100" cy="529400"/>
            </a:xfrm>
            <a:custGeom>
              <a:avLst/>
              <a:gdLst/>
              <a:ahLst/>
              <a:cxnLst/>
              <a:rect l="l" t="t" r="r" b="b"/>
              <a:pathLst>
                <a:path w="1003" h="3873" extrusionOk="0">
                  <a:moveTo>
                    <a:pt x="675" y="158"/>
                  </a:moveTo>
                  <a:cubicBezTo>
                    <a:pt x="716" y="366"/>
                    <a:pt x="772" y="754"/>
                    <a:pt x="753" y="1253"/>
                  </a:cubicBezTo>
                  <a:cubicBezTo>
                    <a:pt x="753" y="2043"/>
                    <a:pt x="887" y="3679"/>
                    <a:pt x="887" y="3757"/>
                  </a:cubicBezTo>
                  <a:lnTo>
                    <a:pt x="638" y="3757"/>
                  </a:lnTo>
                  <a:cubicBezTo>
                    <a:pt x="601" y="3739"/>
                    <a:pt x="578" y="3739"/>
                    <a:pt x="559" y="3715"/>
                  </a:cubicBezTo>
                  <a:cubicBezTo>
                    <a:pt x="541" y="3715"/>
                    <a:pt x="541" y="3697"/>
                    <a:pt x="541" y="3697"/>
                  </a:cubicBezTo>
                  <a:cubicBezTo>
                    <a:pt x="522" y="3508"/>
                    <a:pt x="116" y="444"/>
                    <a:pt x="116" y="389"/>
                  </a:cubicBezTo>
                  <a:lnTo>
                    <a:pt x="675" y="158"/>
                  </a:lnTo>
                  <a:close/>
                  <a:moveTo>
                    <a:pt x="753" y="1"/>
                  </a:moveTo>
                  <a:lnTo>
                    <a:pt x="693" y="42"/>
                  </a:lnTo>
                  <a:lnTo>
                    <a:pt x="0" y="310"/>
                  </a:lnTo>
                  <a:lnTo>
                    <a:pt x="0" y="347"/>
                  </a:lnTo>
                  <a:cubicBezTo>
                    <a:pt x="0" y="347"/>
                    <a:pt x="407" y="3508"/>
                    <a:pt x="444" y="3715"/>
                  </a:cubicBezTo>
                  <a:cubicBezTo>
                    <a:pt x="444" y="3757"/>
                    <a:pt x="462" y="3794"/>
                    <a:pt x="504" y="3812"/>
                  </a:cubicBezTo>
                  <a:cubicBezTo>
                    <a:pt x="541" y="3831"/>
                    <a:pt x="578" y="3831"/>
                    <a:pt x="619" y="3854"/>
                  </a:cubicBezTo>
                  <a:cubicBezTo>
                    <a:pt x="716" y="3873"/>
                    <a:pt x="832" y="3873"/>
                    <a:pt x="924" y="3873"/>
                  </a:cubicBezTo>
                  <a:lnTo>
                    <a:pt x="947" y="3873"/>
                  </a:lnTo>
                  <a:lnTo>
                    <a:pt x="1003" y="3831"/>
                  </a:lnTo>
                  <a:lnTo>
                    <a:pt x="1003" y="3794"/>
                  </a:lnTo>
                  <a:cubicBezTo>
                    <a:pt x="1003" y="3794"/>
                    <a:pt x="869" y="2061"/>
                    <a:pt x="869" y="1253"/>
                  </a:cubicBezTo>
                  <a:cubicBezTo>
                    <a:pt x="869" y="694"/>
                    <a:pt x="809" y="292"/>
                    <a:pt x="772" y="79"/>
                  </a:cubicBezTo>
                  <a:lnTo>
                    <a:pt x="753"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8"/>
            <p:cNvSpPr/>
            <p:nvPr/>
          </p:nvSpPr>
          <p:spPr>
            <a:xfrm>
              <a:off x="6226191" y="2448387"/>
              <a:ext cx="889442" cy="852399"/>
            </a:xfrm>
            <a:custGeom>
              <a:avLst/>
              <a:gdLst/>
              <a:ahLst/>
              <a:cxnLst/>
              <a:rect l="l" t="t" r="r" b="b"/>
              <a:pathLst>
                <a:path w="6507" h="6236" extrusionOk="0">
                  <a:moveTo>
                    <a:pt x="5024" y="1"/>
                  </a:moveTo>
                  <a:cubicBezTo>
                    <a:pt x="4709" y="1"/>
                    <a:pt x="4135" y="31"/>
                    <a:pt x="3290" y="188"/>
                  </a:cubicBezTo>
                  <a:cubicBezTo>
                    <a:pt x="1904" y="456"/>
                    <a:pt x="924" y="802"/>
                    <a:pt x="924" y="802"/>
                  </a:cubicBezTo>
                  <a:cubicBezTo>
                    <a:pt x="924" y="802"/>
                    <a:pt x="1308" y="2997"/>
                    <a:pt x="1345" y="3515"/>
                  </a:cubicBezTo>
                  <a:cubicBezTo>
                    <a:pt x="1405" y="4018"/>
                    <a:pt x="1271" y="4827"/>
                    <a:pt x="980" y="4924"/>
                  </a:cubicBezTo>
                  <a:cubicBezTo>
                    <a:pt x="712" y="5039"/>
                    <a:pt x="231" y="5039"/>
                    <a:pt x="213" y="5095"/>
                  </a:cubicBezTo>
                  <a:cubicBezTo>
                    <a:pt x="171" y="5173"/>
                    <a:pt x="56" y="5617"/>
                    <a:pt x="37" y="5709"/>
                  </a:cubicBezTo>
                  <a:cubicBezTo>
                    <a:pt x="0" y="5806"/>
                    <a:pt x="97" y="5825"/>
                    <a:pt x="712" y="6056"/>
                  </a:cubicBezTo>
                  <a:cubicBezTo>
                    <a:pt x="1021" y="6172"/>
                    <a:pt x="1354" y="6236"/>
                    <a:pt x="1821" y="6236"/>
                  </a:cubicBezTo>
                  <a:cubicBezTo>
                    <a:pt x="2285" y="6236"/>
                    <a:pt x="2880" y="6173"/>
                    <a:pt x="3715" y="6038"/>
                  </a:cubicBezTo>
                  <a:cubicBezTo>
                    <a:pt x="5388" y="5788"/>
                    <a:pt x="6488" y="5095"/>
                    <a:pt x="6506" y="4882"/>
                  </a:cubicBezTo>
                  <a:cubicBezTo>
                    <a:pt x="6506" y="4670"/>
                    <a:pt x="6257" y="3940"/>
                    <a:pt x="6141" y="3824"/>
                  </a:cubicBezTo>
                  <a:cubicBezTo>
                    <a:pt x="6044" y="3709"/>
                    <a:pt x="5850" y="3824"/>
                    <a:pt x="5716" y="3478"/>
                  </a:cubicBezTo>
                  <a:cubicBezTo>
                    <a:pt x="5582" y="3131"/>
                    <a:pt x="5314" y="12"/>
                    <a:pt x="5314" y="12"/>
                  </a:cubicBezTo>
                  <a:cubicBezTo>
                    <a:pt x="5314" y="12"/>
                    <a:pt x="5218" y="1"/>
                    <a:pt x="50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8"/>
            <p:cNvSpPr/>
            <p:nvPr/>
          </p:nvSpPr>
          <p:spPr>
            <a:xfrm>
              <a:off x="6223594" y="2442372"/>
              <a:ext cx="900240" cy="866341"/>
            </a:xfrm>
            <a:custGeom>
              <a:avLst/>
              <a:gdLst/>
              <a:ahLst/>
              <a:cxnLst/>
              <a:rect l="l" t="t" r="r" b="b"/>
              <a:pathLst>
                <a:path w="6586" h="6338" extrusionOk="0">
                  <a:moveTo>
                    <a:pt x="4829" y="93"/>
                  </a:moveTo>
                  <a:cubicBezTo>
                    <a:pt x="5139" y="93"/>
                    <a:pt x="5254" y="116"/>
                    <a:pt x="5291" y="116"/>
                  </a:cubicBezTo>
                  <a:cubicBezTo>
                    <a:pt x="5291" y="153"/>
                    <a:pt x="5351" y="865"/>
                    <a:pt x="5430" y="1673"/>
                  </a:cubicBezTo>
                  <a:cubicBezTo>
                    <a:pt x="5467" y="2080"/>
                    <a:pt x="5522" y="2501"/>
                    <a:pt x="5564" y="2847"/>
                  </a:cubicBezTo>
                  <a:cubicBezTo>
                    <a:pt x="5582" y="3023"/>
                    <a:pt x="5601" y="3175"/>
                    <a:pt x="5619" y="3291"/>
                  </a:cubicBezTo>
                  <a:cubicBezTo>
                    <a:pt x="5638" y="3406"/>
                    <a:pt x="5661" y="3485"/>
                    <a:pt x="5680" y="3540"/>
                  </a:cubicBezTo>
                  <a:cubicBezTo>
                    <a:pt x="5753" y="3734"/>
                    <a:pt x="5850" y="3813"/>
                    <a:pt x="5947" y="3831"/>
                  </a:cubicBezTo>
                  <a:cubicBezTo>
                    <a:pt x="5984" y="3850"/>
                    <a:pt x="6026" y="3850"/>
                    <a:pt x="6063" y="3868"/>
                  </a:cubicBezTo>
                  <a:cubicBezTo>
                    <a:pt x="6081" y="3868"/>
                    <a:pt x="6100" y="3887"/>
                    <a:pt x="6123" y="3905"/>
                  </a:cubicBezTo>
                  <a:cubicBezTo>
                    <a:pt x="6142" y="3928"/>
                    <a:pt x="6179" y="3984"/>
                    <a:pt x="6215" y="4081"/>
                  </a:cubicBezTo>
                  <a:cubicBezTo>
                    <a:pt x="6257" y="4159"/>
                    <a:pt x="6294" y="4275"/>
                    <a:pt x="6331" y="4390"/>
                  </a:cubicBezTo>
                  <a:cubicBezTo>
                    <a:pt x="6373" y="4483"/>
                    <a:pt x="6410" y="4598"/>
                    <a:pt x="6428" y="4695"/>
                  </a:cubicBezTo>
                  <a:cubicBezTo>
                    <a:pt x="6447" y="4792"/>
                    <a:pt x="6470" y="4889"/>
                    <a:pt x="6470" y="4926"/>
                  </a:cubicBezTo>
                  <a:cubicBezTo>
                    <a:pt x="6470" y="4926"/>
                    <a:pt x="6447" y="4968"/>
                    <a:pt x="6428" y="5005"/>
                  </a:cubicBezTo>
                  <a:cubicBezTo>
                    <a:pt x="6391" y="5023"/>
                    <a:pt x="6354" y="5083"/>
                    <a:pt x="6276" y="5120"/>
                  </a:cubicBezTo>
                  <a:cubicBezTo>
                    <a:pt x="6160" y="5217"/>
                    <a:pt x="5966" y="5333"/>
                    <a:pt x="5716" y="5448"/>
                  </a:cubicBezTo>
                  <a:cubicBezTo>
                    <a:pt x="5236" y="5680"/>
                    <a:pt x="4561" y="5911"/>
                    <a:pt x="3734" y="6045"/>
                  </a:cubicBezTo>
                  <a:cubicBezTo>
                    <a:pt x="2879" y="6172"/>
                    <a:pt x="2276" y="6234"/>
                    <a:pt x="1810" y="6234"/>
                  </a:cubicBezTo>
                  <a:cubicBezTo>
                    <a:pt x="1362" y="6234"/>
                    <a:pt x="1042" y="6176"/>
                    <a:pt x="749" y="6063"/>
                  </a:cubicBezTo>
                  <a:cubicBezTo>
                    <a:pt x="440" y="5948"/>
                    <a:pt x="269" y="5869"/>
                    <a:pt x="172" y="5832"/>
                  </a:cubicBezTo>
                  <a:cubicBezTo>
                    <a:pt x="135" y="5814"/>
                    <a:pt x="116" y="5795"/>
                    <a:pt x="93" y="5795"/>
                  </a:cubicBezTo>
                  <a:lnTo>
                    <a:pt x="93" y="5777"/>
                  </a:lnTo>
                  <a:cubicBezTo>
                    <a:pt x="116" y="5716"/>
                    <a:pt x="153" y="5582"/>
                    <a:pt x="190" y="5448"/>
                  </a:cubicBezTo>
                  <a:cubicBezTo>
                    <a:pt x="232" y="5314"/>
                    <a:pt x="269" y="5176"/>
                    <a:pt x="269" y="5157"/>
                  </a:cubicBezTo>
                  <a:lnTo>
                    <a:pt x="324" y="5157"/>
                  </a:lnTo>
                  <a:cubicBezTo>
                    <a:pt x="384" y="5139"/>
                    <a:pt x="440" y="5139"/>
                    <a:pt x="518" y="5120"/>
                  </a:cubicBezTo>
                  <a:cubicBezTo>
                    <a:pt x="694" y="5102"/>
                    <a:pt x="883" y="5083"/>
                    <a:pt x="1017" y="5023"/>
                  </a:cubicBezTo>
                  <a:cubicBezTo>
                    <a:pt x="1114" y="4986"/>
                    <a:pt x="1174" y="4908"/>
                    <a:pt x="1230" y="4792"/>
                  </a:cubicBezTo>
                  <a:cubicBezTo>
                    <a:pt x="1290" y="4695"/>
                    <a:pt x="1327" y="4561"/>
                    <a:pt x="1364" y="4427"/>
                  </a:cubicBezTo>
                  <a:cubicBezTo>
                    <a:pt x="1424" y="4136"/>
                    <a:pt x="1442" y="3813"/>
                    <a:pt x="1424" y="3540"/>
                  </a:cubicBezTo>
                  <a:cubicBezTo>
                    <a:pt x="1405" y="3291"/>
                    <a:pt x="1290" y="2616"/>
                    <a:pt x="1193" y="2002"/>
                  </a:cubicBezTo>
                  <a:cubicBezTo>
                    <a:pt x="1096" y="1405"/>
                    <a:pt x="999" y="925"/>
                    <a:pt x="999" y="883"/>
                  </a:cubicBezTo>
                  <a:cubicBezTo>
                    <a:pt x="1040" y="865"/>
                    <a:pt x="1965" y="537"/>
                    <a:pt x="3309" y="287"/>
                  </a:cubicBezTo>
                  <a:cubicBezTo>
                    <a:pt x="4002" y="153"/>
                    <a:pt x="4506" y="116"/>
                    <a:pt x="4829" y="93"/>
                  </a:cubicBezTo>
                  <a:close/>
                  <a:moveTo>
                    <a:pt x="4829" y="1"/>
                  </a:moveTo>
                  <a:cubicBezTo>
                    <a:pt x="4506" y="19"/>
                    <a:pt x="3984" y="56"/>
                    <a:pt x="3291" y="190"/>
                  </a:cubicBezTo>
                  <a:cubicBezTo>
                    <a:pt x="1904" y="440"/>
                    <a:pt x="925" y="786"/>
                    <a:pt x="925" y="786"/>
                  </a:cubicBezTo>
                  <a:lnTo>
                    <a:pt x="883" y="809"/>
                  </a:lnTo>
                  <a:lnTo>
                    <a:pt x="883" y="846"/>
                  </a:lnTo>
                  <a:cubicBezTo>
                    <a:pt x="883" y="846"/>
                    <a:pt x="980" y="1405"/>
                    <a:pt x="1077" y="2020"/>
                  </a:cubicBezTo>
                  <a:cubicBezTo>
                    <a:pt x="1193" y="2635"/>
                    <a:pt x="1290" y="3309"/>
                    <a:pt x="1327" y="3559"/>
                  </a:cubicBezTo>
                  <a:cubicBezTo>
                    <a:pt x="1345" y="3813"/>
                    <a:pt x="1327" y="4136"/>
                    <a:pt x="1271" y="4409"/>
                  </a:cubicBezTo>
                  <a:cubicBezTo>
                    <a:pt x="1230" y="4543"/>
                    <a:pt x="1193" y="4658"/>
                    <a:pt x="1133" y="4755"/>
                  </a:cubicBezTo>
                  <a:cubicBezTo>
                    <a:pt x="1096" y="4852"/>
                    <a:pt x="1040" y="4908"/>
                    <a:pt x="980" y="4926"/>
                  </a:cubicBezTo>
                  <a:cubicBezTo>
                    <a:pt x="865" y="4968"/>
                    <a:pt x="671" y="5005"/>
                    <a:pt x="518" y="5023"/>
                  </a:cubicBezTo>
                  <a:cubicBezTo>
                    <a:pt x="440" y="5023"/>
                    <a:pt x="366" y="5042"/>
                    <a:pt x="306" y="5042"/>
                  </a:cubicBezTo>
                  <a:cubicBezTo>
                    <a:pt x="287" y="5060"/>
                    <a:pt x="250" y="5060"/>
                    <a:pt x="232" y="5060"/>
                  </a:cubicBezTo>
                  <a:cubicBezTo>
                    <a:pt x="209" y="5083"/>
                    <a:pt x="190" y="5102"/>
                    <a:pt x="172" y="5120"/>
                  </a:cubicBezTo>
                  <a:cubicBezTo>
                    <a:pt x="153" y="5176"/>
                    <a:pt x="135" y="5291"/>
                    <a:pt x="93" y="5430"/>
                  </a:cubicBezTo>
                  <a:cubicBezTo>
                    <a:pt x="56" y="5564"/>
                    <a:pt x="19" y="5698"/>
                    <a:pt x="1" y="5735"/>
                  </a:cubicBezTo>
                  <a:cubicBezTo>
                    <a:pt x="1" y="5777"/>
                    <a:pt x="1" y="5814"/>
                    <a:pt x="19" y="5850"/>
                  </a:cubicBezTo>
                  <a:cubicBezTo>
                    <a:pt x="38" y="5892"/>
                    <a:pt x="75" y="5911"/>
                    <a:pt x="135" y="5929"/>
                  </a:cubicBezTo>
                  <a:cubicBezTo>
                    <a:pt x="232" y="5984"/>
                    <a:pt x="403" y="6045"/>
                    <a:pt x="712" y="6160"/>
                  </a:cubicBezTo>
                  <a:cubicBezTo>
                    <a:pt x="1020" y="6276"/>
                    <a:pt x="1356" y="6338"/>
                    <a:pt x="1825" y="6338"/>
                  </a:cubicBezTo>
                  <a:cubicBezTo>
                    <a:pt x="2294" y="6338"/>
                    <a:pt x="2896" y="6276"/>
                    <a:pt x="3734" y="6142"/>
                  </a:cubicBezTo>
                  <a:cubicBezTo>
                    <a:pt x="4580" y="6008"/>
                    <a:pt x="5273" y="5777"/>
                    <a:pt x="5777" y="5546"/>
                  </a:cubicBezTo>
                  <a:cubicBezTo>
                    <a:pt x="6026" y="5430"/>
                    <a:pt x="6215" y="5314"/>
                    <a:pt x="6354" y="5199"/>
                  </a:cubicBezTo>
                  <a:cubicBezTo>
                    <a:pt x="6410" y="5157"/>
                    <a:pt x="6470" y="5102"/>
                    <a:pt x="6507" y="5060"/>
                  </a:cubicBezTo>
                  <a:cubicBezTo>
                    <a:pt x="6544" y="5023"/>
                    <a:pt x="6562" y="4986"/>
                    <a:pt x="6562" y="4926"/>
                  </a:cubicBezTo>
                  <a:cubicBezTo>
                    <a:pt x="6585" y="4871"/>
                    <a:pt x="6562" y="4774"/>
                    <a:pt x="6525" y="4677"/>
                  </a:cubicBezTo>
                  <a:cubicBezTo>
                    <a:pt x="6507" y="4580"/>
                    <a:pt x="6470" y="4464"/>
                    <a:pt x="6428" y="4349"/>
                  </a:cubicBezTo>
                  <a:cubicBezTo>
                    <a:pt x="6391" y="4233"/>
                    <a:pt x="6354" y="4118"/>
                    <a:pt x="6313" y="4021"/>
                  </a:cubicBezTo>
                  <a:cubicBezTo>
                    <a:pt x="6276" y="3947"/>
                    <a:pt x="6239" y="3868"/>
                    <a:pt x="6197" y="3831"/>
                  </a:cubicBezTo>
                  <a:cubicBezTo>
                    <a:pt x="6160" y="3790"/>
                    <a:pt x="6123" y="3771"/>
                    <a:pt x="6081" y="3753"/>
                  </a:cubicBezTo>
                  <a:cubicBezTo>
                    <a:pt x="6045" y="3753"/>
                    <a:pt x="6008" y="3753"/>
                    <a:pt x="5966" y="3734"/>
                  </a:cubicBezTo>
                  <a:cubicBezTo>
                    <a:pt x="5911" y="3716"/>
                    <a:pt x="5850" y="3674"/>
                    <a:pt x="5777" y="3503"/>
                  </a:cubicBezTo>
                  <a:cubicBezTo>
                    <a:pt x="5777" y="3485"/>
                    <a:pt x="5753" y="3388"/>
                    <a:pt x="5735" y="3272"/>
                  </a:cubicBezTo>
                  <a:cubicBezTo>
                    <a:pt x="5716" y="3157"/>
                    <a:pt x="5698" y="3004"/>
                    <a:pt x="5680" y="2829"/>
                  </a:cubicBezTo>
                  <a:cubicBezTo>
                    <a:pt x="5619" y="2482"/>
                    <a:pt x="5582" y="2080"/>
                    <a:pt x="5546" y="1655"/>
                  </a:cubicBezTo>
                  <a:cubicBezTo>
                    <a:pt x="5448" y="846"/>
                    <a:pt x="5388" y="56"/>
                    <a:pt x="5388" y="56"/>
                  </a:cubicBezTo>
                  <a:lnTo>
                    <a:pt x="5388" y="19"/>
                  </a:lnTo>
                  <a:lnTo>
                    <a:pt x="5333" y="19"/>
                  </a:lnTo>
                  <a:cubicBezTo>
                    <a:pt x="5333" y="19"/>
                    <a:pt x="5176" y="1"/>
                    <a:pt x="482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6352493" y="2450027"/>
              <a:ext cx="607724" cy="210366"/>
            </a:xfrm>
            <a:custGeom>
              <a:avLst/>
              <a:gdLst/>
              <a:ahLst/>
              <a:cxnLst/>
              <a:rect l="l" t="t" r="r" b="b"/>
              <a:pathLst>
                <a:path w="4446" h="1539" extrusionOk="0">
                  <a:moveTo>
                    <a:pt x="4002" y="0"/>
                  </a:moveTo>
                  <a:cubicBezTo>
                    <a:pt x="3678" y="0"/>
                    <a:pt x="3138" y="37"/>
                    <a:pt x="2366" y="176"/>
                  </a:cubicBezTo>
                  <a:cubicBezTo>
                    <a:pt x="980" y="444"/>
                    <a:pt x="0" y="790"/>
                    <a:pt x="0" y="790"/>
                  </a:cubicBezTo>
                  <a:cubicBezTo>
                    <a:pt x="0" y="790"/>
                    <a:pt x="56" y="1118"/>
                    <a:pt x="134" y="1539"/>
                  </a:cubicBezTo>
                  <a:cubicBezTo>
                    <a:pt x="481" y="1423"/>
                    <a:pt x="1271" y="1174"/>
                    <a:pt x="2445" y="1003"/>
                  </a:cubicBezTo>
                  <a:cubicBezTo>
                    <a:pt x="3618" y="827"/>
                    <a:pt x="4196" y="753"/>
                    <a:pt x="4445" y="712"/>
                  </a:cubicBezTo>
                  <a:cubicBezTo>
                    <a:pt x="4408" y="310"/>
                    <a:pt x="4390" y="0"/>
                    <a:pt x="43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6344292" y="2442372"/>
              <a:ext cx="624127" cy="228819"/>
            </a:xfrm>
            <a:custGeom>
              <a:avLst/>
              <a:gdLst/>
              <a:ahLst/>
              <a:cxnLst/>
              <a:rect l="l" t="t" r="r" b="b"/>
              <a:pathLst>
                <a:path w="4566" h="1674" extrusionOk="0">
                  <a:moveTo>
                    <a:pt x="4062" y="93"/>
                  </a:moveTo>
                  <a:cubicBezTo>
                    <a:pt x="4293" y="93"/>
                    <a:pt x="4371" y="116"/>
                    <a:pt x="4408" y="116"/>
                  </a:cubicBezTo>
                  <a:cubicBezTo>
                    <a:pt x="4408" y="153"/>
                    <a:pt x="4431" y="384"/>
                    <a:pt x="4468" y="731"/>
                  </a:cubicBezTo>
                  <a:cubicBezTo>
                    <a:pt x="4200" y="768"/>
                    <a:pt x="3641" y="828"/>
                    <a:pt x="2505" y="999"/>
                  </a:cubicBezTo>
                  <a:cubicBezTo>
                    <a:pt x="1350" y="1174"/>
                    <a:pt x="596" y="1405"/>
                    <a:pt x="231" y="1539"/>
                  </a:cubicBezTo>
                  <a:cubicBezTo>
                    <a:pt x="176" y="1174"/>
                    <a:pt x="116" y="902"/>
                    <a:pt x="116" y="883"/>
                  </a:cubicBezTo>
                  <a:cubicBezTo>
                    <a:pt x="176" y="865"/>
                    <a:pt x="1100" y="537"/>
                    <a:pt x="2426" y="287"/>
                  </a:cubicBezTo>
                  <a:cubicBezTo>
                    <a:pt x="3198" y="135"/>
                    <a:pt x="3738" y="116"/>
                    <a:pt x="4062" y="93"/>
                  </a:cubicBezTo>
                  <a:close/>
                  <a:moveTo>
                    <a:pt x="4062" y="1"/>
                  </a:moveTo>
                  <a:cubicBezTo>
                    <a:pt x="3738" y="1"/>
                    <a:pt x="3179" y="38"/>
                    <a:pt x="2408" y="190"/>
                  </a:cubicBezTo>
                  <a:cubicBezTo>
                    <a:pt x="1021" y="440"/>
                    <a:pt x="42" y="786"/>
                    <a:pt x="42" y="786"/>
                  </a:cubicBezTo>
                  <a:lnTo>
                    <a:pt x="0" y="809"/>
                  </a:lnTo>
                  <a:lnTo>
                    <a:pt x="0" y="846"/>
                  </a:lnTo>
                  <a:cubicBezTo>
                    <a:pt x="0" y="846"/>
                    <a:pt x="60" y="1174"/>
                    <a:pt x="134" y="1618"/>
                  </a:cubicBezTo>
                  <a:lnTo>
                    <a:pt x="134" y="1673"/>
                  </a:lnTo>
                  <a:lnTo>
                    <a:pt x="194" y="1655"/>
                  </a:lnTo>
                  <a:cubicBezTo>
                    <a:pt x="559" y="1521"/>
                    <a:pt x="1350" y="1290"/>
                    <a:pt x="2523" y="1114"/>
                  </a:cubicBezTo>
                  <a:cubicBezTo>
                    <a:pt x="3678" y="925"/>
                    <a:pt x="4274" y="846"/>
                    <a:pt x="4524" y="828"/>
                  </a:cubicBezTo>
                  <a:lnTo>
                    <a:pt x="4565" y="828"/>
                  </a:lnTo>
                  <a:lnTo>
                    <a:pt x="4565" y="768"/>
                  </a:lnTo>
                  <a:cubicBezTo>
                    <a:pt x="4524" y="366"/>
                    <a:pt x="4505" y="56"/>
                    <a:pt x="4505" y="56"/>
                  </a:cubicBezTo>
                  <a:lnTo>
                    <a:pt x="4505" y="19"/>
                  </a:lnTo>
                  <a:lnTo>
                    <a:pt x="4450" y="19"/>
                  </a:lnTo>
                  <a:cubicBezTo>
                    <a:pt x="4450" y="19"/>
                    <a:pt x="4334" y="1"/>
                    <a:pt x="40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8"/>
            <p:cNvSpPr/>
            <p:nvPr/>
          </p:nvSpPr>
          <p:spPr>
            <a:xfrm>
              <a:off x="6163040" y="2146710"/>
              <a:ext cx="294430" cy="460372"/>
            </a:xfrm>
            <a:custGeom>
              <a:avLst/>
              <a:gdLst/>
              <a:ahLst/>
              <a:cxnLst/>
              <a:rect l="l" t="t" r="r" b="b"/>
              <a:pathLst>
                <a:path w="2154" h="3368" extrusionOk="0">
                  <a:moveTo>
                    <a:pt x="429" y="0"/>
                  </a:moveTo>
                  <a:cubicBezTo>
                    <a:pt x="342" y="0"/>
                    <a:pt x="250" y="18"/>
                    <a:pt x="171" y="61"/>
                  </a:cubicBezTo>
                  <a:cubicBezTo>
                    <a:pt x="0" y="159"/>
                    <a:pt x="19" y="353"/>
                    <a:pt x="19" y="353"/>
                  </a:cubicBezTo>
                  <a:cubicBezTo>
                    <a:pt x="19" y="353"/>
                    <a:pt x="42" y="344"/>
                    <a:pt x="83" y="344"/>
                  </a:cubicBezTo>
                  <a:cubicBezTo>
                    <a:pt x="234" y="344"/>
                    <a:pt x="633" y="464"/>
                    <a:pt x="1058" y="1586"/>
                  </a:cubicBezTo>
                  <a:cubicBezTo>
                    <a:pt x="1405" y="2469"/>
                    <a:pt x="1460" y="3240"/>
                    <a:pt x="1576" y="3319"/>
                  </a:cubicBezTo>
                  <a:cubicBezTo>
                    <a:pt x="1619" y="3353"/>
                    <a:pt x="1691" y="3367"/>
                    <a:pt x="1767" y="3367"/>
                  </a:cubicBezTo>
                  <a:cubicBezTo>
                    <a:pt x="1898" y="3367"/>
                    <a:pt x="2042" y="3327"/>
                    <a:pt x="2080" y="3277"/>
                  </a:cubicBezTo>
                  <a:cubicBezTo>
                    <a:pt x="2153" y="3222"/>
                    <a:pt x="1904" y="1794"/>
                    <a:pt x="1460" y="967"/>
                  </a:cubicBezTo>
                  <a:cubicBezTo>
                    <a:pt x="1040" y="140"/>
                    <a:pt x="712" y="43"/>
                    <a:pt x="596" y="25"/>
                  </a:cubicBezTo>
                  <a:cubicBezTo>
                    <a:pt x="548" y="9"/>
                    <a:pt x="490"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8"/>
            <p:cNvSpPr/>
            <p:nvPr/>
          </p:nvSpPr>
          <p:spPr>
            <a:xfrm>
              <a:off x="6165500" y="2192365"/>
              <a:ext cx="137" cy="2597"/>
            </a:xfrm>
            <a:custGeom>
              <a:avLst/>
              <a:gdLst/>
              <a:ahLst/>
              <a:cxnLst/>
              <a:rect l="l" t="t" r="r" b="b"/>
              <a:pathLst>
                <a:path w="1" h="19" extrusionOk="0">
                  <a:moveTo>
                    <a:pt x="1" y="0"/>
                  </a:moveTo>
                  <a:lnTo>
                    <a:pt x="1" y="19"/>
                  </a:lnTo>
                  <a:lnTo>
                    <a:pt x="1" y="19"/>
                  </a:ln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8"/>
            <p:cNvSpPr/>
            <p:nvPr/>
          </p:nvSpPr>
          <p:spPr>
            <a:xfrm>
              <a:off x="6183817" y="2194825"/>
              <a:ext cx="118920" cy="152956"/>
            </a:xfrm>
            <a:custGeom>
              <a:avLst/>
              <a:gdLst/>
              <a:ahLst/>
              <a:cxnLst/>
              <a:rect l="l" t="t" r="r" b="b"/>
              <a:pathLst>
                <a:path w="870" h="1119" extrusionOk="0">
                  <a:moveTo>
                    <a:pt x="1" y="1"/>
                  </a:moveTo>
                  <a:lnTo>
                    <a:pt x="1" y="1"/>
                  </a:lnTo>
                  <a:cubicBezTo>
                    <a:pt x="195" y="38"/>
                    <a:pt x="523" y="250"/>
                    <a:pt x="869" y="1119"/>
                  </a:cubicBezTo>
                  <a:cubicBezTo>
                    <a:pt x="523" y="250"/>
                    <a:pt x="195" y="38"/>
                    <a:pt x="1" y="1"/>
                  </a:cubicBezTo>
                  <a:close/>
                </a:path>
              </a:pathLst>
            </a:custGeom>
            <a:solidFill>
              <a:srgbClr val="95A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8"/>
            <p:cNvSpPr/>
            <p:nvPr/>
          </p:nvSpPr>
          <p:spPr>
            <a:xfrm>
              <a:off x="6173155" y="2192365"/>
              <a:ext cx="10799" cy="2597"/>
            </a:xfrm>
            <a:custGeom>
              <a:avLst/>
              <a:gdLst/>
              <a:ahLst/>
              <a:cxnLst/>
              <a:rect l="l" t="t" r="r" b="b"/>
              <a:pathLst>
                <a:path w="79" h="19" extrusionOk="0">
                  <a:moveTo>
                    <a:pt x="0" y="0"/>
                  </a:moveTo>
                  <a:lnTo>
                    <a:pt x="0" y="0"/>
                  </a:lnTo>
                  <a:cubicBezTo>
                    <a:pt x="23" y="0"/>
                    <a:pt x="42" y="0"/>
                    <a:pt x="79" y="19"/>
                  </a:cubicBezTo>
                  <a:lnTo>
                    <a:pt x="79" y="19"/>
                  </a:lnTo>
                  <a:cubicBezTo>
                    <a:pt x="42" y="0"/>
                    <a:pt x="23" y="0"/>
                    <a:pt x="0" y="0"/>
                  </a:cubicBez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6352493" y="2508120"/>
              <a:ext cx="7655" cy="39230"/>
            </a:xfrm>
            <a:custGeom>
              <a:avLst/>
              <a:gdLst/>
              <a:ahLst/>
              <a:cxnLst/>
              <a:rect l="l" t="t" r="r" b="b"/>
              <a:pathLst>
                <a:path w="56" h="287" extrusionOk="0">
                  <a:moveTo>
                    <a:pt x="0" y="0"/>
                  </a:moveTo>
                  <a:cubicBezTo>
                    <a:pt x="19" y="97"/>
                    <a:pt x="37" y="190"/>
                    <a:pt x="56" y="287"/>
                  </a:cubicBezTo>
                  <a:lnTo>
                    <a:pt x="56" y="287"/>
                  </a:lnTo>
                  <a:cubicBezTo>
                    <a:pt x="37" y="190"/>
                    <a:pt x="19" y="97"/>
                    <a:pt x="0" y="0"/>
                  </a:cubicBezTo>
                  <a:close/>
                </a:path>
              </a:pathLst>
            </a:custGeom>
            <a:solidFill>
              <a:srgbClr val="95A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6360011" y="2547214"/>
              <a:ext cx="137" cy="137"/>
            </a:xfrm>
            <a:custGeom>
              <a:avLst/>
              <a:gdLst/>
              <a:ahLst/>
              <a:cxnLst/>
              <a:rect l="l" t="t" r="r" b="b"/>
              <a:pathLst>
                <a:path w="1" h="1" extrusionOk="0">
                  <a:moveTo>
                    <a:pt x="1" y="1"/>
                  </a:moveTo>
                  <a:lnTo>
                    <a:pt x="1" y="1"/>
                  </a:lnTo>
                  <a:lnTo>
                    <a:pt x="1" y="1"/>
                  </a:lnTo>
                  <a:lnTo>
                    <a:pt x="1" y="1"/>
                  </a:ln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6362608" y="2560473"/>
              <a:ext cx="87208" cy="47568"/>
            </a:xfrm>
            <a:custGeom>
              <a:avLst/>
              <a:gdLst/>
              <a:ahLst/>
              <a:cxnLst/>
              <a:rect l="l" t="t" r="r" b="b"/>
              <a:pathLst>
                <a:path w="638" h="348" extrusionOk="0">
                  <a:moveTo>
                    <a:pt x="638" y="232"/>
                  </a:moveTo>
                  <a:lnTo>
                    <a:pt x="638" y="232"/>
                  </a:lnTo>
                  <a:lnTo>
                    <a:pt x="638" y="232"/>
                  </a:lnTo>
                  <a:close/>
                  <a:moveTo>
                    <a:pt x="0" y="1"/>
                  </a:moveTo>
                  <a:lnTo>
                    <a:pt x="0" y="1"/>
                  </a:lnTo>
                  <a:cubicBezTo>
                    <a:pt x="42" y="176"/>
                    <a:pt x="79" y="269"/>
                    <a:pt x="116" y="292"/>
                  </a:cubicBezTo>
                  <a:cubicBezTo>
                    <a:pt x="157" y="329"/>
                    <a:pt x="213" y="347"/>
                    <a:pt x="291" y="347"/>
                  </a:cubicBezTo>
                  <a:cubicBezTo>
                    <a:pt x="425" y="347"/>
                    <a:pt x="578" y="310"/>
                    <a:pt x="620" y="250"/>
                  </a:cubicBezTo>
                  <a:cubicBezTo>
                    <a:pt x="638" y="250"/>
                    <a:pt x="638" y="250"/>
                    <a:pt x="638" y="232"/>
                  </a:cubicBezTo>
                  <a:cubicBezTo>
                    <a:pt x="638" y="250"/>
                    <a:pt x="638" y="250"/>
                    <a:pt x="620" y="250"/>
                  </a:cubicBezTo>
                  <a:cubicBezTo>
                    <a:pt x="578" y="310"/>
                    <a:pt x="425" y="347"/>
                    <a:pt x="291" y="347"/>
                  </a:cubicBezTo>
                  <a:cubicBezTo>
                    <a:pt x="213" y="347"/>
                    <a:pt x="157" y="329"/>
                    <a:pt x="116" y="292"/>
                  </a:cubicBezTo>
                  <a:cubicBezTo>
                    <a:pt x="79" y="269"/>
                    <a:pt x="42" y="176"/>
                    <a:pt x="0" y="1"/>
                  </a:cubicBezTo>
                  <a:close/>
                </a:path>
              </a:pathLst>
            </a:custGeom>
            <a:solidFill>
              <a:srgbClr val="276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6360011" y="2547214"/>
              <a:ext cx="2734" cy="13396"/>
            </a:xfrm>
            <a:custGeom>
              <a:avLst/>
              <a:gdLst/>
              <a:ahLst/>
              <a:cxnLst/>
              <a:rect l="l" t="t" r="r" b="b"/>
              <a:pathLst>
                <a:path w="20" h="98" extrusionOk="0">
                  <a:moveTo>
                    <a:pt x="1" y="1"/>
                  </a:moveTo>
                  <a:lnTo>
                    <a:pt x="1" y="1"/>
                  </a:lnTo>
                  <a:cubicBezTo>
                    <a:pt x="1" y="42"/>
                    <a:pt x="19" y="79"/>
                    <a:pt x="19" y="98"/>
                  </a:cubicBezTo>
                  <a:lnTo>
                    <a:pt x="19" y="98"/>
                  </a:lnTo>
                  <a:cubicBezTo>
                    <a:pt x="19" y="79"/>
                    <a:pt x="1" y="42"/>
                    <a:pt x="1" y="1"/>
                  </a:cubicBez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6157299" y="2138645"/>
              <a:ext cx="300171" cy="476365"/>
            </a:xfrm>
            <a:custGeom>
              <a:avLst/>
              <a:gdLst/>
              <a:ahLst/>
              <a:cxnLst/>
              <a:rect l="l" t="t" r="r" b="b"/>
              <a:pathLst>
                <a:path w="2196" h="3485" extrusionOk="0">
                  <a:moveTo>
                    <a:pt x="2103" y="3299"/>
                  </a:moveTo>
                  <a:cubicBezTo>
                    <a:pt x="2096" y="3305"/>
                    <a:pt x="2090" y="3311"/>
                    <a:pt x="2083" y="3316"/>
                  </a:cubicBezTo>
                  <a:lnTo>
                    <a:pt x="2083" y="3316"/>
                  </a:lnTo>
                  <a:lnTo>
                    <a:pt x="2103" y="3299"/>
                  </a:lnTo>
                  <a:close/>
                  <a:moveTo>
                    <a:pt x="498" y="110"/>
                  </a:moveTo>
                  <a:cubicBezTo>
                    <a:pt x="548" y="110"/>
                    <a:pt x="597" y="114"/>
                    <a:pt x="638" y="120"/>
                  </a:cubicBezTo>
                  <a:cubicBezTo>
                    <a:pt x="694" y="144"/>
                    <a:pt x="772" y="162"/>
                    <a:pt x="925" y="296"/>
                  </a:cubicBezTo>
                  <a:cubicBezTo>
                    <a:pt x="1063" y="412"/>
                    <a:pt x="1253" y="643"/>
                    <a:pt x="1465" y="1045"/>
                  </a:cubicBezTo>
                  <a:cubicBezTo>
                    <a:pt x="1678" y="1451"/>
                    <a:pt x="1849" y="2010"/>
                    <a:pt x="1964" y="2472"/>
                  </a:cubicBezTo>
                  <a:cubicBezTo>
                    <a:pt x="2006" y="2722"/>
                    <a:pt x="2043" y="2916"/>
                    <a:pt x="2061" y="3068"/>
                  </a:cubicBezTo>
                  <a:cubicBezTo>
                    <a:pt x="2080" y="3147"/>
                    <a:pt x="2080" y="3221"/>
                    <a:pt x="2080" y="3262"/>
                  </a:cubicBezTo>
                  <a:lnTo>
                    <a:pt x="2080" y="3318"/>
                  </a:lnTo>
                  <a:lnTo>
                    <a:pt x="2080" y="3318"/>
                  </a:lnTo>
                  <a:cubicBezTo>
                    <a:pt x="2065" y="3328"/>
                    <a:pt x="2049" y="3336"/>
                    <a:pt x="2024" y="3336"/>
                  </a:cubicBezTo>
                  <a:cubicBezTo>
                    <a:pt x="1988" y="3355"/>
                    <a:pt x="1927" y="3355"/>
                    <a:pt x="1890" y="3378"/>
                  </a:cubicBezTo>
                  <a:cubicBezTo>
                    <a:pt x="1775" y="3378"/>
                    <a:pt x="1678" y="3355"/>
                    <a:pt x="1641" y="3336"/>
                  </a:cubicBezTo>
                  <a:cubicBezTo>
                    <a:pt x="1641" y="3336"/>
                    <a:pt x="1641" y="3318"/>
                    <a:pt x="1618" y="3299"/>
                  </a:cubicBezTo>
                  <a:cubicBezTo>
                    <a:pt x="1599" y="3281"/>
                    <a:pt x="1599" y="3239"/>
                    <a:pt x="1581" y="3184"/>
                  </a:cubicBezTo>
                  <a:cubicBezTo>
                    <a:pt x="1562" y="3087"/>
                    <a:pt x="1525" y="2953"/>
                    <a:pt x="1502" y="2800"/>
                  </a:cubicBezTo>
                  <a:cubicBezTo>
                    <a:pt x="1428" y="2491"/>
                    <a:pt x="1331" y="2066"/>
                    <a:pt x="1156" y="1622"/>
                  </a:cubicBezTo>
                  <a:cubicBezTo>
                    <a:pt x="888" y="911"/>
                    <a:pt x="620" y="583"/>
                    <a:pt x="407" y="449"/>
                  </a:cubicBezTo>
                  <a:cubicBezTo>
                    <a:pt x="292" y="375"/>
                    <a:pt x="213" y="352"/>
                    <a:pt x="139" y="352"/>
                  </a:cubicBezTo>
                  <a:cubicBezTo>
                    <a:pt x="139" y="296"/>
                    <a:pt x="139" y="218"/>
                    <a:pt x="255" y="162"/>
                  </a:cubicBezTo>
                  <a:cubicBezTo>
                    <a:pt x="314" y="123"/>
                    <a:pt x="408" y="110"/>
                    <a:pt x="498" y="110"/>
                  </a:cubicBezTo>
                  <a:close/>
                  <a:moveTo>
                    <a:pt x="464" y="0"/>
                  </a:moveTo>
                  <a:cubicBezTo>
                    <a:pt x="370" y="0"/>
                    <a:pt x="272" y="20"/>
                    <a:pt x="195" y="65"/>
                  </a:cubicBezTo>
                  <a:cubicBezTo>
                    <a:pt x="1" y="181"/>
                    <a:pt x="1" y="412"/>
                    <a:pt x="1" y="412"/>
                  </a:cubicBezTo>
                  <a:lnTo>
                    <a:pt x="1" y="467"/>
                  </a:lnTo>
                  <a:lnTo>
                    <a:pt x="61" y="449"/>
                  </a:lnTo>
                  <a:lnTo>
                    <a:pt x="139" y="449"/>
                  </a:lnTo>
                  <a:cubicBezTo>
                    <a:pt x="176" y="449"/>
                    <a:pt x="255" y="467"/>
                    <a:pt x="347" y="527"/>
                  </a:cubicBezTo>
                  <a:cubicBezTo>
                    <a:pt x="523" y="661"/>
                    <a:pt x="791" y="952"/>
                    <a:pt x="1063" y="1664"/>
                  </a:cubicBezTo>
                  <a:cubicBezTo>
                    <a:pt x="1216" y="2107"/>
                    <a:pt x="1331" y="2509"/>
                    <a:pt x="1387" y="2819"/>
                  </a:cubicBezTo>
                  <a:cubicBezTo>
                    <a:pt x="1428" y="2990"/>
                    <a:pt x="1447" y="3105"/>
                    <a:pt x="1484" y="3221"/>
                  </a:cubicBezTo>
                  <a:cubicBezTo>
                    <a:pt x="1502" y="3262"/>
                    <a:pt x="1502" y="3299"/>
                    <a:pt x="1525" y="3336"/>
                  </a:cubicBezTo>
                  <a:cubicBezTo>
                    <a:pt x="1544" y="3378"/>
                    <a:pt x="1562" y="3396"/>
                    <a:pt x="1581" y="3433"/>
                  </a:cubicBezTo>
                  <a:cubicBezTo>
                    <a:pt x="1629" y="3471"/>
                    <a:pt x="1692" y="3485"/>
                    <a:pt x="1760" y="3485"/>
                  </a:cubicBezTo>
                  <a:cubicBezTo>
                    <a:pt x="1802" y="3485"/>
                    <a:pt x="1846" y="3479"/>
                    <a:pt x="1890" y="3470"/>
                  </a:cubicBezTo>
                  <a:cubicBezTo>
                    <a:pt x="1946" y="3470"/>
                    <a:pt x="2006" y="3452"/>
                    <a:pt x="2043" y="3433"/>
                  </a:cubicBezTo>
                  <a:cubicBezTo>
                    <a:pt x="2103" y="3433"/>
                    <a:pt x="2140" y="3415"/>
                    <a:pt x="2158" y="3378"/>
                  </a:cubicBezTo>
                  <a:cubicBezTo>
                    <a:pt x="2195" y="3355"/>
                    <a:pt x="2177" y="3336"/>
                    <a:pt x="2195" y="3318"/>
                  </a:cubicBezTo>
                  <a:lnTo>
                    <a:pt x="2195" y="3262"/>
                  </a:lnTo>
                  <a:cubicBezTo>
                    <a:pt x="2195" y="3202"/>
                    <a:pt x="2177" y="3147"/>
                    <a:pt x="2177" y="3068"/>
                  </a:cubicBezTo>
                  <a:cubicBezTo>
                    <a:pt x="2158" y="2893"/>
                    <a:pt x="2122" y="2685"/>
                    <a:pt x="2061" y="2454"/>
                  </a:cubicBezTo>
                  <a:cubicBezTo>
                    <a:pt x="1946" y="1992"/>
                    <a:pt x="1775" y="1414"/>
                    <a:pt x="1562" y="1008"/>
                  </a:cubicBezTo>
                  <a:cubicBezTo>
                    <a:pt x="1331" y="583"/>
                    <a:pt x="1137" y="352"/>
                    <a:pt x="985" y="218"/>
                  </a:cubicBezTo>
                  <a:cubicBezTo>
                    <a:pt x="832" y="84"/>
                    <a:pt x="717" y="47"/>
                    <a:pt x="657" y="28"/>
                  </a:cubicBezTo>
                  <a:cubicBezTo>
                    <a:pt x="600" y="11"/>
                    <a:pt x="533" y="0"/>
                    <a:pt x="4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a:off x="6776233" y="2061142"/>
              <a:ext cx="194647" cy="443149"/>
            </a:xfrm>
            <a:custGeom>
              <a:avLst/>
              <a:gdLst/>
              <a:ahLst/>
              <a:cxnLst/>
              <a:rect l="l" t="t" r="r" b="b"/>
              <a:pathLst>
                <a:path w="1424" h="3242" extrusionOk="0">
                  <a:moveTo>
                    <a:pt x="227" y="0"/>
                  </a:moveTo>
                  <a:cubicBezTo>
                    <a:pt x="111" y="0"/>
                    <a:pt x="11" y="38"/>
                    <a:pt x="1" y="133"/>
                  </a:cubicBezTo>
                  <a:cubicBezTo>
                    <a:pt x="1" y="133"/>
                    <a:pt x="366" y="766"/>
                    <a:pt x="578" y="1653"/>
                  </a:cubicBezTo>
                  <a:cubicBezTo>
                    <a:pt x="786" y="2559"/>
                    <a:pt x="768" y="3058"/>
                    <a:pt x="828" y="3192"/>
                  </a:cubicBezTo>
                  <a:cubicBezTo>
                    <a:pt x="845" y="3228"/>
                    <a:pt x="896" y="3241"/>
                    <a:pt x="960" y="3241"/>
                  </a:cubicBezTo>
                  <a:cubicBezTo>
                    <a:pt x="1102" y="3241"/>
                    <a:pt x="1307" y="3175"/>
                    <a:pt x="1345" y="3136"/>
                  </a:cubicBezTo>
                  <a:cubicBezTo>
                    <a:pt x="1424" y="3058"/>
                    <a:pt x="999" y="1265"/>
                    <a:pt x="865" y="803"/>
                  </a:cubicBezTo>
                  <a:cubicBezTo>
                    <a:pt x="731" y="341"/>
                    <a:pt x="671" y="151"/>
                    <a:pt x="518" y="73"/>
                  </a:cubicBezTo>
                  <a:cubicBezTo>
                    <a:pt x="439" y="28"/>
                    <a:pt x="32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a:off x="6770629" y="2055264"/>
              <a:ext cx="197790" cy="455451"/>
            </a:xfrm>
            <a:custGeom>
              <a:avLst/>
              <a:gdLst/>
              <a:ahLst/>
              <a:cxnLst/>
              <a:rect l="l" t="t" r="r" b="b"/>
              <a:pathLst>
                <a:path w="1447" h="3332" extrusionOk="0">
                  <a:moveTo>
                    <a:pt x="250" y="97"/>
                  </a:moveTo>
                  <a:cubicBezTo>
                    <a:pt x="347" y="97"/>
                    <a:pt x="462" y="116"/>
                    <a:pt x="522" y="153"/>
                  </a:cubicBezTo>
                  <a:cubicBezTo>
                    <a:pt x="596" y="194"/>
                    <a:pt x="638" y="250"/>
                    <a:pt x="693" y="365"/>
                  </a:cubicBezTo>
                  <a:cubicBezTo>
                    <a:pt x="735" y="481"/>
                    <a:pt x="790" y="638"/>
                    <a:pt x="850" y="869"/>
                  </a:cubicBezTo>
                  <a:cubicBezTo>
                    <a:pt x="924" y="1077"/>
                    <a:pt x="1058" y="1655"/>
                    <a:pt x="1174" y="2158"/>
                  </a:cubicBezTo>
                  <a:cubicBezTo>
                    <a:pt x="1234" y="2426"/>
                    <a:pt x="1271" y="2676"/>
                    <a:pt x="1312" y="2851"/>
                  </a:cubicBezTo>
                  <a:cubicBezTo>
                    <a:pt x="1331" y="2948"/>
                    <a:pt x="1331" y="3022"/>
                    <a:pt x="1349" y="3082"/>
                  </a:cubicBezTo>
                  <a:lnTo>
                    <a:pt x="1349" y="3138"/>
                  </a:lnTo>
                  <a:cubicBezTo>
                    <a:pt x="1331" y="3138"/>
                    <a:pt x="1312" y="3156"/>
                    <a:pt x="1271" y="3179"/>
                  </a:cubicBezTo>
                  <a:cubicBezTo>
                    <a:pt x="1234" y="3198"/>
                    <a:pt x="1174" y="3216"/>
                    <a:pt x="1118" y="3216"/>
                  </a:cubicBezTo>
                  <a:cubicBezTo>
                    <a:pt x="1058" y="3235"/>
                    <a:pt x="1003" y="3235"/>
                    <a:pt x="966" y="3235"/>
                  </a:cubicBezTo>
                  <a:cubicBezTo>
                    <a:pt x="943" y="3216"/>
                    <a:pt x="924" y="3216"/>
                    <a:pt x="924" y="3198"/>
                  </a:cubicBezTo>
                  <a:cubicBezTo>
                    <a:pt x="906" y="3198"/>
                    <a:pt x="906" y="3138"/>
                    <a:pt x="887" y="3064"/>
                  </a:cubicBezTo>
                  <a:cubicBezTo>
                    <a:pt x="887" y="2985"/>
                    <a:pt x="869" y="2870"/>
                    <a:pt x="850" y="2754"/>
                  </a:cubicBezTo>
                  <a:cubicBezTo>
                    <a:pt x="827" y="2486"/>
                    <a:pt x="772" y="2140"/>
                    <a:pt x="675" y="1696"/>
                  </a:cubicBezTo>
                  <a:cubicBezTo>
                    <a:pt x="462" y="809"/>
                    <a:pt x="116" y="194"/>
                    <a:pt x="97" y="153"/>
                  </a:cubicBezTo>
                  <a:cubicBezTo>
                    <a:pt x="97" y="153"/>
                    <a:pt x="116" y="134"/>
                    <a:pt x="134" y="116"/>
                  </a:cubicBezTo>
                  <a:cubicBezTo>
                    <a:pt x="157" y="116"/>
                    <a:pt x="194" y="97"/>
                    <a:pt x="250" y="97"/>
                  </a:cubicBezTo>
                  <a:close/>
                  <a:moveTo>
                    <a:pt x="250" y="0"/>
                  </a:moveTo>
                  <a:cubicBezTo>
                    <a:pt x="194" y="0"/>
                    <a:pt x="134" y="0"/>
                    <a:pt x="79" y="37"/>
                  </a:cubicBezTo>
                  <a:cubicBezTo>
                    <a:pt x="42" y="60"/>
                    <a:pt x="0" y="97"/>
                    <a:pt x="0" y="153"/>
                  </a:cubicBezTo>
                  <a:lnTo>
                    <a:pt x="0" y="176"/>
                  </a:lnTo>
                  <a:lnTo>
                    <a:pt x="0" y="194"/>
                  </a:lnTo>
                  <a:cubicBezTo>
                    <a:pt x="0" y="194"/>
                    <a:pt x="365" y="828"/>
                    <a:pt x="578" y="1715"/>
                  </a:cubicBezTo>
                  <a:cubicBezTo>
                    <a:pt x="675" y="2158"/>
                    <a:pt x="712" y="2505"/>
                    <a:pt x="753" y="2754"/>
                  </a:cubicBezTo>
                  <a:cubicBezTo>
                    <a:pt x="772" y="2888"/>
                    <a:pt x="772" y="2985"/>
                    <a:pt x="790" y="3064"/>
                  </a:cubicBezTo>
                  <a:cubicBezTo>
                    <a:pt x="790" y="3156"/>
                    <a:pt x="809" y="3198"/>
                    <a:pt x="827" y="3253"/>
                  </a:cubicBezTo>
                  <a:cubicBezTo>
                    <a:pt x="850" y="3313"/>
                    <a:pt x="906" y="3332"/>
                    <a:pt x="966" y="3332"/>
                  </a:cubicBezTo>
                  <a:cubicBezTo>
                    <a:pt x="1021" y="3332"/>
                    <a:pt x="1081" y="3332"/>
                    <a:pt x="1137" y="3313"/>
                  </a:cubicBezTo>
                  <a:cubicBezTo>
                    <a:pt x="1197" y="3313"/>
                    <a:pt x="1252" y="3295"/>
                    <a:pt x="1312" y="3272"/>
                  </a:cubicBezTo>
                  <a:cubicBezTo>
                    <a:pt x="1368" y="3253"/>
                    <a:pt x="1405" y="3235"/>
                    <a:pt x="1428" y="3216"/>
                  </a:cubicBezTo>
                  <a:cubicBezTo>
                    <a:pt x="1446" y="3198"/>
                    <a:pt x="1446" y="3179"/>
                    <a:pt x="1446" y="3179"/>
                  </a:cubicBezTo>
                  <a:lnTo>
                    <a:pt x="1446" y="3138"/>
                  </a:lnTo>
                  <a:lnTo>
                    <a:pt x="1446" y="3064"/>
                  </a:lnTo>
                  <a:cubicBezTo>
                    <a:pt x="1446" y="3004"/>
                    <a:pt x="1428" y="2925"/>
                    <a:pt x="1405" y="2833"/>
                  </a:cubicBezTo>
                  <a:cubicBezTo>
                    <a:pt x="1386" y="2657"/>
                    <a:pt x="1331" y="2408"/>
                    <a:pt x="1271" y="2140"/>
                  </a:cubicBezTo>
                  <a:cubicBezTo>
                    <a:pt x="1155" y="1618"/>
                    <a:pt x="1021" y="1059"/>
                    <a:pt x="966" y="828"/>
                  </a:cubicBezTo>
                  <a:cubicBezTo>
                    <a:pt x="887" y="596"/>
                    <a:pt x="850" y="444"/>
                    <a:pt x="790" y="310"/>
                  </a:cubicBezTo>
                  <a:cubicBezTo>
                    <a:pt x="735" y="194"/>
                    <a:pt x="656" y="116"/>
                    <a:pt x="578" y="60"/>
                  </a:cubicBezTo>
                  <a:cubicBezTo>
                    <a:pt x="481" y="19"/>
                    <a:pt x="365"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8"/>
            <p:cNvSpPr/>
            <p:nvPr/>
          </p:nvSpPr>
          <p:spPr>
            <a:xfrm>
              <a:off x="6776233" y="2065926"/>
              <a:ext cx="186445" cy="436588"/>
            </a:xfrm>
            <a:custGeom>
              <a:avLst/>
              <a:gdLst/>
              <a:ahLst/>
              <a:cxnLst/>
              <a:rect l="l" t="t" r="r" b="b"/>
              <a:pathLst>
                <a:path w="1364" h="3194" extrusionOk="0">
                  <a:moveTo>
                    <a:pt x="93" y="1"/>
                  </a:moveTo>
                  <a:cubicBezTo>
                    <a:pt x="38" y="1"/>
                    <a:pt x="1" y="38"/>
                    <a:pt x="1" y="98"/>
                  </a:cubicBezTo>
                  <a:cubicBezTo>
                    <a:pt x="1" y="98"/>
                    <a:pt x="366" y="731"/>
                    <a:pt x="578" y="1618"/>
                  </a:cubicBezTo>
                  <a:cubicBezTo>
                    <a:pt x="786" y="2524"/>
                    <a:pt x="768" y="3023"/>
                    <a:pt x="828" y="3157"/>
                  </a:cubicBezTo>
                  <a:cubicBezTo>
                    <a:pt x="846" y="3194"/>
                    <a:pt x="902" y="3194"/>
                    <a:pt x="962" y="3194"/>
                  </a:cubicBezTo>
                  <a:cubicBezTo>
                    <a:pt x="1114" y="3194"/>
                    <a:pt x="1308" y="3138"/>
                    <a:pt x="1345" y="3101"/>
                  </a:cubicBezTo>
                  <a:cubicBezTo>
                    <a:pt x="1364" y="3060"/>
                    <a:pt x="1345" y="2829"/>
                    <a:pt x="1271" y="2501"/>
                  </a:cubicBezTo>
                  <a:cubicBezTo>
                    <a:pt x="1248" y="2501"/>
                    <a:pt x="1230" y="2501"/>
                    <a:pt x="1211" y="2482"/>
                  </a:cubicBezTo>
                  <a:lnTo>
                    <a:pt x="1211" y="2482"/>
                  </a:lnTo>
                  <a:cubicBezTo>
                    <a:pt x="1230" y="2598"/>
                    <a:pt x="1248" y="2695"/>
                    <a:pt x="1271" y="2773"/>
                  </a:cubicBezTo>
                  <a:cubicBezTo>
                    <a:pt x="1290" y="2870"/>
                    <a:pt x="1290" y="2944"/>
                    <a:pt x="1308" y="3004"/>
                  </a:cubicBezTo>
                  <a:lnTo>
                    <a:pt x="1308" y="3060"/>
                  </a:lnTo>
                  <a:cubicBezTo>
                    <a:pt x="1290" y="3060"/>
                    <a:pt x="1271" y="3078"/>
                    <a:pt x="1230" y="3101"/>
                  </a:cubicBezTo>
                  <a:cubicBezTo>
                    <a:pt x="1193" y="3120"/>
                    <a:pt x="1133" y="3138"/>
                    <a:pt x="1077" y="3138"/>
                  </a:cubicBezTo>
                  <a:cubicBezTo>
                    <a:pt x="1040" y="3138"/>
                    <a:pt x="999" y="3157"/>
                    <a:pt x="962" y="3157"/>
                  </a:cubicBezTo>
                  <a:lnTo>
                    <a:pt x="925" y="3157"/>
                  </a:lnTo>
                  <a:cubicBezTo>
                    <a:pt x="902" y="3138"/>
                    <a:pt x="883" y="3138"/>
                    <a:pt x="883" y="3120"/>
                  </a:cubicBezTo>
                  <a:cubicBezTo>
                    <a:pt x="865" y="3120"/>
                    <a:pt x="865" y="3060"/>
                    <a:pt x="846" y="2986"/>
                  </a:cubicBezTo>
                  <a:cubicBezTo>
                    <a:pt x="846" y="2907"/>
                    <a:pt x="828" y="2792"/>
                    <a:pt x="809" y="2676"/>
                  </a:cubicBezTo>
                  <a:cubicBezTo>
                    <a:pt x="786" y="2408"/>
                    <a:pt x="731" y="2062"/>
                    <a:pt x="634" y="1618"/>
                  </a:cubicBezTo>
                  <a:cubicBezTo>
                    <a:pt x="421" y="731"/>
                    <a:pt x="75" y="116"/>
                    <a:pt x="56" y="75"/>
                  </a:cubicBezTo>
                  <a:cubicBezTo>
                    <a:pt x="56" y="75"/>
                    <a:pt x="75" y="56"/>
                    <a:pt x="93" y="38"/>
                  </a:cubicBezTo>
                  <a:lnTo>
                    <a:pt x="116" y="38"/>
                  </a:lnTo>
                  <a:cubicBezTo>
                    <a:pt x="116" y="19"/>
                    <a:pt x="93" y="1"/>
                    <a:pt x="93" y="1"/>
                  </a:cubicBez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8"/>
            <p:cNvSpPr/>
            <p:nvPr/>
          </p:nvSpPr>
          <p:spPr>
            <a:xfrm>
              <a:off x="6381471" y="2528897"/>
              <a:ext cx="57683" cy="58230"/>
            </a:xfrm>
            <a:custGeom>
              <a:avLst/>
              <a:gdLst/>
              <a:ahLst/>
              <a:cxnLst/>
              <a:rect l="l" t="t" r="r" b="b"/>
              <a:pathLst>
                <a:path w="422" h="426" extrusionOk="0">
                  <a:moveTo>
                    <a:pt x="209" y="1"/>
                  </a:moveTo>
                  <a:cubicBezTo>
                    <a:pt x="93" y="1"/>
                    <a:pt x="1" y="98"/>
                    <a:pt x="1" y="213"/>
                  </a:cubicBezTo>
                  <a:cubicBezTo>
                    <a:pt x="1" y="329"/>
                    <a:pt x="93" y="426"/>
                    <a:pt x="209" y="426"/>
                  </a:cubicBezTo>
                  <a:cubicBezTo>
                    <a:pt x="324" y="426"/>
                    <a:pt x="421" y="329"/>
                    <a:pt x="421" y="213"/>
                  </a:cubicBezTo>
                  <a:cubicBezTo>
                    <a:pt x="421" y="98"/>
                    <a:pt x="324" y="1"/>
                    <a:pt x="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6373270" y="2529260"/>
              <a:ext cx="74086" cy="73403"/>
            </a:xfrm>
            <a:custGeom>
              <a:avLst/>
              <a:gdLst/>
              <a:ahLst/>
              <a:cxnLst/>
              <a:rect l="l" t="t" r="r" b="b"/>
              <a:pathLst>
                <a:path w="542" h="537" extrusionOk="0">
                  <a:moveTo>
                    <a:pt x="269" y="93"/>
                  </a:moveTo>
                  <a:cubicBezTo>
                    <a:pt x="366" y="93"/>
                    <a:pt x="426" y="171"/>
                    <a:pt x="426" y="268"/>
                  </a:cubicBezTo>
                  <a:cubicBezTo>
                    <a:pt x="426" y="347"/>
                    <a:pt x="366" y="421"/>
                    <a:pt x="269" y="421"/>
                  </a:cubicBezTo>
                  <a:cubicBezTo>
                    <a:pt x="176" y="421"/>
                    <a:pt x="116" y="347"/>
                    <a:pt x="116" y="268"/>
                  </a:cubicBezTo>
                  <a:cubicBezTo>
                    <a:pt x="116" y="171"/>
                    <a:pt x="176" y="93"/>
                    <a:pt x="269" y="93"/>
                  </a:cubicBezTo>
                  <a:close/>
                  <a:moveTo>
                    <a:pt x="269" y="0"/>
                  </a:moveTo>
                  <a:cubicBezTo>
                    <a:pt x="116" y="0"/>
                    <a:pt x="1" y="116"/>
                    <a:pt x="1" y="268"/>
                  </a:cubicBezTo>
                  <a:cubicBezTo>
                    <a:pt x="1" y="402"/>
                    <a:pt x="116" y="536"/>
                    <a:pt x="269" y="536"/>
                  </a:cubicBezTo>
                  <a:cubicBezTo>
                    <a:pt x="426" y="536"/>
                    <a:pt x="542" y="402"/>
                    <a:pt x="542" y="268"/>
                  </a:cubicBezTo>
                  <a:cubicBezTo>
                    <a:pt x="542" y="116"/>
                    <a:pt x="426" y="0"/>
                    <a:pt x="2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8"/>
            <p:cNvSpPr/>
            <p:nvPr/>
          </p:nvSpPr>
          <p:spPr>
            <a:xfrm>
              <a:off x="6891873" y="2429113"/>
              <a:ext cx="58230" cy="60827"/>
            </a:xfrm>
            <a:custGeom>
              <a:avLst/>
              <a:gdLst/>
              <a:ahLst/>
              <a:cxnLst/>
              <a:rect l="l" t="t" r="r" b="b"/>
              <a:pathLst>
                <a:path w="426" h="445" extrusionOk="0">
                  <a:moveTo>
                    <a:pt x="213" y="1"/>
                  </a:moveTo>
                  <a:cubicBezTo>
                    <a:pt x="97" y="1"/>
                    <a:pt x="0" y="98"/>
                    <a:pt x="0" y="213"/>
                  </a:cubicBezTo>
                  <a:cubicBezTo>
                    <a:pt x="0" y="347"/>
                    <a:pt x="97" y="444"/>
                    <a:pt x="213" y="444"/>
                  </a:cubicBezTo>
                  <a:cubicBezTo>
                    <a:pt x="328" y="444"/>
                    <a:pt x="425" y="347"/>
                    <a:pt x="425" y="213"/>
                  </a:cubicBezTo>
                  <a:cubicBezTo>
                    <a:pt x="425" y="98"/>
                    <a:pt x="328" y="1"/>
                    <a:pt x="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a:off x="6883672" y="2431389"/>
              <a:ext cx="73949" cy="71489"/>
            </a:xfrm>
            <a:custGeom>
              <a:avLst/>
              <a:gdLst/>
              <a:ahLst/>
              <a:cxnLst/>
              <a:rect l="l" t="t" r="r" b="b"/>
              <a:pathLst>
                <a:path w="541" h="523" extrusionOk="0">
                  <a:moveTo>
                    <a:pt x="273" y="97"/>
                  </a:moveTo>
                  <a:cubicBezTo>
                    <a:pt x="370" y="97"/>
                    <a:pt x="425" y="176"/>
                    <a:pt x="425" y="254"/>
                  </a:cubicBezTo>
                  <a:cubicBezTo>
                    <a:pt x="425" y="347"/>
                    <a:pt x="370" y="425"/>
                    <a:pt x="273" y="425"/>
                  </a:cubicBezTo>
                  <a:cubicBezTo>
                    <a:pt x="176" y="425"/>
                    <a:pt x="116" y="347"/>
                    <a:pt x="116" y="254"/>
                  </a:cubicBezTo>
                  <a:cubicBezTo>
                    <a:pt x="116" y="176"/>
                    <a:pt x="176" y="97"/>
                    <a:pt x="273" y="97"/>
                  </a:cubicBezTo>
                  <a:close/>
                  <a:moveTo>
                    <a:pt x="273" y="0"/>
                  </a:moveTo>
                  <a:cubicBezTo>
                    <a:pt x="116" y="0"/>
                    <a:pt x="0" y="116"/>
                    <a:pt x="0" y="254"/>
                  </a:cubicBezTo>
                  <a:cubicBezTo>
                    <a:pt x="0" y="407"/>
                    <a:pt x="116" y="522"/>
                    <a:pt x="273" y="522"/>
                  </a:cubicBezTo>
                  <a:cubicBezTo>
                    <a:pt x="425" y="522"/>
                    <a:pt x="541" y="407"/>
                    <a:pt x="541" y="254"/>
                  </a:cubicBezTo>
                  <a:cubicBezTo>
                    <a:pt x="541" y="116"/>
                    <a:pt x="425" y="0"/>
                    <a:pt x="27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p:nvPr/>
          </p:nvSpPr>
          <p:spPr>
            <a:xfrm>
              <a:off x="6465536" y="2618566"/>
              <a:ext cx="473768" cy="448753"/>
            </a:xfrm>
            <a:custGeom>
              <a:avLst/>
              <a:gdLst/>
              <a:ahLst/>
              <a:cxnLst/>
              <a:rect l="l" t="t" r="r" b="b"/>
              <a:pathLst>
                <a:path w="3466" h="3283" extrusionOk="0">
                  <a:moveTo>
                    <a:pt x="3151" y="0"/>
                  </a:moveTo>
                  <a:cubicBezTo>
                    <a:pt x="3007" y="0"/>
                    <a:pt x="2525" y="13"/>
                    <a:pt x="1655" y="153"/>
                  </a:cubicBezTo>
                  <a:cubicBezTo>
                    <a:pt x="578" y="306"/>
                    <a:pt x="0" y="652"/>
                    <a:pt x="0" y="652"/>
                  </a:cubicBezTo>
                  <a:cubicBezTo>
                    <a:pt x="0" y="652"/>
                    <a:pt x="250" y="2408"/>
                    <a:pt x="402" y="2676"/>
                  </a:cubicBezTo>
                  <a:cubicBezTo>
                    <a:pt x="546" y="2937"/>
                    <a:pt x="1467" y="3283"/>
                    <a:pt x="2011" y="3283"/>
                  </a:cubicBezTo>
                  <a:cubicBezTo>
                    <a:pt x="2064" y="3283"/>
                    <a:pt x="2113" y="3279"/>
                    <a:pt x="2158" y="3272"/>
                  </a:cubicBezTo>
                  <a:cubicBezTo>
                    <a:pt x="2639" y="3217"/>
                    <a:pt x="3429" y="2501"/>
                    <a:pt x="3447" y="2117"/>
                  </a:cubicBezTo>
                  <a:cubicBezTo>
                    <a:pt x="3466" y="1752"/>
                    <a:pt x="3198" y="1"/>
                    <a:pt x="3198" y="1"/>
                  </a:cubicBezTo>
                  <a:cubicBezTo>
                    <a:pt x="3198" y="1"/>
                    <a:pt x="3183"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a:off x="6457334" y="2610365"/>
              <a:ext cx="487026" cy="465019"/>
            </a:xfrm>
            <a:custGeom>
              <a:avLst/>
              <a:gdLst/>
              <a:ahLst/>
              <a:cxnLst/>
              <a:rect l="l" t="t" r="r" b="b"/>
              <a:pathLst>
                <a:path w="3563" h="3402" extrusionOk="0">
                  <a:moveTo>
                    <a:pt x="3156" y="116"/>
                  </a:moveTo>
                  <a:cubicBezTo>
                    <a:pt x="3193" y="116"/>
                    <a:pt x="3213" y="116"/>
                    <a:pt x="3216" y="116"/>
                  </a:cubicBezTo>
                  <a:cubicBezTo>
                    <a:pt x="3216" y="158"/>
                    <a:pt x="3276" y="523"/>
                    <a:pt x="3332" y="985"/>
                  </a:cubicBezTo>
                  <a:cubicBezTo>
                    <a:pt x="3373" y="1235"/>
                    <a:pt x="3410" y="1484"/>
                    <a:pt x="3429" y="1697"/>
                  </a:cubicBezTo>
                  <a:cubicBezTo>
                    <a:pt x="3447" y="1909"/>
                    <a:pt x="3466" y="2099"/>
                    <a:pt x="3466" y="2177"/>
                  </a:cubicBezTo>
                  <a:cubicBezTo>
                    <a:pt x="3447" y="2256"/>
                    <a:pt x="3410" y="2371"/>
                    <a:pt x="3332" y="2487"/>
                  </a:cubicBezTo>
                  <a:cubicBezTo>
                    <a:pt x="3235" y="2602"/>
                    <a:pt x="3142" y="2718"/>
                    <a:pt x="3004" y="2833"/>
                  </a:cubicBezTo>
                  <a:cubicBezTo>
                    <a:pt x="2754" y="3064"/>
                    <a:pt x="2426" y="3254"/>
                    <a:pt x="2195" y="3295"/>
                  </a:cubicBezTo>
                  <a:cubicBezTo>
                    <a:pt x="2173" y="3297"/>
                    <a:pt x="2148" y="3298"/>
                    <a:pt x="2123" y="3298"/>
                  </a:cubicBezTo>
                  <a:cubicBezTo>
                    <a:pt x="1889" y="3298"/>
                    <a:pt x="1545" y="3224"/>
                    <a:pt x="1216" y="3120"/>
                  </a:cubicBezTo>
                  <a:cubicBezTo>
                    <a:pt x="1040" y="3064"/>
                    <a:pt x="888" y="2986"/>
                    <a:pt x="754" y="2907"/>
                  </a:cubicBezTo>
                  <a:cubicBezTo>
                    <a:pt x="620" y="2852"/>
                    <a:pt x="541" y="2773"/>
                    <a:pt x="504" y="2718"/>
                  </a:cubicBezTo>
                  <a:cubicBezTo>
                    <a:pt x="486" y="2658"/>
                    <a:pt x="426" y="2505"/>
                    <a:pt x="389" y="2293"/>
                  </a:cubicBezTo>
                  <a:cubicBezTo>
                    <a:pt x="347" y="2099"/>
                    <a:pt x="292" y="1849"/>
                    <a:pt x="255" y="1618"/>
                  </a:cubicBezTo>
                  <a:cubicBezTo>
                    <a:pt x="176" y="1156"/>
                    <a:pt x="116" y="773"/>
                    <a:pt x="116" y="736"/>
                  </a:cubicBezTo>
                  <a:cubicBezTo>
                    <a:pt x="158" y="712"/>
                    <a:pt x="694" y="426"/>
                    <a:pt x="1715" y="250"/>
                  </a:cubicBezTo>
                  <a:cubicBezTo>
                    <a:pt x="2551" y="128"/>
                    <a:pt x="3002" y="116"/>
                    <a:pt x="3156" y="116"/>
                  </a:cubicBezTo>
                  <a:close/>
                  <a:moveTo>
                    <a:pt x="3213" y="0"/>
                  </a:moveTo>
                  <a:cubicBezTo>
                    <a:pt x="3071" y="0"/>
                    <a:pt x="2586" y="13"/>
                    <a:pt x="1696" y="158"/>
                  </a:cubicBezTo>
                  <a:cubicBezTo>
                    <a:pt x="620" y="329"/>
                    <a:pt x="42" y="657"/>
                    <a:pt x="42" y="657"/>
                  </a:cubicBezTo>
                  <a:lnTo>
                    <a:pt x="0" y="676"/>
                  </a:lnTo>
                  <a:lnTo>
                    <a:pt x="0" y="712"/>
                  </a:lnTo>
                  <a:cubicBezTo>
                    <a:pt x="0" y="712"/>
                    <a:pt x="79" y="1156"/>
                    <a:pt x="158" y="1637"/>
                  </a:cubicBezTo>
                  <a:cubicBezTo>
                    <a:pt x="194" y="1868"/>
                    <a:pt x="231" y="2122"/>
                    <a:pt x="292" y="2311"/>
                  </a:cubicBezTo>
                  <a:cubicBezTo>
                    <a:pt x="328" y="2524"/>
                    <a:pt x="370" y="2676"/>
                    <a:pt x="426" y="2773"/>
                  </a:cubicBezTo>
                  <a:cubicBezTo>
                    <a:pt x="462" y="2852"/>
                    <a:pt x="560" y="2930"/>
                    <a:pt x="694" y="3004"/>
                  </a:cubicBezTo>
                  <a:cubicBezTo>
                    <a:pt x="851" y="3083"/>
                    <a:pt x="1003" y="3161"/>
                    <a:pt x="1197" y="3217"/>
                  </a:cubicBezTo>
                  <a:cubicBezTo>
                    <a:pt x="1486" y="3328"/>
                    <a:pt x="1813" y="3402"/>
                    <a:pt x="2072" y="3402"/>
                  </a:cubicBezTo>
                  <a:cubicBezTo>
                    <a:pt x="2123" y="3402"/>
                    <a:pt x="2173" y="3399"/>
                    <a:pt x="2218" y="3392"/>
                  </a:cubicBezTo>
                  <a:cubicBezTo>
                    <a:pt x="2486" y="3351"/>
                    <a:pt x="2814" y="3161"/>
                    <a:pt x="3082" y="2907"/>
                  </a:cubicBezTo>
                  <a:cubicBezTo>
                    <a:pt x="3198" y="2792"/>
                    <a:pt x="3332" y="2658"/>
                    <a:pt x="3410" y="2542"/>
                  </a:cubicBezTo>
                  <a:cubicBezTo>
                    <a:pt x="3507" y="2408"/>
                    <a:pt x="3563" y="2293"/>
                    <a:pt x="3563" y="2177"/>
                  </a:cubicBezTo>
                  <a:cubicBezTo>
                    <a:pt x="3563" y="2080"/>
                    <a:pt x="3563" y="1909"/>
                    <a:pt x="3526" y="1678"/>
                  </a:cubicBezTo>
                  <a:cubicBezTo>
                    <a:pt x="3507" y="1466"/>
                    <a:pt x="3466" y="1216"/>
                    <a:pt x="3447" y="967"/>
                  </a:cubicBezTo>
                  <a:cubicBezTo>
                    <a:pt x="3373" y="481"/>
                    <a:pt x="3313" y="61"/>
                    <a:pt x="3313" y="61"/>
                  </a:cubicBezTo>
                  <a:lnTo>
                    <a:pt x="3313" y="1"/>
                  </a:lnTo>
                  <a:lnTo>
                    <a:pt x="3258" y="1"/>
                  </a:lnTo>
                  <a:cubicBezTo>
                    <a:pt x="3258" y="1"/>
                    <a:pt x="3243" y="0"/>
                    <a:pt x="321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a:off x="6465536" y="2618566"/>
              <a:ext cx="455451" cy="199841"/>
            </a:xfrm>
            <a:custGeom>
              <a:avLst/>
              <a:gdLst/>
              <a:ahLst/>
              <a:cxnLst/>
              <a:rect l="l" t="t" r="r" b="b"/>
              <a:pathLst>
                <a:path w="3332" h="1462" extrusionOk="0">
                  <a:moveTo>
                    <a:pt x="3101" y="1"/>
                  </a:moveTo>
                  <a:cubicBezTo>
                    <a:pt x="2925" y="1"/>
                    <a:pt x="2445" y="19"/>
                    <a:pt x="1655" y="153"/>
                  </a:cubicBezTo>
                  <a:cubicBezTo>
                    <a:pt x="578" y="306"/>
                    <a:pt x="0" y="652"/>
                    <a:pt x="0" y="652"/>
                  </a:cubicBezTo>
                  <a:cubicBezTo>
                    <a:pt x="0" y="652"/>
                    <a:pt x="56" y="1041"/>
                    <a:pt x="134" y="1461"/>
                  </a:cubicBezTo>
                  <a:cubicBezTo>
                    <a:pt x="347" y="1346"/>
                    <a:pt x="906" y="1115"/>
                    <a:pt x="1789" y="981"/>
                  </a:cubicBezTo>
                  <a:cubicBezTo>
                    <a:pt x="2316" y="893"/>
                    <a:pt x="2713" y="871"/>
                    <a:pt x="2990" y="871"/>
                  </a:cubicBezTo>
                  <a:cubicBezTo>
                    <a:pt x="3138" y="871"/>
                    <a:pt x="3251" y="877"/>
                    <a:pt x="3332" y="884"/>
                  </a:cubicBezTo>
                  <a:cubicBezTo>
                    <a:pt x="3253" y="403"/>
                    <a:pt x="3198" y="1"/>
                    <a:pt x="3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a:off x="6457334" y="2610365"/>
              <a:ext cx="471307" cy="221301"/>
            </a:xfrm>
            <a:custGeom>
              <a:avLst/>
              <a:gdLst/>
              <a:ahLst/>
              <a:cxnLst/>
              <a:rect l="l" t="t" r="r" b="b"/>
              <a:pathLst>
                <a:path w="3448" h="1619" extrusionOk="0">
                  <a:moveTo>
                    <a:pt x="3216" y="116"/>
                  </a:moveTo>
                  <a:cubicBezTo>
                    <a:pt x="3216" y="158"/>
                    <a:pt x="3276" y="481"/>
                    <a:pt x="3332" y="888"/>
                  </a:cubicBezTo>
                  <a:cubicBezTo>
                    <a:pt x="3255" y="883"/>
                    <a:pt x="3163" y="879"/>
                    <a:pt x="3052" y="879"/>
                  </a:cubicBezTo>
                  <a:cubicBezTo>
                    <a:pt x="2776" y="879"/>
                    <a:pt x="2387" y="903"/>
                    <a:pt x="1849" y="985"/>
                  </a:cubicBezTo>
                  <a:cubicBezTo>
                    <a:pt x="985" y="1119"/>
                    <a:pt x="486" y="1332"/>
                    <a:pt x="231" y="1466"/>
                  </a:cubicBezTo>
                  <a:cubicBezTo>
                    <a:pt x="176" y="1082"/>
                    <a:pt x="116" y="773"/>
                    <a:pt x="116" y="736"/>
                  </a:cubicBezTo>
                  <a:cubicBezTo>
                    <a:pt x="158" y="712"/>
                    <a:pt x="694" y="426"/>
                    <a:pt x="1715" y="250"/>
                  </a:cubicBezTo>
                  <a:cubicBezTo>
                    <a:pt x="2523" y="135"/>
                    <a:pt x="2985" y="116"/>
                    <a:pt x="3161" y="116"/>
                  </a:cubicBezTo>
                  <a:close/>
                  <a:moveTo>
                    <a:pt x="3161" y="1"/>
                  </a:moveTo>
                  <a:cubicBezTo>
                    <a:pt x="2985" y="1"/>
                    <a:pt x="2505" y="19"/>
                    <a:pt x="1696" y="158"/>
                  </a:cubicBezTo>
                  <a:cubicBezTo>
                    <a:pt x="620" y="329"/>
                    <a:pt x="42" y="657"/>
                    <a:pt x="42" y="657"/>
                  </a:cubicBezTo>
                  <a:lnTo>
                    <a:pt x="0" y="676"/>
                  </a:lnTo>
                  <a:lnTo>
                    <a:pt x="0" y="712"/>
                  </a:lnTo>
                  <a:cubicBezTo>
                    <a:pt x="0" y="712"/>
                    <a:pt x="60" y="1101"/>
                    <a:pt x="139" y="1544"/>
                  </a:cubicBezTo>
                  <a:lnTo>
                    <a:pt x="158" y="1618"/>
                  </a:lnTo>
                  <a:lnTo>
                    <a:pt x="213" y="1581"/>
                  </a:lnTo>
                  <a:cubicBezTo>
                    <a:pt x="426" y="1466"/>
                    <a:pt x="966" y="1216"/>
                    <a:pt x="1849" y="1082"/>
                  </a:cubicBezTo>
                  <a:cubicBezTo>
                    <a:pt x="2426" y="1000"/>
                    <a:pt x="2848" y="976"/>
                    <a:pt x="3126" y="976"/>
                  </a:cubicBezTo>
                  <a:cubicBezTo>
                    <a:pt x="3238" y="976"/>
                    <a:pt x="3326" y="980"/>
                    <a:pt x="3392" y="985"/>
                  </a:cubicBezTo>
                  <a:lnTo>
                    <a:pt x="3447" y="1004"/>
                  </a:lnTo>
                  <a:lnTo>
                    <a:pt x="3429" y="925"/>
                  </a:lnTo>
                  <a:cubicBezTo>
                    <a:pt x="3373" y="463"/>
                    <a:pt x="3313" y="61"/>
                    <a:pt x="3313" y="61"/>
                  </a:cubicBezTo>
                  <a:lnTo>
                    <a:pt x="329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8"/>
            <p:cNvSpPr/>
            <p:nvPr/>
          </p:nvSpPr>
          <p:spPr>
            <a:xfrm>
              <a:off x="6113148" y="3097394"/>
              <a:ext cx="1052376" cy="289919"/>
            </a:xfrm>
            <a:custGeom>
              <a:avLst/>
              <a:gdLst/>
              <a:ahLst/>
              <a:cxnLst/>
              <a:rect l="l" t="t" r="r" b="b"/>
              <a:pathLst>
                <a:path w="7699" h="2121" extrusionOk="0">
                  <a:moveTo>
                    <a:pt x="7370" y="0"/>
                  </a:moveTo>
                  <a:cubicBezTo>
                    <a:pt x="7278" y="97"/>
                    <a:pt x="6543" y="656"/>
                    <a:pt x="5138" y="961"/>
                  </a:cubicBezTo>
                  <a:cubicBezTo>
                    <a:pt x="4475" y="1101"/>
                    <a:pt x="3618" y="1151"/>
                    <a:pt x="2864" y="1151"/>
                  </a:cubicBezTo>
                  <a:cubicBezTo>
                    <a:pt x="2043" y="1151"/>
                    <a:pt x="1346" y="1091"/>
                    <a:pt x="1155" y="1022"/>
                  </a:cubicBezTo>
                  <a:cubicBezTo>
                    <a:pt x="814" y="920"/>
                    <a:pt x="490" y="743"/>
                    <a:pt x="326" y="743"/>
                  </a:cubicBezTo>
                  <a:cubicBezTo>
                    <a:pt x="304" y="743"/>
                    <a:pt x="284" y="746"/>
                    <a:pt x="268" y="754"/>
                  </a:cubicBezTo>
                  <a:cubicBezTo>
                    <a:pt x="153" y="827"/>
                    <a:pt x="0" y="1465"/>
                    <a:pt x="37" y="1618"/>
                  </a:cubicBezTo>
                  <a:cubicBezTo>
                    <a:pt x="64" y="1728"/>
                    <a:pt x="1601" y="2120"/>
                    <a:pt x="3287" y="2120"/>
                  </a:cubicBezTo>
                  <a:cubicBezTo>
                    <a:pt x="3934" y="2120"/>
                    <a:pt x="4603" y="2062"/>
                    <a:pt x="5217" y="1909"/>
                  </a:cubicBezTo>
                  <a:cubicBezTo>
                    <a:pt x="7412" y="1368"/>
                    <a:pt x="7661" y="906"/>
                    <a:pt x="7680" y="772"/>
                  </a:cubicBezTo>
                  <a:cubicBezTo>
                    <a:pt x="7698" y="615"/>
                    <a:pt x="7680" y="559"/>
                    <a:pt x="7624" y="310"/>
                  </a:cubicBezTo>
                  <a:cubicBezTo>
                    <a:pt x="7564" y="79"/>
                    <a:pt x="7370" y="0"/>
                    <a:pt x="7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a:off x="6107407" y="3086595"/>
              <a:ext cx="1063722" cy="308099"/>
            </a:xfrm>
            <a:custGeom>
              <a:avLst/>
              <a:gdLst/>
              <a:ahLst/>
              <a:cxnLst/>
              <a:rect l="l" t="t" r="r" b="b"/>
              <a:pathLst>
                <a:path w="7782" h="2254" extrusionOk="0">
                  <a:moveTo>
                    <a:pt x="7412" y="139"/>
                  </a:moveTo>
                  <a:cubicBezTo>
                    <a:pt x="7435" y="158"/>
                    <a:pt x="7569" y="213"/>
                    <a:pt x="7606" y="407"/>
                  </a:cubicBezTo>
                  <a:cubicBezTo>
                    <a:pt x="7685" y="657"/>
                    <a:pt x="7685" y="694"/>
                    <a:pt x="7666" y="833"/>
                  </a:cubicBezTo>
                  <a:cubicBezTo>
                    <a:pt x="7666" y="888"/>
                    <a:pt x="7625" y="1022"/>
                    <a:pt x="7278" y="1216"/>
                  </a:cubicBezTo>
                  <a:cubicBezTo>
                    <a:pt x="6950" y="1429"/>
                    <a:pt x="6335" y="1678"/>
                    <a:pt x="5240" y="1946"/>
                  </a:cubicBezTo>
                  <a:cubicBezTo>
                    <a:pt x="4637" y="2096"/>
                    <a:pt x="3981" y="2151"/>
                    <a:pt x="3344" y="2151"/>
                  </a:cubicBezTo>
                  <a:cubicBezTo>
                    <a:pt x="2820" y="2151"/>
                    <a:pt x="2309" y="2114"/>
                    <a:pt x="1849" y="2062"/>
                  </a:cubicBezTo>
                  <a:cubicBezTo>
                    <a:pt x="1350" y="2006"/>
                    <a:pt x="906" y="1909"/>
                    <a:pt x="597" y="1831"/>
                  </a:cubicBezTo>
                  <a:cubicBezTo>
                    <a:pt x="444" y="1794"/>
                    <a:pt x="310" y="1757"/>
                    <a:pt x="232" y="1734"/>
                  </a:cubicBezTo>
                  <a:cubicBezTo>
                    <a:pt x="195" y="1715"/>
                    <a:pt x="158" y="1697"/>
                    <a:pt x="135" y="1697"/>
                  </a:cubicBezTo>
                  <a:cubicBezTo>
                    <a:pt x="135" y="1678"/>
                    <a:pt x="135" y="1678"/>
                    <a:pt x="116" y="1678"/>
                  </a:cubicBezTo>
                  <a:cubicBezTo>
                    <a:pt x="116" y="1660"/>
                    <a:pt x="116" y="1600"/>
                    <a:pt x="135" y="1526"/>
                  </a:cubicBezTo>
                  <a:cubicBezTo>
                    <a:pt x="135" y="1429"/>
                    <a:pt x="158" y="1350"/>
                    <a:pt x="195" y="1253"/>
                  </a:cubicBezTo>
                  <a:cubicBezTo>
                    <a:pt x="213" y="1156"/>
                    <a:pt x="232" y="1064"/>
                    <a:pt x="273" y="1003"/>
                  </a:cubicBezTo>
                  <a:cubicBezTo>
                    <a:pt x="310" y="925"/>
                    <a:pt x="347" y="888"/>
                    <a:pt x="347" y="888"/>
                  </a:cubicBezTo>
                  <a:cubicBezTo>
                    <a:pt x="347" y="879"/>
                    <a:pt x="358" y="874"/>
                    <a:pt x="375" y="874"/>
                  </a:cubicBezTo>
                  <a:cubicBezTo>
                    <a:pt x="392" y="874"/>
                    <a:pt x="416" y="879"/>
                    <a:pt x="444" y="888"/>
                  </a:cubicBezTo>
                  <a:cubicBezTo>
                    <a:pt x="481" y="888"/>
                    <a:pt x="560" y="906"/>
                    <a:pt x="638" y="948"/>
                  </a:cubicBezTo>
                  <a:cubicBezTo>
                    <a:pt x="791" y="1003"/>
                    <a:pt x="985" y="1082"/>
                    <a:pt x="1174" y="1156"/>
                  </a:cubicBezTo>
                  <a:cubicBezTo>
                    <a:pt x="1271" y="1198"/>
                    <a:pt x="1484" y="1216"/>
                    <a:pt x="1775" y="1235"/>
                  </a:cubicBezTo>
                  <a:cubicBezTo>
                    <a:pt x="2061" y="1253"/>
                    <a:pt x="2426" y="1271"/>
                    <a:pt x="2815" y="1271"/>
                  </a:cubicBezTo>
                  <a:cubicBezTo>
                    <a:pt x="2920" y="1275"/>
                    <a:pt x="3029" y="1276"/>
                    <a:pt x="3140" y="1276"/>
                  </a:cubicBezTo>
                  <a:cubicBezTo>
                    <a:pt x="3832" y="1276"/>
                    <a:pt x="4601" y="1213"/>
                    <a:pt x="5199" y="1082"/>
                  </a:cubicBezTo>
                  <a:cubicBezTo>
                    <a:pt x="5892" y="948"/>
                    <a:pt x="6432" y="717"/>
                    <a:pt x="6816" y="523"/>
                  </a:cubicBezTo>
                  <a:cubicBezTo>
                    <a:pt x="6992" y="426"/>
                    <a:pt x="7144" y="347"/>
                    <a:pt x="7260" y="273"/>
                  </a:cubicBezTo>
                  <a:cubicBezTo>
                    <a:pt x="7338" y="213"/>
                    <a:pt x="7375" y="176"/>
                    <a:pt x="7412" y="139"/>
                  </a:cubicBezTo>
                  <a:close/>
                  <a:moveTo>
                    <a:pt x="7394" y="1"/>
                  </a:moveTo>
                  <a:lnTo>
                    <a:pt x="7375" y="42"/>
                  </a:lnTo>
                  <a:cubicBezTo>
                    <a:pt x="7357" y="61"/>
                    <a:pt x="7297" y="116"/>
                    <a:pt x="7204" y="176"/>
                  </a:cubicBezTo>
                  <a:cubicBezTo>
                    <a:pt x="7089" y="255"/>
                    <a:pt x="6950" y="347"/>
                    <a:pt x="6761" y="426"/>
                  </a:cubicBezTo>
                  <a:cubicBezTo>
                    <a:pt x="6396" y="620"/>
                    <a:pt x="5873" y="833"/>
                    <a:pt x="5180" y="985"/>
                  </a:cubicBezTo>
                  <a:cubicBezTo>
                    <a:pt x="4487" y="1137"/>
                    <a:pt x="3582" y="1179"/>
                    <a:pt x="2815" y="1179"/>
                  </a:cubicBezTo>
                  <a:cubicBezTo>
                    <a:pt x="2426" y="1179"/>
                    <a:pt x="2061" y="1156"/>
                    <a:pt x="1775" y="1137"/>
                  </a:cubicBezTo>
                  <a:cubicBezTo>
                    <a:pt x="1502" y="1119"/>
                    <a:pt x="1290" y="1082"/>
                    <a:pt x="1197" y="1064"/>
                  </a:cubicBezTo>
                  <a:cubicBezTo>
                    <a:pt x="1022" y="985"/>
                    <a:pt x="828" y="906"/>
                    <a:pt x="675" y="851"/>
                  </a:cubicBezTo>
                  <a:cubicBezTo>
                    <a:pt x="597" y="809"/>
                    <a:pt x="523" y="791"/>
                    <a:pt x="463" y="772"/>
                  </a:cubicBezTo>
                  <a:cubicBezTo>
                    <a:pt x="435" y="772"/>
                    <a:pt x="406" y="768"/>
                    <a:pt x="377" y="768"/>
                  </a:cubicBezTo>
                  <a:cubicBezTo>
                    <a:pt x="348" y="768"/>
                    <a:pt x="319" y="772"/>
                    <a:pt x="292" y="791"/>
                  </a:cubicBezTo>
                  <a:cubicBezTo>
                    <a:pt x="232" y="809"/>
                    <a:pt x="213" y="888"/>
                    <a:pt x="176" y="948"/>
                  </a:cubicBezTo>
                  <a:cubicBezTo>
                    <a:pt x="135" y="1022"/>
                    <a:pt x="116" y="1119"/>
                    <a:pt x="79" y="1216"/>
                  </a:cubicBezTo>
                  <a:cubicBezTo>
                    <a:pt x="61" y="1313"/>
                    <a:pt x="42" y="1410"/>
                    <a:pt x="19" y="1502"/>
                  </a:cubicBezTo>
                  <a:cubicBezTo>
                    <a:pt x="19" y="1581"/>
                    <a:pt x="1" y="1660"/>
                    <a:pt x="19" y="1715"/>
                  </a:cubicBezTo>
                  <a:cubicBezTo>
                    <a:pt x="19" y="1734"/>
                    <a:pt x="42" y="1757"/>
                    <a:pt x="61" y="1757"/>
                  </a:cubicBezTo>
                  <a:cubicBezTo>
                    <a:pt x="61" y="1775"/>
                    <a:pt x="79" y="1775"/>
                    <a:pt x="79" y="1775"/>
                  </a:cubicBezTo>
                  <a:cubicBezTo>
                    <a:pt x="116" y="1794"/>
                    <a:pt x="158" y="1812"/>
                    <a:pt x="195" y="1831"/>
                  </a:cubicBezTo>
                  <a:cubicBezTo>
                    <a:pt x="292" y="1872"/>
                    <a:pt x="426" y="1891"/>
                    <a:pt x="578" y="1946"/>
                  </a:cubicBezTo>
                  <a:cubicBezTo>
                    <a:pt x="888" y="2025"/>
                    <a:pt x="1331" y="2103"/>
                    <a:pt x="1849" y="2159"/>
                  </a:cubicBezTo>
                  <a:cubicBezTo>
                    <a:pt x="2288" y="2217"/>
                    <a:pt x="2782" y="2254"/>
                    <a:pt x="3293" y="2254"/>
                  </a:cubicBezTo>
                  <a:cubicBezTo>
                    <a:pt x="3948" y="2254"/>
                    <a:pt x="4630" y="2194"/>
                    <a:pt x="5259" y="2043"/>
                  </a:cubicBezTo>
                  <a:cubicBezTo>
                    <a:pt x="6372" y="1775"/>
                    <a:pt x="6992" y="1526"/>
                    <a:pt x="7338" y="1313"/>
                  </a:cubicBezTo>
                  <a:cubicBezTo>
                    <a:pt x="7685" y="1101"/>
                    <a:pt x="7759" y="948"/>
                    <a:pt x="7782" y="851"/>
                  </a:cubicBezTo>
                  <a:cubicBezTo>
                    <a:pt x="7782" y="694"/>
                    <a:pt x="7782" y="620"/>
                    <a:pt x="7722" y="389"/>
                  </a:cubicBezTo>
                  <a:cubicBezTo>
                    <a:pt x="7643" y="116"/>
                    <a:pt x="7435" y="24"/>
                    <a:pt x="7435" y="24"/>
                  </a:cubicBezTo>
                  <a:lnTo>
                    <a:pt x="739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a:off x="6770629" y="3239416"/>
              <a:ext cx="103064" cy="103201"/>
            </a:xfrm>
            <a:custGeom>
              <a:avLst/>
              <a:gdLst/>
              <a:ahLst/>
              <a:cxnLst/>
              <a:rect l="l" t="t" r="r" b="b"/>
              <a:pathLst>
                <a:path w="754" h="755" extrusionOk="0">
                  <a:moveTo>
                    <a:pt x="388" y="1"/>
                  </a:moveTo>
                  <a:cubicBezTo>
                    <a:pt x="176" y="1"/>
                    <a:pt x="0" y="177"/>
                    <a:pt x="0" y="366"/>
                  </a:cubicBezTo>
                  <a:cubicBezTo>
                    <a:pt x="0" y="579"/>
                    <a:pt x="176" y="754"/>
                    <a:pt x="388" y="754"/>
                  </a:cubicBezTo>
                  <a:cubicBezTo>
                    <a:pt x="578" y="754"/>
                    <a:pt x="753" y="579"/>
                    <a:pt x="753" y="366"/>
                  </a:cubicBezTo>
                  <a:cubicBezTo>
                    <a:pt x="753" y="177"/>
                    <a:pt x="578" y="1"/>
                    <a:pt x="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a:off x="6765571" y="3231898"/>
              <a:ext cx="115640" cy="115776"/>
            </a:xfrm>
            <a:custGeom>
              <a:avLst/>
              <a:gdLst/>
              <a:ahLst/>
              <a:cxnLst/>
              <a:rect l="l" t="t" r="r" b="b"/>
              <a:pathLst>
                <a:path w="846" h="847" extrusionOk="0">
                  <a:moveTo>
                    <a:pt x="425" y="116"/>
                  </a:moveTo>
                  <a:cubicBezTo>
                    <a:pt x="596" y="116"/>
                    <a:pt x="730" y="250"/>
                    <a:pt x="730" y="421"/>
                  </a:cubicBezTo>
                  <a:cubicBezTo>
                    <a:pt x="730" y="597"/>
                    <a:pt x="596" y="749"/>
                    <a:pt x="425" y="749"/>
                  </a:cubicBezTo>
                  <a:cubicBezTo>
                    <a:pt x="231" y="749"/>
                    <a:pt x="97" y="597"/>
                    <a:pt x="97" y="421"/>
                  </a:cubicBezTo>
                  <a:cubicBezTo>
                    <a:pt x="97" y="250"/>
                    <a:pt x="231" y="116"/>
                    <a:pt x="425" y="116"/>
                  </a:cubicBezTo>
                  <a:close/>
                  <a:moveTo>
                    <a:pt x="425" y="1"/>
                  </a:moveTo>
                  <a:cubicBezTo>
                    <a:pt x="171" y="1"/>
                    <a:pt x="0" y="190"/>
                    <a:pt x="0" y="421"/>
                  </a:cubicBezTo>
                  <a:cubicBezTo>
                    <a:pt x="0" y="652"/>
                    <a:pt x="171" y="846"/>
                    <a:pt x="425" y="846"/>
                  </a:cubicBezTo>
                  <a:cubicBezTo>
                    <a:pt x="656" y="846"/>
                    <a:pt x="846" y="652"/>
                    <a:pt x="846" y="421"/>
                  </a:cubicBezTo>
                  <a:cubicBezTo>
                    <a:pt x="846" y="190"/>
                    <a:pt x="656" y="1"/>
                    <a:pt x="4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a:off x="6271025" y="3610668"/>
              <a:ext cx="547033" cy="271330"/>
            </a:xfrm>
            <a:custGeom>
              <a:avLst/>
              <a:gdLst/>
              <a:ahLst/>
              <a:cxnLst/>
              <a:rect l="l" t="t" r="r" b="b"/>
              <a:pathLst>
                <a:path w="4002" h="1985" extrusionOk="0">
                  <a:moveTo>
                    <a:pt x="552" y="0"/>
                  </a:moveTo>
                  <a:cubicBezTo>
                    <a:pt x="201" y="0"/>
                    <a:pt x="0" y="76"/>
                    <a:pt x="0" y="76"/>
                  </a:cubicBezTo>
                  <a:cubicBezTo>
                    <a:pt x="0" y="76"/>
                    <a:pt x="1423" y="233"/>
                    <a:pt x="2117" y="695"/>
                  </a:cubicBezTo>
                  <a:cubicBezTo>
                    <a:pt x="2791" y="1134"/>
                    <a:pt x="4002" y="1984"/>
                    <a:pt x="4002" y="1984"/>
                  </a:cubicBezTo>
                  <a:cubicBezTo>
                    <a:pt x="4002" y="1984"/>
                    <a:pt x="3212" y="1018"/>
                    <a:pt x="2020" y="385"/>
                  </a:cubicBezTo>
                  <a:cubicBezTo>
                    <a:pt x="1412" y="77"/>
                    <a:pt x="906"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a:off x="6267882" y="3604115"/>
              <a:ext cx="555918" cy="284452"/>
            </a:xfrm>
            <a:custGeom>
              <a:avLst/>
              <a:gdLst/>
              <a:ahLst/>
              <a:cxnLst/>
              <a:rect l="l" t="t" r="r" b="b"/>
              <a:pathLst>
                <a:path w="4067" h="2081" extrusionOk="0">
                  <a:moveTo>
                    <a:pt x="578" y="116"/>
                  </a:moveTo>
                  <a:cubicBezTo>
                    <a:pt x="924" y="116"/>
                    <a:pt x="1428" y="176"/>
                    <a:pt x="2006" y="500"/>
                  </a:cubicBezTo>
                  <a:cubicBezTo>
                    <a:pt x="2814" y="906"/>
                    <a:pt x="3313" y="1369"/>
                    <a:pt x="3641" y="1697"/>
                  </a:cubicBezTo>
                  <a:cubicBezTo>
                    <a:pt x="3276" y="1466"/>
                    <a:pt x="2680" y="1059"/>
                    <a:pt x="2158" y="694"/>
                  </a:cubicBezTo>
                  <a:cubicBezTo>
                    <a:pt x="1812" y="463"/>
                    <a:pt x="1271" y="310"/>
                    <a:pt x="832" y="232"/>
                  </a:cubicBezTo>
                  <a:cubicBezTo>
                    <a:pt x="559" y="176"/>
                    <a:pt x="504" y="176"/>
                    <a:pt x="347" y="153"/>
                  </a:cubicBezTo>
                  <a:cubicBezTo>
                    <a:pt x="444" y="135"/>
                    <a:pt x="425" y="116"/>
                    <a:pt x="578" y="116"/>
                  </a:cubicBezTo>
                  <a:close/>
                  <a:moveTo>
                    <a:pt x="578" y="1"/>
                  </a:moveTo>
                  <a:cubicBezTo>
                    <a:pt x="231" y="19"/>
                    <a:pt x="42" y="79"/>
                    <a:pt x="23" y="98"/>
                  </a:cubicBezTo>
                  <a:lnTo>
                    <a:pt x="0" y="98"/>
                  </a:lnTo>
                  <a:lnTo>
                    <a:pt x="23" y="195"/>
                  </a:lnTo>
                  <a:cubicBezTo>
                    <a:pt x="23" y="195"/>
                    <a:pt x="370" y="232"/>
                    <a:pt x="809" y="329"/>
                  </a:cubicBezTo>
                  <a:cubicBezTo>
                    <a:pt x="1252" y="426"/>
                    <a:pt x="1775" y="578"/>
                    <a:pt x="2103" y="791"/>
                  </a:cubicBezTo>
                  <a:cubicBezTo>
                    <a:pt x="2773" y="1235"/>
                    <a:pt x="4006" y="2080"/>
                    <a:pt x="4006" y="2080"/>
                  </a:cubicBezTo>
                  <a:lnTo>
                    <a:pt x="4066" y="2002"/>
                  </a:lnTo>
                  <a:cubicBezTo>
                    <a:pt x="4066" y="2002"/>
                    <a:pt x="3276" y="1040"/>
                    <a:pt x="2061" y="407"/>
                  </a:cubicBezTo>
                  <a:cubicBezTo>
                    <a:pt x="1446" y="79"/>
                    <a:pt x="947" y="1"/>
                    <a:pt x="5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a:off x="6881075" y="3641560"/>
              <a:ext cx="363322" cy="206265"/>
            </a:xfrm>
            <a:custGeom>
              <a:avLst/>
              <a:gdLst/>
              <a:ahLst/>
              <a:cxnLst/>
              <a:rect l="l" t="t" r="r" b="b"/>
              <a:pathLst>
                <a:path w="2658" h="1509" extrusionOk="0">
                  <a:moveTo>
                    <a:pt x="2547" y="0"/>
                  </a:moveTo>
                  <a:cubicBezTo>
                    <a:pt x="2315" y="0"/>
                    <a:pt x="1734" y="68"/>
                    <a:pt x="985" y="640"/>
                  </a:cubicBezTo>
                  <a:cubicBezTo>
                    <a:pt x="1" y="1393"/>
                    <a:pt x="61" y="1509"/>
                    <a:pt x="61" y="1509"/>
                  </a:cubicBezTo>
                  <a:cubicBezTo>
                    <a:pt x="61" y="1509"/>
                    <a:pt x="426" y="1236"/>
                    <a:pt x="1216" y="700"/>
                  </a:cubicBezTo>
                  <a:cubicBezTo>
                    <a:pt x="1983" y="159"/>
                    <a:pt x="2658" y="7"/>
                    <a:pt x="2658" y="7"/>
                  </a:cubicBezTo>
                  <a:cubicBezTo>
                    <a:pt x="2658" y="7"/>
                    <a:pt x="2619" y="0"/>
                    <a:pt x="2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a:off x="6883672" y="3635281"/>
              <a:ext cx="360725" cy="221711"/>
            </a:xfrm>
            <a:custGeom>
              <a:avLst/>
              <a:gdLst/>
              <a:ahLst/>
              <a:cxnLst/>
              <a:rect l="l" t="t" r="r" b="b"/>
              <a:pathLst>
                <a:path w="2639" h="1622" extrusionOk="0">
                  <a:moveTo>
                    <a:pt x="2218" y="138"/>
                  </a:moveTo>
                  <a:cubicBezTo>
                    <a:pt x="1946" y="235"/>
                    <a:pt x="1581" y="410"/>
                    <a:pt x="1155" y="715"/>
                  </a:cubicBezTo>
                  <a:cubicBezTo>
                    <a:pt x="656" y="1062"/>
                    <a:pt x="601" y="1104"/>
                    <a:pt x="425" y="1238"/>
                  </a:cubicBezTo>
                  <a:cubicBezTo>
                    <a:pt x="559" y="1104"/>
                    <a:pt x="656" y="988"/>
                    <a:pt x="1003" y="734"/>
                  </a:cubicBezTo>
                  <a:cubicBezTo>
                    <a:pt x="1484" y="369"/>
                    <a:pt x="1890" y="198"/>
                    <a:pt x="2177" y="138"/>
                  </a:cubicBezTo>
                  <a:close/>
                  <a:moveTo>
                    <a:pt x="2533" y="1"/>
                  </a:moveTo>
                  <a:cubicBezTo>
                    <a:pt x="2458" y="1"/>
                    <a:pt x="2333" y="8"/>
                    <a:pt x="2158" y="41"/>
                  </a:cubicBezTo>
                  <a:cubicBezTo>
                    <a:pt x="1849" y="101"/>
                    <a:pt x="1428" y="272"/>
                    <a:pt x="924" y="660"/>
                  </a:cubicBezTo>
                  <a:cubicBezTo>
                    <a:pt x="444" y="1025"/>
                    <a:pt x="213" y="1238"/>
                    <a:pt x="97" y="1372"/>
                  </a:cubicBezTo>
                  <a:cubicBezTo>
                    <a:pt x="42" y="1427"/>
                    <a:pt x="23" y="1469"/>
                    <a:pt x="0" y="1506"/>
                  </a:cubicBezTo>
                  <a:lnTo>
                    <a:pt x="0" y="1542"/>
                  </a:lnTo>
                  <a:lnTo>
                    <a:pt x="0" y="1566"/>
                  </a:lnTo>
                  <a:lnTo>
                    <a:pt x="0" y="1584"/>
                  </a:lnTo>
                  <a:lnTo>
                    <a:pt x="42" y="1621"/>
                  </a:lnTo>
                  <a:lnTo>
                    <a:pt x="79" y="1603"/>
                  </a:lnTo>
                  <a:cubicBezTo>
                    <a:pt x="79" y="1603"/>
                    <a:pt x="444" y="1353"/>
                    <a:pt x="1216" y="794"/>
                  </a:cubicBezTo>
                  <a:cubicBezTo>
                    <a:pt x="1987" y="253"/>
                    <a:pt x="2639" y="101"/>
                    <a:pt x="2639" y="101"/>
                  </a:cubicBezTo>
                  <a:lnTo>
                    <a:pt x="2639" y="4"/>
                  </a:lnTo>
                  <a:lnTo>
                    <a:pt x="2620" y="4"/>
                  </a:lnTo>
                  <a:cubicBezTo>
                    <a:pt x="2613" y="4"/>
                    <a:pt x="2584" y="1"/>
                    <a:pt x="253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a:off x="7155276" y="547702"/>
              <a:ext cx="1065635" cy="936737"/>
            </a:xfrm>
            <a:custGeom>
              <a:avLst/>
              <a:gdLst/>
              <a:ahLst/>
              <a:cxnLst/>
              <a:rect l="l" t="t" r="r" b="b"/>
              <a:pathLst>
                <a:path w="7796" h="6853" extrusionOk="0">
                  <a:moveTo>
                    <a:pt x="3983" y="0"/>
                  </a:moveTo>
                  <a:cubicBezTo>
                    <a:pt x="1867" y="0"/>
                    <a:pt x="153" y="1386"/>
                    <a:pt x="153" y="3119"/>
                  </a:cubicBezTo>
                  <a:cubicBezTo>
                    <a:pt x="171" y="3849"/>
                    <a:pt x="462" y="4542"/>
                    <a:pt x="1040" y="5101"/>
                  </a:cubicBezTo>
                  <a:lnTo>
                    <a:pt x="0" y="6852"/>
                  </a:lnTo>
                  <a:cubicBezTo>
                    <a:pt x="0" y="6852"/>
                    <a:pt x="2135" y="6640"/>
                    <a:pt x="2865" y="6122"/>
                  </a:cubicBezTo>
                  <a:cubicBezTo>
                    <a:pt x="3235" y="6215"/>
                    <a:pt x="3600" y="6256"/>
                    <a:pt x="3983" y="6256"/>
                  </a:cubicBezTo>
                  <a:cubicBezTo>
                    <a:pt x="6099" y="6256"/>
                    <a:pt x="7795" y="4852"/>
                    <a:pt x="7795" y="3119"/>
                  </a:cubicBezTo>
                  <a:cubicBezTo>
                    <a:pt x="7795" y="1386"/>
                    <a:pt x="6099" y="0"/>
                    <a:pt x="39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8"/>
            <p:cNvSpPr/>
            <p:nvPr/>
          </p:nvSpPr>
          <p:spPr>
            <a:xfrm>
              <a:off x="7142017" y="539501"/>
              <a:ext cx="1087096" cy="952456"/>
            </a:xfrm>
            <a:custGeom>
              <a:avLst/>
              <a:gdLst/>
              <a:ahLst/>
              <a:cxnLst/>
              <a:rect l="l" t="t" r="r" b="b"/>
              <a:pathLst>
                <a:path w="7953" h="6968" extrusionOk="0">
                  <a:moveTo>
                    <a:pt x="4080" y="97"/>
                  </a:moveTo>
                  <a:cubicBezTo>
                    <a:pt x="6159" y="97"/>
                    <a:pt x="7855" y="1483"/>
                    <a:pt x="7855" y="3179"/>
                  </a:cubicBezTo>
                  <a:cubicBezTo>
                    <a:pt x="7855" y="4870"/>
                    <a:pt x="6159" y="6256"/>
                    <a:pt x="4080" y="6256"/>
                  </a:cubicBezTo>
                  <a:cubicBezTo>
                    <a:pt x="3715" y="6256"/>
                    <a:pt x="3332" y="6219"/>
                    <a:pt x="2985" y="6122"/>
                  </a:cubicBezTo>
                  <a:lnTo>
                    <a:pt x="2943" y="6122"/>
                  </a:lnTo>
                  <a:lnTo>
                    <a:pt x="2925" y="6141"/>
                  </a:lnTo>
                  <a:cubicBezTo>
                    <a:pt x="2578" y="6372"/>
                    <a:pt x="1867" y="6566"/>
                    <a:pt x="1252" y="6681"/>
                  </a:cubicBezTo>
                  <a:cubicBezTo>
                    <a:pt x="693" y="6797"/>
                    <a:pt x="287" y="6834"/>
                    <a:pt x="213" y="6834"/>
                  </a:cubicBezTo>
                  <a:lnTo>
                    <a:pt x="1192" y="5161"/>
                  </a:lnTo>
                  <a:lnTo>
                    <a:pt x="1174" y="5143"/>
                  </a:lnTo>
                  <a:cubicBezTo>
                    <a:pt x="615" y="4584"/>
                    <a:pt x="305" y="3891"/>
                    <a:pt x="305" y="3179"/>
                  </a:cubicBezTo>
                  <a:cubicBezTo>
                    <a:pt x="305" y="1483"/>
                    <a:pt x="2001" y="97"/>
                    <a:pt x="4080" y="97"/>
                  </a:cubicBezTo>
                  <a:close/>
                  <a:moveTo>
                    <a:pt x="4080" y="0"/>
                  </a:moveTo>
                  <a:cubicBezTo>
                    <a:pt x="1945" y="0"/>
                    <a:pt x="213" y="1423"/>
                    <a:pt x="213" y="3179"/>
                  </a:cubicBezTo>
                  <a:cubicBezTo>
                    <a:pt x="213" y="3909"/>
                    <a:pt x="518" y="4602"/>
                    <a:pt x="1058" y="5180"/>
                  </a:cubicBezTo>
                  <a:lnTo>
                    <a:pt x="0" y="6968"/>
                  </a:lnTo>
                  <a:lnTo>
                    <a:pt x="116" y="6949"/>
                  </a:lnTo>
                  <a:cubicBezTo>
                    <a:pt x="116" y="6949"/>
                    <a:pt x="652" y="6912"/>
                    <a:pt x="1271" y="6797"/>
                  </a:cubicBezTo>
                  <a:cubicBezTo>
                    <a:pt x="1885" y="6663"/>
                    <a:pt x="2578" y="6487"/>
                    <a:pt x="2962" y="6238"/>
                  </a:cubicBezTo>
                  <a:cubicBezTo>
                    <a:pt x="3332" y="6316"/>
                    <a:pt x="3697" y="6372"/>
                    <a:pt x="4080" y="6372"/>
                  </a:cubicBezTo>
                  <a:cubicBezTo>
                    <a:pt x="6219" y="6372"/>
                    <a:pt x="7952" y="4949"/>
                    <a:pt x="7952" y="3179"/>
                  </a:cubicBezTo>
                  <a:cubicBezTo>
                    <a:pt x="7952" y="1423"/>
                    <a:pt x="6219" y="0"/>
                    <a:pt x="408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p:nvPr/>
          </p:nvSpPr>
          <p:spPr>
            <a:xfrm>
              <a:off x="6384068" y="3097394"/>
              <a:ext cx="25971" cy="50029"/>
            </a:xfrm>
            <a:custGeom>
              <a:avLst/>
              <a:gdLst/>
              <a:ahLst/>
              <a:cxnLst/>
              <a:rect l="l" t="t" r="r" b="b"/>
              <a:pathLst>
                <a:path w="190" h="366" extrusionOk="0">
                  <a:moveTo>
                    <a:pt x="153" y="0"/>
                  </a:moveTo>
                  <a:cubicBezTo>
                    <a:pt x="116" y="0"/>
                    <a:pt x="97" y="19"/>
                    <a:pt x="97" y="37"/>
                  </a:cubicBezTo>
                  <a:lnTo>
                    <a:pt x="97" y="60"/>
                  </a:lnTo>
                  <a:cubicBezTo>
                    <a:pt x="97" y="97"/>
                    <a:pt x="74" y="153"/>
                    <a:pt x="37" y="213"/>
                  </a:cubicBezTo>
                  <a:cubicBezTo>
                    <a:pt x="37" y="250"/>
                    <a:pt x="19" y="268"/>
                    <a:pt x="19" y="291"/>
                  </a:cubicBezTo>
                  <a:cubicBezTo>
                    <a:pt x="0" y="328"/>
                    <a:pt x="19" y="347"/>
                    <a:pt x="37" y="365"/>
                  </a:cubicBezTo>
                  <a:cubicBezTo>
                    <a:pt x="74" y="365"/>
                    <a:pt x="97" y="347"/>
                    <a:pt x="116" y="328"/>
                  </a:cubicBezTo>
                  <a:cubicBezTo>
                    <a:pt x="116" y="310"/>
                    <a:pt x="134" y="291"/>
                    <a:pt x="134" y="250"/>
                  </a:cubicBezTo>
                  <a:cubicBezTo>
                    <a:pt x="171" y="194"/>
                    <a:pt x="190" y="134"/>
                    <a:pt x="190" y="60"/>
                  </a:cubicBezTo>
                  <a:cubicBezTo>
                    <a:pt x="190" y="19"/>
                    <a:pt x="171" y="0"/>
                    <a:pt x="1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a:off x="5883782" y="2218199"/>
              <a:ext cx="418955" cy="1058664"/>
            </a:xfrm>
            <a:custGeom>
              <a:avLst/>
              <a:gdLst/>
              <a:ahLst/>
              <a:cxnLst/>
              <a:rect l="l" t="t" r="r" b="b"/>
              <a:pathLst>
                <a:path w="3065" h="7745" extrusionOk="0">
                  <a:moveTo>
                    <a:pt x="1734" y="1"/>
                  </a:moveTo>
                  <a:cubicBezTo>
                    <a:pt x="1041" y="195"/>
                    <a:pt x="754" y="675"/>
                    <a:pt x="657" y="1197"/>
                  </a:cubicBezTo>
                  <a:cubicBezTo>
                    <a:pt x="542" y="1733"/>
                    <a:pt x="311" y="5083"/>
                    <a:pt x="153" y="5855"/>
                  </a:cubicBezTo>
                  <a:cubicBezTo>
                    <a:pt x="1" y="6608"/>
                    <a:pt x="384" y="7532"/>
                    <a:pt x="773" y="7685"/>
                  </a:cubicBezTo>
                  <a:cubicBezTo>
                    <a:pt x="881" y="7728"/>
                    <a:pt x="1043" y="7745"/>
                    <a:pt x="1227" y="7745"/>
                  </a:cubicBezTo>
                  <a:cubicBezTo>
                    <a:pt x="1694" y="7745"/>
                    <a:pt x="2302" y="7633"/>
                    <a:pt x="2524" y="7551"/>
                  </a:cubicBezTo>
                  <a:cubicBezTo>
                    <a:pt x="2833" y="7417"/>
                    <a:pt x="2852" y="6913"/>
                    <a:pt x="2926" y="6377"/>
                  </a:cubicBezTo>
                  <a:cubicBezTo>
                    <a:pt x="2986" y="5836"/>
                    <a:pt x="2949" y="4201"/>
                    <a:pt x="3004" y="3429"/>
                  </a:cubicBezTo>
                  <a:cubicBezTo>
                    <a:pt x="3064" y="2680"/>
                    <a:pt x="2852" y="1350"/>
                    <a:pt x="2524" y="717"/>
                  </a:cubicBezTo>
                  <a:cubicBezTo>
                    <a:pt x="2196" y="79"/>
                    <a:pt x="173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5886379" y="2213142"/>
              <a:ext cx="423876" cy="1072060"/>
            </a:xfrm>
            <a:custGeom>
              <a:avLst/>
              <a:gdLst/>
              <a:ahLst/>
              <a:cxnLst/>
              <a:rect l="l" t="t" r="r" b="b"/>
              <a:pathLst>
                <a:path w="3101" h="7843" extrusionOk="0">
                  <a:moveTo>
                    <a:pt x="1715" y="98"/>
                  </a:moveTo>
                  <a:cubicBezTo>
                    <a:pt x="1733" y="98"/>
                    <a:pt x="1830" y="116"/>
                    <a:pt x="1964" y="213"/>
                  </a:cubicBezTo>
                  <a:cubicBezTo>
                    <a:pt x="2121" y="310"/>
                    <a:pt x="2311" y="463"/>
                    <a:pt x="2468" y="772"/>
                  </a:cubicBezTo>
                  <a:cubicBezTo>
                    <a:pt x="2773" y="1387"/>
                    <a:pt x="2985" y="2717"/>
                    <a:pt x="2930" y="3466"/>
                  </a:cubicBezTo>
                  <a:cubicBezTo>
                    <a:pt x="2907" y="3850"/>
                    <a:pt x="2907" y="4450"/>
                    <a:pt x="2888" y="5028"/>
                  </a:cubicBezTo>
                  <a:cubicBezTo>
                    <a:pt x="2888" y="5605"/>
                    <a:pt x="2888" y="6141"/>
                    <a:pt x="2851" y="6414"/>
                  </a:cubicBezTo>
                  <a:cubicBezTo>
                    <a:pt x="2814" y="6682"/>
                    <a:pt x="2791" y="6931"/>
                    <a:pt x="2754" y="7144"/>
                  </a:cubicBezTo>
                  <a:cubicBezTo>
                    <a:pt x="2699" y="7338"/>
                    <a:pt x="2620" y="7491"/>
                    <a:pt x="2486" y="7527"/>
                  </a:cubicBezTo>
                  <a:cubicBezTo>
                    <a:pt x="2352" y="7588"/>
                    <a:pt x="2006" y="7661"/>
                    <a:pt x="1659" y="7703"/>
                  </a:cubicBezTo>
                  <a:cubicBezTo>
                    <a:pt x="1503" y="7720"/>
                    <a:pt x="1343" y="7729"/>
                    <a:pt x="1198" y="7729"/>
                  </a:cubicBezTo>
                  <a:cubicBezTo>
                    <a:pt x="1021" y="7729"/>
                    <a:pt x="866" y="7715"/>
                    <a:pt x="772" y="7685"/>
                  </a:cubicBezTo>
                  <a:cubicBezTo>
                    <a:pt x="596" y="7606"/>
                    <a:pt x="407" y="7357"/>
                    <a:pt x="292" y="7010"/>
                  </a:cubicBezTo>
                  <a:cubicBezTo>
                    <a:pt x="176" y="6682"/>
                    <a:pt x="116" y="6257"/>
                    <a:pt x="176" y="5892"/>
                  </a:cubicBezTo>
                  <a:cubicBezTo>
                    <a:pt x="273" y="5508"/>
                    <a:pt x="365" y="4487"/>
                    <a:pt x="444" y="3484"/>
                  </a:cubicBezTo>
                  <a:cubicBezTo>
                    <a:pt x="504" y="2985"/>
                    <a:pt x="541" y="2486"/>
                    <a:pt x="578" y="2080"/>
                  </a:cubicBezTo>
                  <a:cubicBezTo>
                    <a:pt x="620" y="1678"/>
                    <a:pt x="657" y="1368"/>
                    <a:pt x="675" y="1253"/>
                  </a:cubicBezTo>
                  <a:cubicBezTo>
                    <a:pt x="791" y="731"/>
                    <a:pt x="1040" y="292"/>
                    <a:pt x="1715" y="98"/>
                  </a:cubicBezTo>
                  <a:close/>
                  <a:moveTo>
                    <a:pt x="1715" y="1"/>
                  </a:moveTo>
                  <a:cubicBezTo>
                    <a:pt x="985" y="176"/>
                    <a:pt x="675" y="675"/>
                    <a:pt x="578" y="1234"/>
                  </a:cubicBezTo>
                  <a:cubicBezTo>
                    <a:pt x="560" y="1368"/>
                    <a:pt x="523" y="1678"/>
                    <a:pt x="481" y="2080"/>
                  </a:cubicBezTo>
                  <a:cubicBezTo>
                    <a:pt x="444" y="2486"/>
                    <a:pt x="389" y="2967"/>
                    <a:pt x="347" y="3466"/>
                  </a:cubicBezTo>
                  <a:cubicBezTo>
                    <a:pt x="250" y="4469"/>
                    <a:pt x="158" y="5508"/>
                    <a:pt x="79" y="5873"/>
                  </a:cubicBezTo>
                  <a:cubicBezTo>
                    <a:pt x="0" y="6257"/>
                    <a:pt x="61" y="6700"/>
                    <a:pt x="194" y="7047"/>
                  </a:cubicBezTo>
                  <a:cubicBezTo>
                    <a:pt x="328" y="7393"/>
                    <a:pt x="523" y="7685"/>
                    <a:pt x="735" y="7777"/>
                  </a:cubicBezTo>
                  <a:cubicBezTo>
                    <a:pt x="858" y="7824"/>
                    <a:pt x="1039" y="7843"/>
                    <a:pt x="1241" y="7843"/>
                  </a:cubicBezTo>
                  <a:cubicBezTo>
                    <a:pt x="1380" y="7843"/>
                    <a:pt x="1529" y="7834"/>
                    <a:pt x="1678" y="7819"/>
                  </a:cubicBezTo>
                  <a:cubicBezTo>
                    <a:pt x="2024" y="7777"/>
                    <a:pt x="2371" y="7703"/>
                    <a:pt x="2523" y="7625"/>
                  </a:cubicBezTo>
                  <a:cubicBezTo>
                    <a:pt x="2699" y="7569"/>
                    <a:pt x="2791" y="7375"/>
                    <a:pt x="2851" y="7162"/>
                  </a:cubicBezTo>
                  <a:cubicBezTo>
                    <a:pt x="2907" y="6950"/>
                    <a:pt x="2930" y="6682"/>
                    <a:pt x="2948" y="6414"/>
                  </a:cubicBezTo>
                  <a:cubicBezTo>
                    <a:pt x="2985" y="6141"/>
                    <a:pt x="2985" y="5605"/>
                    <a:pt x="3004" y="5028"/>
                  </a:cubicBezTo>
                  <a:cubicBezTo>
                    <a:pt x="3004" y="4450"/>
                    <a:pt x="3004" y="3850"/>
                    <a:pt x="3045" y="3466"/>
                  </a:cubicBezTo>
                  <a:cubicBezTo>
                    <a:pt x="3101" y="2694"/>
                    <a:pt x="2888" y="1387"/>
                    <a:pt x="2560" y="731"/>
                  </a:cubicBezTo>
                  <a:cubicBezTo>
                    <a:pt x="2389" y="407"/>
                    <a:pt x="2177" y="232"/>
                    <a:pt x="2024" y="116"/>
                  </a:cubicBezTo>
                  <a:cubicBezTo>
                    <a:pt x="1849" y="19"/>
                    <a:pt x="1733" y="1"/>
                    <a:pt x="173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a:off x="5641976" y="2668595"/>
              <a:ext cx="641760" cy="743594"/>
            </a:xfrm>
            <a:custGeom>
              <a:avLst/>
              <a:gdLst/>
              <a:ahLst/>
              <a:cxnLst/>
              <a:rect l="l" t="t" r="r" b="b"/>
              <a:pathLst>
                <a:path w="4695" h="5440" extrusionOk="0">
                  <a:moveTo>
                    <a:pt x="2944" y="0"/>
                  </a:moveTo>
                  <a:lnTo>
                    <a:pt x="0" y="1058"/>
                  </a:lnTo>
                  <a:cubicBezTo>
                    <a:pt x="0" y="1058"/>
                    <a:pt x="213" y="1964"/>
                    <a:pt x="213" y="2657"/>
                  </a:cubicBezTo>
                  <a:cubicBezTo>
                    <a:pt x="213" y="3368"/>
                    <a:pt x="384" y="3909"/>
                    <a:pt x="846" y="4256"/>
                  </a:cubicBezTo>
                  <a:cubicBezTo>
                    <a:pt x="1289" y="4584"/>
                    <a:pt x="1405" y="4967"/>
                    <a:pt x="1830" y="5198"/>
                  </a:cubicBezTo>
                  <a:cubicBezTo>
                    <a:pt x="2090" y="5341"/>
                    <a:pt x="2389" y="5440"/>
                    <a:pt x="2688" y="5440"/>
                  </a:cubicBezTo>
                  <a:cubicBezTo>
                    <a:pt x="2873" y="5440"/>
                    <a:pt x="3058" y="5402"/>
                    <a:pt x="3235" y="5314"/>
                  </a:cubicBezTo>
                  <a:cubicBezTo>
                    <a:pt x="3678" y="5064"/>
                    <a:pt x="4080" y="5004"/>
                    <a:pt x="4274" y="4658"/>
                  </a:cubicBezTo>
                  <a:cubicBezTo>
                    <a:pt x="4487" y="4311"/>
                    <a:pt x="4621" y="3544"/>
                    <a:pt x="4621" y="3544"/>
                  </a:cubicBezTo>
                  <a:cubicBezTo>
                    <a:pt x="4695" y="2541"/>
                    <a:pt x="4445" y="1904"/>
                    <a:pt x="4177" y="1617"/>
                  </a:cubicBezTo>
                  <a:cubicBezTo>
                    <a:pt x="3909" y="1326"/>
                    <a:pt x="3447" y="1058"/>
                    <a:pt x="3332" y="712"/>
                  </a:cubicBezTo>
                  <a:cubicBezTo>
                    <a:pt x="3216" y="384"/>
                    <a:pt x="2944" y="0"/>
                    <a:pt x="29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a:off x="5633775" y="2660257"/>
              <a:ext cx="658162" cy="758766"/>
            </a:xfrm>
            <a:custGeom>
              <a:avLst/>
              <a:gdLst/>
              <a:ahLst/>
              <a:cxnLst/>
              <a:rect l="l" t="t" r="r" b="b"/>
              <a:pathLst>
                <a:path w="4815" h="5551" extrusionOk="0">
                  <a:moveTo>
                    <a:pt x="2985" y="116"/>
                  </a:moveTo>
                  <a:cubicBezTo>
                    <a:pt x="3004" y="158"/>
                    <a:pt x="3235" y="505"/>
                    <a:pt x="3350" y="791"/>
                  </a:cubicBezTo>
                  <a:cubicBezTo>
                    <a:pt x="3410" y="985"/>
                    <a:pt x="3563" y="1138"/>
                    <a:pt x="3715" y="1272"/>
                  </a:cubicBezTo>
                  <a:cubicBezTo>
                    <a:pt x="3891" y="1429"/>
                    <a:pt x="4062" y="1563"/>
                    <a:pt x="4200" y="1715"/>
                  </a:cubicBezTo>
                  <a:cubicBezTo>
                    <a:pt x="4450" y="1988"/>
                    <a:pt x="4699" y="2602"/>
                    <a:pt x="4639" y="3605"/>
                  </a:cubicBezTo>
                  <a:cubicBezTo>
                    <a:pt x="4621" y="3605"/>
                    <a:pt x="4602" y="3776"/>
                    <a:pt x="4524" y="4007"/>
                  </a:cubicBezTo>
                  <a:cubicBezTo>
                    <a:pt x="4468" y="4238"/>
                    <a:pt x="4390" y="4529"/>
                    <a:pt x="4293" y="4700"/>
                  </a:cubicBezTo>
                  <a:cubicBezTo>
                    <a:pt x="4200" y="4853"/>
                    <a:pt x="4062" y="4950"/>
                    <a:pt x="3891" y="5047"/>
                  </a:cubicBezTo>
                  <a:cubicBezTo>
                    <a:pt x="3715" y="5125"/>
                    <a:pt x="3507" y="5199"/>
                    <a:pt x="3253" y="5315"/>
                  </a:cubicBezTo>
                  <a:cubicBezTo>
                    <a:pt x="3083" y="5408"/>
                    <a:pt x="2900" y="5448"/>
                    <a:pt x="2715" y="5448"/>
                  </a:cubicBezTo>
                  <a:cubicBezTo>
                    <a:pt x="2443" y="5448"/>
                    <a:pt x="2167" y="5360"/>
                    <a:pt x="1927" y="5222"/>
                  </a:cubicBezTo>
                  <a:cubicBezTo>
                    <a:pt x="1714" y="5107"/>
                    <a:pt x="1580" y="4950"/>
                    <a:pt x="1446" y="4779"/>
                  </a:cubicBezTo>
                  <a:cubicBezTo>
                    <a:pt x="1312" y="4621"/>
                    <a:pt x="1174" y="4432"/>
                    <a:pt x="943" y="4256"/>
                  </a:cubicBezTo>
                  <a:cubicBezTo>
                    <a:pt x="504" y="3952"/>
                    <a:pt x="328" y="3411"/>
                    <a:pt x="328" y="2718"/>
                  </a:cubicBezTo>
                  <a:cubicBezTo>
                    <a:pt x="328" y="2025"/>
                    <a:pt x="134" y="1198"/>
                    <a:pt x="116" y="1156"/>
                  </a:cubicBezTo>
                  <a:lnTo>
                    <a:pt x="2985" y="116"/>
                  </a:lnTo>
                  <a:close/>
                  <a:moveTo>
                    <a:pt x="3022" y="1"/>
                  </a:moveTo>
                  <a:lnTo>
                    <a:pt x="0" y="1082"/>
                  </a:lnTo>
                  <a:lnTo>
                    <a:pt x="19" y="1119"/>
                  </a:lnTo>
                  <a:cubicBezTo>
                    <a:pt x="19" y="1119"/>
                    <a:pt x="213" y="2025"/>
                    <a:pt x="213" y="2718"/>
                  </a:cubicBezTo>
                  <a:cubicBezTo>
                    <a:pt x="213" y="3429"/>
                    <a:pt x="407" y="4007"/>
                    <a:pt x="869" y="4354"/>
                  </a:cubicBezTo>
                  <a:cubicBezTo>
                    <a:pt x="1100" y="4506"/>
                    <a:pt x="1234" y="4682"/>
                    <a:pt x="1368" y="4853"/>
                  </a:cubicBezTo>
                  <a:cubicBezTo>
                    <a:pt x="1502" y="5028"/>
                    <a:pt x="1636" y="5181"/>
                    <a:pt x="1867" y="5296"/>
                  </a:cubicBezTo>
                  <a:cubicBezTo>
                    <a:pt x="2138" y="5448"/>
                    <a:pt x="2437" y="5551"/>
                    <a:pt x="2739" y="5551"/>
                  </a:cubicBezTo>
                  <a:cubicBezTo>
                    <a:pt x="2932" y="5551"/>
                    <a:pt x="3126" y="5509"/>
                    <a:pt x="3313" y="5412"/>
                  </a:cubicBezTo>
                  <a:cubicBezTo>
                    <a:pt x="3544" y="5296"/>
                    <a:pt x="3757" y="5222"/>
                    <a:pt x="3928" y="5125"/>
                  </a:cubicBezTo>
                  <a:cubicBezTo>
                    <a:pt x="4122" y="5047"/>
                    <a:pt x="4274" y="4931"/>
                    <a:pt x="4371" y="4737"/>
                  </a:cubicBezTo>
                  <a:cubicBezTo>
                    <a:pt x="4487" y="4566"/>
                    <a:pt x="4565" y="4275"/>
                    <a:pt x="4639" y="4044"/>
                  </a:cubicBezTo>
                  <a:cubicBezTo>
                    <a:pt x="4699" y="3813"/>
                    <a:pt x="4736" y="3623"/>
                    <a:pt x="4736" y="3623"/>
                  </a:cubicBezTo>
                  <a:lnTo>
                    <a:pt x="4736" y="3605"/>
                  </a:lnTo>
                  <a:cubicBezTo>
                    <a:pt x="4815" y="2584"/>
                    <a:pt x="4565" y="1946"/>
                    <a:pt x="4274" y="1641"/>
                  </a:cubicBezTo>
                  <a:cubicBezTo>
                    <a:pt x="4140" y="1484"/>
                    <a:pt x="3946" y="1350"/>
                    <a:pt x="3794" y="1198"/>
                  </a:cubicBezTo>
                  <a:cubicBezTo>
                    <a:pt x="3641" y="1064"/>
                    <a:pt x="3507" y="907"/>
                    <a:pt x="3447" y="773"/>
                  </a:cubicBezTo>
                  <a:cubicBezTo>
                    <a:pt x="3332" y="426"/>
                    <a:pt x="3064" y="24"/>
                    <a:pt x="3064" y="24"/>
                  </a:cubicBezTo>
                  <a:lnTo>
                    <a:pt x="302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562969" y="2497048"/>
              <a:ext cx="521199" cy="381912"/>
            </a:xfrm>
            <a:custGeom>
              <a:avLst/>
              <a:gdLst/>
              <a:ahLst/>
              <a:cxnLst/>
              <a:rect l="l" t="t" r="r" b="b"/>
              <a:pathLst>
                <a:path w="3813" h="2794" extrusionOk="0">
                  <a:moveTo>
                    <a:pt x="3031" y="1"/>
                  </a:moveTo>
                  <a:cubicBezTo>
                    <a:pt x="3022" y="1"/>
                    <a:pt x="3013" y="1"/>
                    <a:pt x="3004" y="3"/>
                  </a:cubicBezTo>
                  <a:lnTo>
                    <a:pt x="2962" y="155"/>
                  </a:lnTo>
                  <a:cubicBezTo>
                    <a:pt x="2962" y="155"/>
                    <a:pt x="2847" y="368"/>
                    <a:pt x="1673" y="927"/>
                  </a:cubicBezTo>
                  <a:cubicBezTo>
                    <a:pt x="1065" y="1227"/>
                    <a:pt x="714" y="1299"/>
                    <a:pt x="518" y="1299"/>
                  </a:cubicBezTo>
                  <a:cubicBezTo>
                    <a:pt x="336" y="1299"/>
                    <a:pt x="287" y="1237"/>
                    <a:pt x="287" y="1237"/>
                  </a:cubicBezTo>
                  <a:lnTo>
                    <a:pt x="213" y="1061"/>
                  </a:lnTo>
                  <a:cubicBezTo>
                    <a:pt x="213" y="1061"/>
                    <a:pt x="116" y="1061"/>
                    <a:pt x="56" y="1195"/>
                  </a:cubicBezTo>
                  <a:cubicBezTo>
                    <a:pt x="1" y="1334"/>
                    <a:pt x="38" y="1449"/>
                    <a:pt x="172" y="1888"/>
                  </a:cubicBezTo>
                  <a:cubicBezTo>
                    <a:pt x="329" y="2332"/>
                    <a:pt x="463" y="2641"/>
                    <a:pt x="597" y="2738"/>
                  </a:cubicBezTo>
                  <a:cubicBezTo>
                    <a:pt x="649" y="2767"/>
                    <a:pt x="731" y="2794"/>
                    <a:pt x="879" y="2794"/>
                  </a:cubicBezTo>
                  <a:cubicBezTo>
                    <a:pt x="1109" y="2794"/>
                    <a:pt x="1497" y="2729"/>
                    <a:pt x="2177" y="2507"/>
                  </a:cubicBezTo>
                  <a:cubicBezTo>
                    <a:pt x="3291" y="2142"/>
                    <a:pt x="3813" y="1699"/>
                    <a:pt x="3813" y="1565"/>
                  </a:cubicBezTo>
                  <a:cubicBezTo>
                    <a:pt x="3813" y="1407"/>
                    <a:pt x="3656" y="987"/>
                    <a:pt x="3522" y="714"/>
                  </a:cubicBezTo>
                  <a:cubicBezTo>
                    <a:pt x="3392" y="456"/>
                    <a:pt x="3263" y="1"/>
                    <a:pt x="30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5560509" y="2489804"/>
              <a:ext cx="531314" cy="396811"/>
            </a:xfrm>
            <a:custGeom>
              <a:avLst/>
              <a:gdLst/>
              <a:ahLst/>
              <a:cxnLst/>
              <a:rect l="l" t="t" r="r" b="b"/>
              <a:pathLst>
                <a:path w="3887" h="2903" extrusionOk="0">
                  <a:moveTo>
                    <a:pt x="3059" y="116"/>
                  </a:moveTo>
                  <a:cubicBezTo>
                    <a:pt x="3096" y="116"/>
                    <a:pt x="3119" y="134"/>
                    <a:pt x="3156" y="153"/>
                  </a:cubicBezTo>
                  <a:cubicBezTo>
                    <a:pt x="3193" y="190"/>
                    <a:pt x="3235" y="250"/>
                    <a:pt x="3272" y="324"/>
                  </a:cubicBezTo>
                  <a:cubicBezTo>
                    <a:pt x="3369" y="462"/>
                    <a:pt x="3424" y="652"/>
                    <a:pt x="3503" y="786"/>
                  </a:cubicBezTo>
                  <a:cubicBezTo>
                    <a:pt x="3558" y="924"/>
                    <a:pt x="3637" y="1095"/>
                    <a:pt x="3674" y="1248"/>
                  </a:cubicBezTo>
                  <a:cubicBezTo>
                    <a:pt x="3734" y="1405"/>
                    <a:pt x="3771" y="1558"/>
                    <a:pt x="3771" y="1618"/>
                  </a:cubicBezTo>
                  <a:cubicBezTo>
                    <a:pt x="3771" y="1618"/>
                    <a:pt x="3752" y="1673"/>
                    <a:pt x="3697" y="1733"/>
                  </a:cubicBezTo>
                  <a:cubicBezTo>
                    <a:pt x="3637" y="1789"/>
                    <a:pt x="3540" y="1867"/>
                    <a:pt x="3406" y="1964"/>
                  </a:cubicBezTo>
                  <a:cubicBezTo>
                    <a:pt x="3138" y="2117"/>
                    <a:pt x="2731" y="2329"/>
                    <a:pt x="2172" y="2500"/>
                  </a:cubicBezTo>
                  <a:cubicBezTo>
                    <a:pt x="1636" y="2694"/>
                    <a:pt x="1271" y="2773"/>
                    <a:pt x="1040" y="2791"/>
                  </a:cubicBezTo>
                  <a:cubicBezTo>
                    <a:pt x="998" y="2795"/>
                    <a:pt x="960" y="2796"/>
                    <a:pt x="927" y="2796"/>
                  </a:cubicBezTo>
                  <a:cubicBezTo>
                    <a:pt x="775" y="2796"/>
                    <a:pt x="701" y="2765"/>
                    <a:pt x="652" y="2731"/>
                  </a:cubicBezTo>
                  <a:cubicBezTo>
                    <a:pt x="596" y="2713"/>
                    <a:pt x="518" y="2616"/>
                    <a:pt x="462" y="2482"/>
                  </a:cubicBezTo>
                  <a:cubicBezTo>
                    <a:pt x="384" y="2329"/>
                    <a:pt x="324" y="2154"/>
                    <a:pt x="250" y="1941"/>
                  </a:cubicBezTo>
                  <a:cubicBezTo>
                    <a:pt x="171" y="1710"/>
                    <a:pt x="134" y="1576"/>
                    <a:pt x="116" y="1479"/>
                  </a:cubicBezTo>
                  <a:cubicBezTo>
                    <a:pt x="93" y="1363"/>
                    <a:pt x="93" y="1326"/>
                    <a:pt x="134" y="1271"/>
                  </a:cubicBezTo>
                  <a:cubicBezTo>
                    <a:pt x="153" y="1211"/>
                    <a:pt x="171" y="1192"/>
                    <a:pt x="190" y="1174"/>
                  </a:cubicBezTo>
                  <a:lnTo>
                    <a:pt x="268" y="1308"/>
                  </a:lnTo>
                  <a:lnTo>
                    <a:pt x="268" y="1326"/>
                  </a:lnTo>
                  <a:cubicBezTo>
                    <a:pt x="268" y="1326"/>
                    <a:pt x="287" y="1326"/>
                    <a:pt x="287" y="1345"/>
                  </a:cubicBezTo>
                  <a:cubicBezTo>
                    <a:pt x="305" y="1345"/>
                    <a:pt x="324" y="1363"/>
                    <a:pt x="347" y="1363"/>
                  </a:cubicBezTo>
                  <a:cubicBezTo>
                    <a:pt x="384" y="1387"/>
                    <a:pt x="462" y="1405"/>
                    <a:pt x="555" y="1405"/>
                  </a:cubicBezTo>
                  <a:cubicBezTo>
                    <a:pt x="767" y="1405"/>
                    <a:pt x="1114" y="1326"/>
                    <a:pt x="1710" y="1040"/>
                  </a:cubicBezTo>
                  <a:cubicBezTo>
                    <a:pt x="2287" y="749"/>
                    <a:pt x="2615" y="555"/>
                    <a:pt x="2810" y="421"/>
                  </a:cubicBezTo>
                  <a:cubicBezTo>
                    <a:pt x="2888" y="365"/>
                    <a:pt x="2944" y="324"/>
                    <a:pt x="2980" y="287"/>
                  </a:cubicBezTo>
                  <a:cubicBezTo>
                    <a:pt x="3004" y="250"/>
                    <a:pt x="3022" y="231"/>
                    <a:pt x="3022" y="231"/>
                  </a:cubicBezTo>
                  <a:lnTo>
                    <a:pt x="3059" y="116"/>
                  </a:lnTo>
                  <a:close/>
                  <a:moveTo>
                    <a:pt x="3022" y="0"/>
                  </a:moveTo>
                  <a:lnTo>
                    <a:pt x="2980" y="19"/>
                  </a:lnTo>
                  <a:lnTo>
                    <a:pt x="2962" y="37"/>
                  </a:lnTo>
                  <a:lnTo>
                    <a:pt x="2925" y="190"/>
                  </a:lnTo>
                  <a:lnTo>
                    <a:pt x="2907" y="208"/>
                  </a:lnTo>
                  <a:cubicBezTo>
                    <a:pt x="2888" y="250"/>
                    <a:pt x="2828" y="287"/>
                    <a:pt x="2749" y="347"/>
                  </a:cubicBezTo>
                  <a:cubicBezTo>
                    <a:pt x="2578" y="462"/>
                    <a:pt x="2250" y="652"/>
                    <a:pt x="1673" y="943"/>
                  </a:cubicBezTo>
                  <a:cubicBezTo>
                    <a:pt x="1077" y="1211"/>
                    <a:pt x="749" y="1290"/>
                    <a:pt x="555" y="1290"/>
                  </a:cubicBezTo>
                  <a:cubicBezTo>
                    <a:pt x="528" y="1295"/>
                    <a:pt x="505" y="1297"/>
                    <a:pt x="485" y="1297"/>
                  </a:cubicBezTo>
                  <a:cubicBezTo>
                    <a:pt x="438" y="1297"/>
                    <a:pt x="410" y="1284"/>
                    <a:pt x="384" y="1271"/>
                  </a:cubicBezTo>
                  <a:cubicBezTo>
                    <a:pt x="365" y="1271"/>
                    <a:pt x="365" y="1271"/>
                    <a:pt x="365" y="1248"/>
                  </a:cubicBezTo>
                  <a:lnTo>
                    <a:pt x="250" y="1058"/>
                  </a:lnTo>
                  <a:lnTo>
                    <a:pt x="231" y="1058"/>
                  </a:lnTo>
                  <a:cubicBezTo>
                    <a:pt x="231" y="1058"/>
                    <a:pt x="190" y="1058"/>
                    <a:pt x="153" y="1077"/>
                  </a:cubicBezTo>
                  <a:cubicBezTo>
                    <a:pt x="116" y="1114"/>
                    <a:pt x="56" y="1156"/>
                    <a:pt x="37" y="1229"/>
                  </a:cubicBezTo>
                  <a:cubicBezTo>
                    <a:pt x="0" y="1308"/>
                    <a:pt x="0" y="1387"/>
                    <a:pt x="19" y="1502"/>
                  </a:cubicBezTo>
                  <a:cubicBezTo>
                    <a:pt x="37" y="1594"/>
                    <a:pt x="74" y="1752"/>
                    <a:pt x="153" y="1964"/>
                  </a:cubicBezTo>
                  <a:cubicBezTo>
                    <a:pt x="208" y="2195"/>
                    <a:pt x="287" y="2366"/>
                    <a:pt x="365" y="2519"/>
                  </a:cubicBezTo>
                  <a:cubicBezTo>
                    <a:pt x="439" y="2676"/>
                    <a:pt x="499" y="2773"/>
                    <a:pt x="596" y="2828"/>
                  </a:cubicBezTo>
                  <a:cubicBezTo>
                    <a:pt x="650" y="2872"/>
                    <a:pt x="737" y="2903"/>
                    <a:pt x="869" y="2903"/>
                  </a:cubicBezTo>
                  <a:cubicBezTo>
                    <a:pt x="919" y="2903"/>
                    <a:pt x="976" y="2898"/>
                    <a:pt x="1040" y="2888"/>
                  </a:cubicBezTo>
                  <a:cubicBezTo>
                    <a:pt x="1289" y="2865"/>
                    <a:pt x="1654" y="2791"/>
                    <a:pt x="2213" y="2616"/>
                  </a:cubicBezTo>
                  <a:cubicBezTo>
                    <a:pt x="2773" y="2426"/>
                    <a:pt x="3193" y="2214"/>
                    <a:pt x="3466" y="2038"/>
                  </a:cubicBezTo>
                  <a:cubicBezTo>
                    <a:pt x="3600" y="1964"/>
                    <a:pt x="3697" y="1867"/>
                    <a:pt x="3771" y="1807"/>
                  </a:cubicBezTo>
                  <a:cubicBezTo>
                    <a:pt x="3849" y="1733"/>
                    <a:pt x="3886" y="1673"/>
                    <a:pt x="3886" y="1618"/>
                  </a:cubicBezTo>
                  <a:cubicBezTo>
                    <a:pt x="3886" y="1521"/>
                    <a:pt x="3831" y="1387"/>
                    <a:pt x="3789" y="1211"/>
                  </a:cubicBezTo>
                  <a:cubicBezTo>
                    <a:pt x="3734" y="1058"/>
                    <a:pt x="3655" y="883"/>
                    <a:pt x="3600" y="749"/>
                  </a:cubicBezTo>
                  <a:cubicBezTo>
                    <a:pt x="3521" y="615"/>
                    <a:pt x="3466" y="421"/>
                    <a:pt x="3369" y="268"/>
                  </a:cubicBezTo>
                  <a:cubicBezTo>
                    <a:pt x="3327" y="190"/>
                    <a:pt x="3272" y="116"/>
                    <a:pt x="3212" y="74"/>
                  </a:cubicBezTo>
                  <a:cubicBezTo>
                    <a:pt x="3156" y="19"/>
                    <a:pt x="3096" y="0"/>
                    <a:pt x="302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5131028" y="2001818"/>
              <a:ext cx="373984" cy="354164"/>
            </a:xfrm>
            <a:custGeom>
              <a:avLst/>
              <a:gdLst/>
              <a:ahLst/>
              <a:cxnLst/>
              <a:rect l="l" t="t" r="r" b="b"/>
              <a:pathLst>
                <a:path w="2736" h="2591" extrusionOk="0">
                  <a:moveTo>
                    <a:pt x="619" y="0"/>
                  </a:moveTo>
                  <a:cubicBezTo>
                    <a:pt x="363" y="0"/>
                    <a:pt x="146" y="227"/>
                    <a:pt x="79" y="507"/>
                  </a:cubicBezTo>
                  <a:cubicBezTo>
                    <a:pt x="0" y="890"/>
                    <a:pt x="444" y="1450"/>
                    <a:pt x="1003" y="1972"/>
                  </a:cubicBezTo>
                  <a:cubicBezTo>
                    <a:pt x="1433" y="2383"/>
                    <a:pt x="1740" y="2590"/>
                    <a:pt x="1955" y="2590"/>
                  </a:cubicBezTo>
                  <a:cubicBezTo>
                    <a:pt x="2010" y="2590"/>
                    <a:pt x="2059" y="2577"/>
                    <a:pt x="2103" y="2549"/>
                  </a:cubicBezTo>
                  <a:cubicBezTo>
                    <a:pt x="2292" y="2434"/>
                    <a:pt x="2736" y="1875"/>
                    <a:pt x="2736" y="1875"/>
                  </a:cubicBezTo>
                  <a:cubicBezTo>
                    <a:pt x="2736" y="1875"/>
                    <a:pt x="2177" y="1584"/>
                    <a:pt x="1830" y="1316"/>
                  </a:cubicBezTo>
                  <a:cubicBezTo>
                    <a:pt x="1502" y="1048"/>
                    <a:pt x="1331" y="451"/>
                    <a:pt x="966" y="142"/>
                  </a:cubicBezTo>
                  <a:cubicBezTo>
                    <a:pt x="849" y="43"/>
                    <a:pt x="730" y="0"/>
                    <a:pt x="619"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128430" y="1994573"/>
              <a:ext cx="387379" cy="345006"/>
            </a:xfrm>
            <a:custGeom>
              <a:avLst/>
              <a:gdLst/>
              <a:ahLst/>
              <a:cxnLst/>
              <a:rect l="l" t="t" r="r" b="b"/>
              <a:pathLst>
                <a:path w="2834" h="2524" extrusionOk="0">
                  <a:moveTo>
                    <a:pt x="638" y="1"/>
                  </a:moveTo>
                  <a:cubicBezTo>
                    <a:pt x="560" y="1"/>
                    <a:pt x="481" y="19"/>
                    <a:pt x="407" y="61"/>
                  </a:cubicBezTo>
                  <a:cubicBezTo>
                    <a:pt x="232" y="158"/>
                    <a:pt x="98" y="329"/>
                    <a:pt x="61" y="541"/>
                  </a:cubicBezTo>
                  <a:cubicBezTo>
                    <a:pt x="1" y="772"/>
                    <a:pt x="98" y="1022"/>
                    <a:pt x="273" y="1272"/>
                  </a:cubicBezTo>
                  <a:cubicBezTo>
                    <a:pt x="444" y="1544"/>
                    <a:pt x="694" y="1812"/>
                    <a:pt x="985" y="2062"/>
                  </a:cubicBezTo>
                  <a:cubicBezTo>
                    <a:pt x="1197" y="2256"/>
                    <a:pt x="1368" y="2408"/>
                    <a:pt x="1521" y="2524"/>
                  </a:cubicBezTo>
                  <a:cubicBezTo>
                    <a:pt x="1544" y="2487"/>
                    <a:pt x="1581" y="2468"/>
                    <a:pt x="1599" y="2427"/>
                  </a:cubicBezTo>
                  <a:cubicBezTo>
                    <a:pt x="1447" y="2330"/>
                    <a:pt x="1271" y="2177"/>
                    <a:pt x="1040" y="1983"/>
                  </a:cubicBezTo>
                  <a:cubicBezTo>
                    <a:pt x="772" y="1734"/>
                    <a:pt x="523" y="1466"/>
                    <a:pt x="366" y="1216"/>
                  </a:cubicBezTo>
                  <a:cubicBezTo>
                    <a:pt x="195" y="967"/>
                    <a:pt x="116" y="736"/>
                    <a:pt x="158" y="560"/>
                  </a:cubicBezTo>
                  <a:cubicBezTo>
                    <a:pt x="195" y="389"/>
                    <a:pt x="310" y="232"/>
                    <a:pt x="444" y="158"/>
                  </a:cubicBezTo>
                  <a:cubicBezTo>
                    <a:pt x="523" y="116"/>
                    <a:pt x="597" y="98"/>
                    <a:pt x="694" y="98"/>
                  </a:cubicBezTo>
                  <a:cubicBezTo>
                    <a:pt x="772" y="116"/>
                    <a:pt x="851" y="158"/>
                    <a:pt x="943" y="232"/>
                  </a:cubicBezTo>
                  <a:cubicBezTo>
                    <a:pt x="1119" y="389"/>
                    <a:pt x="1253" y="597"/>
                    <a:pt x="1387" y="828"/>
                  </a:cubicBezTo>
                  <a:cubicBezTo>
                    <a:pt x="1521" y="1040"/>
                    <a:pt x="1636" y="1253"/>
                    <a:pt x="1830" y="1406"/>
                  </a:cubicBezTo>
                  <a:cubicBezTo>
                    <a:pt x="2006" y="1563"/>
                    <a:pt x="2237" y="1697"/>
                    <a:pt x="2408" y="1794"/>
                  </a:cubicBezTo>
                  <a:cubicBezTo>
                    <a:pt x="2505" y="1812"/>
                    <a:pt x="2621" y="1868"/>
                    <a:pt x="2815" y="1909"/>
                  </a:cubicBezTo>
                  <a:lnTo>
                    <a:pt x="2833" y="1909"/>
                  </a:lnTo>
                  <a:lnTo>
                    <a:pt x="2773" y="1868"/>
                  </a:lnTo>
                  <a:cubicBezTo>
                    <a:pt x="2773" y="1868"/>
                    <a:pt x="2214" y="1600"/>
                    <a:pt x="1891" y="1332"/>
                  </a:cubicBezTo>
                  <a:cubicBezTo>
                    <a:pt x="1733" y="1198"/>
                    <a:pt x="1599" y="985"/>
                    <a:pt x="1484" y="772"/>
                  </a:cubicBezTo>
                  <a:cubicBezTo>
                    <a:pt x="1350" y="541"/>
                    <a:pt x="1216" y="310"/>
                    <a:pt x="1003" y="158"/>
                  </a:cubicBezTo>
                  <a:cubicBezTo>
                    <a:pt x="906" y="61"/>
                    <a:pt x="809" y="19"/>
                    <a:pt x="6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223157" y="2246494"/>
              <a:ext cx="753025" cy="439185"/>
            </a:xfrm>
            <a:custGeom>
              <a:avLst/>
              <a:gdLst/>
              <a:ahLst/>
              <a:cxnLst/>
              <a:rect l="l" t="t" r="r" b="b"/>
              <a:pathLst>
                <a:path w="5509" h="3213" extrusionOk="0">
                  <a:moveTo>
                    <a:pt x="3835" y="0"/>
                  </a:moveTo>
                  <a:cubicBezTo>
                    <a:pt x="3460" y="0"/>
                    <a:pt x="3043" y="82"/>
                    <a:pt x="2773" y="103"/>
                  </a:cubicBezTo>
                  <a:cubicBezTo>
                    <a:pt x="2720" y="107"/>
                    <a:pt x="2668" y="109"/>
                    <a:pt x="2618" y="109"/>
                  </a:cubicBezTo>
                  <a:cubicBezTo>
                    <a:pt x="2287" y="109"/>
                    <a:pt x="2014" y="33"/>
                    <a:pt x="1839" y="33"/>
                  </a:cubicBezTo>
                  <a:cubicBezTo>
                    <a:pt x="1798" y="33"/>
                    <a:pt x="1763" y="38"/>
                    <a:pt x="1734" y="48"/>
                  </a:cubicBezTo>
                  <a:cubicBezTo>
                    <a:pt x="1544" y="103"/>
                    <a:pt x="426" y="1143"/>
                    <a:pt x="213" y="1434"/>
                  </a:cubicBezTo>
                  <a:cubicBezTo>
                    <a:pt x="1" y="1702"/>
                    <a:pt x="135" y="2127"/>
                    <a:pt x="329" y="2242"/>
                  </a:cubicBezTo>
                  <a:cubicBezTo>
                    <a:pt x="523" y="2358"/>
                    <a:pt x="1752" y="2279"/>
                    <a:pt x="2080" y="2335"/>
                  </a:cubicBezTo>
                  <a:cubicBezTo>
                    <a:pt x="2427" y="2395"/>
                    <a:pt x="2427" y="2395"/>
                    <a:pt x="2487" y="2510"/>
                  </a:cubicBezTo>
                  <a:cubicBezTo>
                    <a:pt x="2542" y="2607"/>
                    <a:pt x="2815" y="3088"/>
                    <a:pt x="2815" y="3088"/>
                  </a:cubicBezTo>
                  <a:cubicBezTo>
                    <a:pt x="2815" y="3088"/>
                    <a:pt x="2815" y="3213"/>
                    <a:pt x="3041" y="3213"/>
                  </a:cubicBezTo>
                  <a:cubicBezTo>
                    <a:pt x="3146" y="3213"/>
                    <a:pt x="3300" y="3186"/>
                    <a:pt x="3526" y="3106"/>
                  </a:cubicBezTo>
                  <a:cubicBezTo>
                    <a:pt x="4256" y="2857"/>
                    <a:pt x="4852" y="2450"/>
                    <a:pt x="5102" y="2376"/>
                  </a:cubicBezTo>
                  <a:cubicBezTo>
                    <a:pt x="5356" y="2316"/>
                    <a:pt x="5509" y="2011"/>
                    <a:pt x="5509" y="2011"/>
                  </a:cubicBezTo>
                  <a:lnTo>
                    <a:pt x="5010" y="1277"/>
                  </a:lnTo>
                  <a:cubicBezTo>
                    <a:pt x="5010" y="1277"/>
                    <a:pt x="4894" y="584"/>
                    <a:pt x="4547" y="219"/>
                  </a:cubicBezTo>
                  <a:cubicBezTo>
                    <a:pt x="4395" y="50"/>
                    <a:pt x="4128" y="0"/>
                    <a:pt x="3835"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228898" y="2239660"/>
              <a:ext cx="754802" cy="453127"/>
            </a:xfrm>
            <a:custGeom>
              <a:avLst/>
              <a:gdLst/>
              <a:ahLst/>
              <a:cxnLst/>
              <a:rect l="l" t="t" r="r" b="b"/>
              <a:pathLst>
                <a:path w="5522" h="3315" extrusionOk="0">
                  <a:moveTo>
                    <a:pt x="3674" y="1"/>
                  </a:moveTo>
                  <a:cubicBezTo>
                    <a:pt x="3327" y="19"/>
                    <a:pt x="2962" y="75"/>
                    <a:pt x="2731" y="98"/>
                  </a:cubicBezTo>
                  <a:cubicBezTo>
                    <a:pt x="2670" y="103"/>
                    <a:pt x="2611" y="105"/>
                    <a:pt x="2553" y="105"/>
                  </a:cubicBezTo>
                  <a:cubicBezTo>
                    <a:pt x="2391" y="105"/>
                    <a:pt x="2243" y="87"/>
                    <a:pt x="2117" y="56"/>
                  </a:cubicBezTo>
                  <a:cubicBezTo>
                    <a:pt x="2022" y="43"/>
                    <a:pt x="1936" y="30"/>
                    <a:pt x="1860" y="30"/>
                  </a:cubicBezTo>
                  <a:cubicBezTo>
                    <a:pt x="1829" y="30"/>
                    <a:pt x="1799" y="32"/>
                    <a:pt x="1770" y="38"/>
                  </a:cubicBezTo>
                  <a:cubicBezTo>
                    <a:pt x="1867" y="56"/>
                    <a:pt x="1983" y="116"/>
                    <a:pt x="2154" y="135"/>
                  </a:cubicBezTo>
                  <a:lnTo>
                    <a:pt x="2154" y="172"/>
                  </a:lnTo>
                  <a:cubicBezTo>
                    <a:pt x="2277" y="185"/>
                    <a:pt x="2406" y="200"/>
                    <a:pt x="2553" y="200"/>
                  </a:cubicBezTo>
                  <a:cubicBezTo>
                    <a:pt x="2615" y="200"/>
                    <a:pt x="2681" y="197"/>
                    <a:pt x="2750" y="190"/>
                  </a:cubicBezTo>
                  <a:cubicBezTo>
                    <a:pt x="2981" y="172"/>
                    <a:pt x="3350" y="116"/>
                    <a:pt x="3674" y="98"/>
                  </a:cubicBezTo>
                  <a:cubicBezTo>
                    <a:pt x="4002" y="98"/>
                    <a:pt x="4311" y="135"/>
                    <a:pt x="4464" y="287"/>
                  </a:cubicBezTo>
                  <a:cubicBezTo>
                    <a:pt x="4792" y="652"/>
                    <a:pt x="4926" y="1327"/>
                    <a:pt x="4926" y="1327"/>
                  </a:cubicBezTo>
                  <a:lnTo>
                    <a:pt x="4926" y="1345"/>
                  </a:lnTo>
                  <a:lnTo>
                    <a:pt x="5406" y="2061"/>
                  </a:lnTo>
                  <a:cubicBezTo>
                    <a:pt x="5388" y="2080"/>
                    <a:pt x="5254" y="2329"/>
                    <a:pt x="5041" y="2385"/>
                  </a:cubicBezTo>
                  <a:cubicBezTo>
                    <a:pt x="4907" y="2426"/>
                    <a:pt x="4695" y="2542"/>
                    <a:pt x="4427" y="2676"/>
                  </a:cubicBezTo>
                  <a:cubicBezTo>
                    <a:pt x="4159" y="2828"/>
                    <a:pt x="3831" y="2986"/>
                    <a:pt x="3466" y="3101"/>
                  </a:cubicBezTo>
                  <a:cubicBezTo>
                    <a:pt x="3246" y="3186"/>
                    <a:pt x="3095" y="3210"/>
                    <a:pt x="2994" y="3210"/>
                  </a:cubicBezTo>
                  <a:cubicBezTo>
                    <a:pt x="2936" y="3210"/>
                    <a:pt x="2894" y="3202"/>
                    <a:pt x="2865" y="3193"/>
                  </a:cubicBezTo>
                  <a:cubicBezTo>
                    <a:pt x="2847" y="3175"/>
                    <a:pt x="2828" y="3156"/>
                    <a:pt x="2828" y="3138"/>
                  </a:cubicBezTo>
                  <a:lnTo>
                    <a:pt x="2810" y="3138"/>
                  </a:lnTo>
                  <a:lnTo>
                    <a:pt x="2810" y="3120"/>
                  </a:lnTo>
                  <a:lnTo>
                    <a:pt x="2810" y="3101"/>
                  </a:lnTo>
                  <a:cubicBezTo>
                    <a:pt x="2810" y="3101"/>
                    <a:pt x="2750" y="2986"/>
                    <a:pt x="2676" y="2847"/>
                  </a:cubicBezTo>
                  <a:cubicBezTo>
                    <a:pt x="2597" y="2713"/>
                    <a:pt x="2519" y="2579"/>
                    <a:pt x="2482" y="2523"/>
                  </a:cubicBezTo>
                  <a:cubicBezTo>
                    <a:pt x="2463" y="2482"/>
                    <a:pt x="2426" y="2426"/>
                    <a:pt x="2366" y="2408"/>
                  </a:cubicBezTo>
                  <a:cubicBezTo>
                    <a:pt x="2311" y="2366"/>
                    <a:pt x="2214" y="2366"/>
                    <a:pt x="2057" y="2329"/>
                  </a:cubicBezTo>
                  <a:cubicBezTo>
                    <a:pt x="1867" y="2311"/>
                    <a:pt x="1479" y="2311"/>
                    <a:pt x="1114" y="2311"/>
                  </a:cubicBezTo>
                  <a:cubicBezTo>
                    <a:pt x="925" y="2311"/>
                    <a:pt x="749" y="2311"/>
                    <a:pt x="596" y="2292"/>
                  </a:cubicBezTo>
                  <a:lnTo>
                    <a:pt x="536" y="2292"/>
                  </a:lnTo>
                  <a:cubicBezTo>
                    <a:pt x="524" y="2294"/>
                    <a:pt x="512" y="2294"/>
                    <a:pt x="499" y="2294"/>
                  </a:cubicBezTo>
                  <a:cubicBezTo>
                    <a:pt x="331" y="2294"/>
                    <a:pt x="119" y="2186"/>
                    <a:pt x="153" y="2061"/>
                  </a:cubicBezTo>
                  <a:lnTo>
                    <a:pt x="153" y="2038"/>
                  </a:lnTo>
                  <a:cubicBezTo>
                    <a:pt x="153" y="2001"/>
                    <a:pt x="134" y="1964"/>
                    <a:pt x="134" y="1923"/>
                  </a:cubicBezTo>
                  <a:cubicBezTo>
                    <a:pt x="93" y="1789"/>
                    <a:pt x="116" y="1636"/>
                    <a:pt x="208" y="1502"/>
                  </a:cubicBezTo>
                  <a:cubicBezTo>
                    <a:pt x="268" y="1442"/>
                    <a:pt x="402" y="1290"/>
                    <a:pt x="555" y="1137"/>
                  </a:cubicBezTo>
                  <a:cubicBezTo>
                    <a:pt x="596" y="1059"/>
                    <a:pt x="633" y="962"/>
                    <a:pt x="670" y="906"/>
                  </a:cubicBezTo>
                  <a:cubicBezTo>
                    <a:pt x="694" y="883"/>
                    <a:pt x="694" y="865"/>
                    <a:pt x="712" y="846"/>
                  </a:cubicBezTo>
                  <a:lnTo>
                    <a:pt x="712" y="846"/>
                  </a:lnTo>
                  <a:cubicBezTo>
                    <a:pt x="439" y="1096"/>
                    <a:pt x="231" y="1327"/>
                    <a:pt x="134" y="1442"/>
                  </a:cubicBezTo>
                  <a:cubicBezTo>
                    <a:pt x="19" y="1599"/>
                    <a:pt x="0" y="1789"/>
                    <a:pt x="19" y="1964"/>
                  </a:cubicBezTo>
                  <a:cubicBezTo>
                    <a:pt x="56" y="2117"/>
                    <a:pt x="153" y="2269"/>
                    <a:pt x="268" y="2329"/>
                  </a:cubicBezTo>
                  <a:cubicBezTo>
                    <a:pt x="324" y="2366"/>
                    <a:pt x="439" y="2385"/>
                    <a:pt x="596" y="2385"/>
                  </a:cubicBezTo>
                  <a:cubicBezTo>
                    <a:pt x="749" y="2408"/>
                    <a:pt x="925" y="2408"/>
                    <a:pt x="1114" y="2408"/>
                  </a:cubicBezTo>
                  <a:cubicBezTo>
                    <a:pt x="1479" y="2408"/>
                    <a:pt x="1886" y="2408"/>
                    <a:pt x="2038" y="2426"/>
                  </a:cubicBezTo>
                  <a:cubicBezTo>
                    <a:pt x="2195" y="2463"/>
                    <a:pt x="2288" y="2482"/>
                    <a:pt x="2329" y="2500"/>
                  </a:cubicBezTo>
                  <a:cubicBezTo>
                    <a:pt x="2366" y="2523"/>
                    <a:pt x="2366" y="2523"/>
                    <a:pt x="2403" y="2579"/>
                  </a:cubicBezTo>
                  <a:cubicBezTo>
                    <a:pt x="2426" y="2616"/>
                    <a:pt x="2519" y="2773"/>
                    <a:pt x="2579" y="2907"/>
                  </a:cubicBezTo>
                  <a:cubicBezTo>
                    <a:pt x="2657" y="3041"/>
                    <a:pt x="2713" y="3156"/>
                    <a:pt x="2713" y="3156"/>
                  </a:cubicBezTo>
                  <a:cubicBezTo>
                    <a:pt x="2713" y="3156"/>
                    <a:pt x="2713" y="3175"/>
                    <a:pt x="2731" y="3193"/>
                  </a:cubicBezTo>
                  <a:cubicBezTo>
                    <a:pt x="2750" y="3217"/>
                    <a:pt x="2791" y="3254"/>
                    <a:pt x="2828" y="3290"/>
                  </a:cubicBezTo>
                  <a:cubicBezTo>
                    <a:pt x="2869" y="3305"/>
                    <a:pt x="2920" y="3315"/>
                    <a:pt x="2984" y="3315"/>
                  </a:cubicBezTo>
                  <a:cubicBezTo>
                    <a:pt x="3102" y="3315"/>
                    <a:pt x="3267" y="3283"/>
                    <a:pt x="3503" y="3193"/>
                  </a:cubicBezTo>
                  <a:cubicBezTo>
                    <a:pt x="3868" y="3078"/>
                    <a:pt x="4214" y="2907"/>
                    <a:pt x="4482" y="2773"/>
                  </a:cubicBezTo>
                  <a:cubicBezTo>
                    <a:pt x="4755" y="2639"/>
                    <a:pt x="4968" y="2523"/>
                    <a:pt x="5083" y="2482"/>
                  </a:cubicBezTo>
                  <a:cubicBezTo>
                    <a:pt x="5351" y="2408"/>
                    <a:pt x="5522" y="2080"/>
                    <a:pt x="5522" y="2080"/>
                  </a:cubicBezTo>
                  <a:lnTo>
                    <a:pt x="5522" y="2061"/>
                  </a:lnTo>
                  <a:lnTo>
                    <a:pt x="5522" y="2038"/>
                  </a:lnTo>
                  <a:lnTo>
                    <a:pt x="5023" y="1308"/>
                  </a:lnTo>
                  <a:cubicBezTo>
                    <a:pt x="5023" y="1271"/>
                    <a:pt x="4907" y="615"/>
                    <a:pt x="4542" y="232"/>
                  </a:cubicBezTo>
                  <a:cubicBezTo>
                    <a:pt x="4367" y="38"/>
                    <a:pt x="4099" y="1"/>
                    <a:pt x="37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023179" y="2011796"/>
              <a:ext cx="423739" cy="388610"/>
            </a:xfrm>
            <a:custGeom>
              <a:avLst/>
              <a:gdLst/>
              <a:ahLst/>
              <a:cxnLst/>
              <a:rect l="l" t="t" r="r" b="b"/>
              <a:pathLst>
                <a:path w="3100" h="2843" extrusionOk="0">
                  <a:moveTo>
                    <a:pt x="912" y="1"/>
                  </a:moveTo>
                  <a:cubicBezTo>
                    <a:pt x="613" y="1"/>
                    <a:pt x="1" y="662"/>
                    <a:pt x="600" y="1474"/>
                  </a:cubicBezTo>
                  <a:cubicBezTo>
                    <a:pt x="1251" y="2342"/>
                    <a:pt x="2217" y="2823"/>
                    <a:pt x="2369" y="2841"/>
                  </a:cubicBezTo>
                  <a:cubicBezTo>
                    <a:pt x="2376" y="2842"/>
                    <a:pt x="2383" y="2842"/>
                    <a:pt x="2391" y="2842"/>
                  </a:cubicBezTo>
                  <a:cubicBezTo>
                    <a:pt x="2551" y="2842"/>
                    <a:pt x="2856" y="2655"/>
                    <a:pt x="2984" y="2416"/>
                  </a:cubicBezTo>
                  <a:cubicBezTo>
                    <a:pt x="3100" y="2167"/>
                    <a:pt x="3081" y="1899"/>
                    <a:pt x="3081" y="1899"/>
                  </a:cubicBezTo>
                  <a:cubicBezTo>
                    <a:pt x="3081" y="1899"/>
                    <a:pt x="2406" y="1626"/>
                    <a:pt x="1944" y="1164"/>
                  </a:cubicBezTo>
                  <a:cubicBezTo>
                    <a:pt x="1482" y="702"/>
                    <a:pt x="1251" y="106"/>
                    <a:pt x="965" y="9"/>
                  </a:cubicBezTo>
                  <a:cubicBezTo>
                    <a:pt x="949" y="3"/>
                    <a:pt x="931" y="1"/>
                    <a:pt x="912"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5055164" y="2002775"/>
              <a:ext cx="368380" cy="389293"/>
            </a:xfrm>
            <a:custGeom>
              <a:avLst/>
              <a:gdLst/>
              <a:ahLst/>
              <a:cxnLst/>
              <a:rect l="l" t="t" r="r" b="b"/>
              <a:pathLst>
                <a:path w="2695" h="2848" extrusionOk="0">
                  <a:moveTo>
                    <a:pt x="671" y="1"/>
                  </a:moveTo>
                  <a:cubicBezTo>
                    <a:pt x="615" y="1"/>
                    <a:pt x="518" y="38"/>
                    <a:pt x="440" y="98"/>
                  </a:cubicBezTo>
                  <a:cubicBezTo>
                    <a:pt x="347" y="172"/>
                    <a:pt x="232" y="269"/>
                    <a:pt x="153" y="421"/>
                  </a:cubicBezTo>
                  <a:cubicBezTo>
                    <a:pt x="19" y="712"/>
                    <a:pt x="1" y="1114"/>
                    <a:pt x="324" y="1558"/>
                  </a:cubicBezTo>
                  <a:cubicBezTo>
                    <a:pt x="652" y="2002"/>
                    <a:pt x="1059" y="2348"/>
                    <a:pt x="1405" y="2579"/>
                  </a:cubicBezTo>
                  <a:cubicBezTo>
                    <a:pt x="1576" y="2695"/>
                    <a:pt x="1710" y="2792"/>
                    <a:pt x="1849" y="2847"/>
                  </a:cubicBezTo>
                  <a:cubicBezTo>
                    <a:pt x="1849" y="2810"/>
                    <a:pt x="1867" y="2773"/>
                    <a:pt x="1886" y="2755"/>
                  </a:cubicBezTo>
                  <a:cubicBezTo>
                    <a:pt x="1770" y="2695"/>
                    <a:pt x="1618" y="2598"/>
                    <a:pt x="1461" y="2501"/>
                  </a:cubicBezTo>
                  <a:cubicBezTo>
                    <a:pt x="1133" y="2270"/>
                    <a:pt x="731" y="1923"/>
                    <a:pt x="403" y="1503"/>
                  </a:cubicBezTo>
                  <a:cubicBezTo>
                    <a:pt x="93" y="1096"/>
                    <a:pt x="135" y="731"/>
                    <a:pt x="250" y="463"/>
                  </a:cubicBezTo>
                  <a:cubicBezTo>
                    <a:pt x="324" y="347"/>
                    <a:pt x="403" y="232"/>
                    <a:pt x="500" y="172"/>
                  </a:cubicBezTo>
                  <a:cubicBezTo>
                    <a:pt x="573" y="130"/>
                    <a:pt x="632" y="110"/>
                    <a:pt x="675" y="110"/>
                  </a:cubicBezTo>
                  <a:cubicBezTo>
                    <a:pt x="690" y="110"/>
                    <a:pt x="702" y="112"/>
                    <a:pt x="712" y="116"/>
                  </a:cubicBezTo>
                  <a:cubicBezTo>
                    <a:pt x="828" y="153"/>
                    <a:pt x="962" y="329"/>
                    <a:pt x="1114" y="537"/>
                  </a:cubicBezTo>
                  <a:cubicBezTo>
                    <a:pt x="1271" y="768"/>
                    <a:pt x="1442" y="1041"/>
                    <a:pt x="1673" y="1272"/>
                  </a:cubicBezTo>
                  <a:cubicBezTo>
                    <a:pt x="2001" y="1600"/>
                    <a:pt x="2385" y="1808"/>
                    <a:pt x="2598" y="1905"/>
                  </a:cubicBezTo>
                  <a:cubicBezTo>
                    <a:pt x="2634" y="1886"/>
                    <a:pt x="2676" y="1868"/>
                    <a:pt x="2695" y="1849"/>
                  </a:cubicBezTo>
                  <a:cubicBezTo>
                    <a:pt x="2464" y="1734"/>
                    <a:pt x="2057" y="1521"/>
                    <a:pt x="1752" y="1193"/>
                  </a:cubicBezTo>
                  <a:cubicBezTo>
                    <a:pt x="1521" y="962"/>
                    <a:pt x="1345" y="712"/>
                    <a:pt x="1193" y="481"/>
                  </a:cubicBezTo>
                  <a:cubicBezTo>
                    <a:pt x="1059" y="269"/>
                    <a:pt x="925" y="75"/>
                    <a:pt x="749" y="19"/>
                  </a:cubicBezTo>
                  <a:cubicBezTo>
                    <a:pt x="731" y="19"/>
                    <a:pt x="712" y="1"/>
                    <a:pt x="6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5486696" y="1889185"/>
              <a:ext cx="392164" cy="451624"/>
            </a:xfrm>
            <a:custGeom>
              <a:avLst/>
              <a:gdLst/>
              <a:ahLst/>
              <a:cxnLst/>
              <a:rect l="l" t="t" r="r" b="b"/>
              <a:pathLst>
                <a:path w="2869" h="3304" extrusionOk="0">
                  <a:moveTo>
                    <a:pt x="391" y="1"/>
                  </a:moveTo>
                  <a:cubicBezTo>
                    <a:pt x="219" y="1"/>
                    <a:pt x="1" y="287"/>
                    <a:pt x="18" y="772"/>
                  </a:cubicBezTo>
                  <a:cubicBezTo>
                    <a:pt x="55" y="1312"/>
                    <a:pt x="425" y="1696"/>
                    <a:pt x="559" y="1811"/>
                  </a:cubicBezTo>
                  <a:cubicBezTo>
                    <a:pt x="711" y="1945"/>
                    <a:pt x="711" y="2024"/>
                    <a:pt x="693" y="2218"/>
                  </a:cubicBezTo>
                  <a:cubicBezTo>
                    <a:pt x="674" y="2408"/>
                    <a:pt x="480" y="2662"/>
                    <a:pt x="134" y="2699"/>
                  </a:cubicBezTo>
                  <a:cubicBezTo>
                    <a:pt x="134" y="2699"/>
                    <a:pt x="1748" y="3304"/>
                    <a:pt x="2321" y="3304"/>
                  </a:cubicBezTo>
                  <a:cubicBezTo>
                    <a:pt x="2361" y="3304"/>
                    <a:pt x="2396" y="3301"/>
                    <a:pt x="2425" y="3295"/>
                  </a:cubicBezTo>
                  <a:cubicBezTo>
                    <a:pt x="2869" y="3198"/>
                    <a:pt x="2735" y="3064"/>
                    <a:pt x="2578" y="2662"/>
                  </a:cubicBezTo>
                  <a:cubicBezTo>
                    <a:pt x="2407" y="2237"/>
                    <a:pt x="2097" y="1945"/>
                    <a:pt x="1811" y="1677"/>
                  </a:cubicBezTo>
                  <a:cubicBezTo>
                    <a:pt x="1501" y="1391"/>
                    <a:pt x="1349" y="1275"/>
                    <a:pt x="1058" y="887"/>
                  </a:cubicBezTo>
                  <a:cubicBezTo>
                    <a:pt x="771" y="485"/>
                    <a:pt x="596" y="60"/>
                    <a:pt x="425" y="5"/>
                  </a:cubicBezTo>
                  <a:cubicBezTo>
                    <a:pt x="414" y="2"/>
                    <a:pt x="402" y="1"/>
                    <a:pt x="391"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481502" y="1883034"/>
              <a:ext cx="386696" cy="433171"/>
            </a:xfrm>
            <a:custGeom>
              <a:avLst/>
              <a:gdLst/>
              <a:ahLst/>
              <a:cxnLst/>
              <a:rect l="l" t="t" r="r" b="b"/>
              <a:pathLst>
                <a:path w="2829" h="3169" extrusionOk="0">
                  <a:moveTo>
                    <a:pt x="441" y="0"/>
                  </a:moveTo>
                  <a:cubicBezTo>
                    <a:pt x="434" y="0"/>
                    <a:pt x="427" y="2"/>
                    <a:pt x="421" y="8"/>
                  </a:cubicBezTo>
                  <a:cubicBezTo>
                    <a:pt x="366" y="8"/>
                    <a:pt x="324" y="8"/>
                    <a:pt x="287" y="27"/>
                  </a:cubicBezTo>
                  <a:cubicBezTo>
                    <a:pt x="232" y="68"/>
                    <a:pt x="190" y="124"/>
                    <a:pt x="135" y="202"/>
                  </a:cubicBezTo>
                  <a:cubicBezTo>
                    <a:pt x="56" y="336"/>
                    <a:pt x="1" y="549"/>
                    <a:pt x="19" y="817"/>
                  </a:cubicBezTo>
                  <a:cubicBezTo>
                    <a:pt x="38" y="1376"/>
                    <a:pt x="421" y="1783"/>
                    <a:pt x="578" y="1898"/>
                  </a:cubicBezTo>
                  <a:cubicBezTo>
                    <a:pt x="634" y="1954"/>
                    <a:pt x="652" y="2014"/>
                    <a:pt x="671" y="2051"/>
                  </a:cubicBezTo>
                  <a:cubicBezTo>
                    <a:pt x="694" y="2106"/>
                    <a:pt x="694" y="2166"/>
                    <a:pt x="671" y="2263"/>
                  </a:cubicBezTo>
                  <a:cubicBezTo>
                    <a:pt x="652" y="2434"/>
                    <a:pt x="500" y="2665"/>
                    <a:pt x="153" y="2707"/>
                  </a:cubicBezTo>
                  <a:lnTo>
                    <a:pt x="153" y="2725"/>
                  </a:lnTo>
                  <a:cubicBezTo>
                    <a:pt x="190" y="2725"/>
                    <a:pt x="306" y="2744"/>
                    <a:pt x="306" y="2744"/>
                  </a:cubicBezTo>
                  <a:cubicBezTo>
                    <a:pt x="578" y="2647"/>
                    <a:pt x="749" y="2453"/>
                    <a:pt x="768" y="2282"/>
                  </a:cubicBezTo>
                  <a:cubicBezTo>
                    <a:pt x="786" y="2185"/>
                    <a:pt x="786" y="2106"/>
                    <a:pt x="768" y="2032"/>
                  </a:cubicBezTo>
                  <a:cubicBezTo>
                    <a:pt x="749" y="1954"/>
                    <a:pt x="712" y="1898"/>
                    <a:pt x="634" y="1820"/>
                  </a:cubicBezTo>
                  <a:cubicBezTo>
                    <a:pt x="500" y="1722"/>
                    <a:pt x="135" y="1320"/>
                    <a:pt x="116" y="817"/>
                  </a:cubicBezTo>
                  <a:cubicBezTo>
                    <a:pt x="116" y="567"/>
                    <a:pt x="153" y="373"/>
                    <a:pt x="232" y="258"/>
                  </a:cubicBezTo>
                  <a:cubicBezTo>
                    <a:pt x="269" y="184"/>
                    <a:pt x="306" y="142"/>
                    <a:pt x="347" y="124"/>
                  </a:cubicBezTo>
                  <a:cubicBezTo>
                    <a:pt x="384" y="105"/>
                    <a:pt x="421" y="105"/>
                    <a:pt x="440" y="105"/>
                  </a:cubicBezTo>
                  <a:cubicBezTo>
                    <a:pt x="500" y="124"/>
                    <a:pt x="597" y="221"/>
                    <a:pt x="694" y="396"/>
                  </a:cubicBezTo>
                  <a:cubicBezTo>
                    <a:pt x="786" y="549"/>
                    <a:pt x="902" y="761"/>
                    <a:pt x="1059" y="951"/>
                  </a:cubicBezTo>
                  <a:cubicBezTo>
                    <a:pt x="1345" y="1357"/>
                    <a:pt x="1521" y="1473"/>
                    <a:pt x="1807" y="1759"/>
                  </a:cubicBezTo>
                  <a:cubicBezTo>
                    <a:pt x="2098" y="2032"/>
                    <a:pt x="2403" y="2319"/>
                    <a:pt x="2560" y="2725"/>
                  </a:cubicBezTo>
                  <a:cubicBezTo>
                    <a:pt x="2579" y="2762"/>
                    <a:pt x="2597" y="2822"/>
                    <a:pt x="2616" y="2859"/>
                  </a:cubicBezTo>
                  <a:cubicBezTo>
                    <a:pt x="2694" y="2938"/>
                    <a:pt x="2773" y="3072"/>
                    <a:pt x="2810" y="3169"/>
                  </a:cubicBezTo>
                  <a:cubicBezTo>
                    <a:pt x="2828" y="3169"/>
                    <a:pt x="2828" y="3146"/>
                    <a:pt x="2828" y="3146"/>
                  </a:cubicBezTo>
                  <a:cubicBezTo>
                    <a:pt x="2828" y="3012"/>
                    <a:pt x="2731" y="2878"/>
                    <a:pt x="2657" y="2684"/>
                  </a:cubicBezTo>
                  <a:cubicBezTo>
                    <a:pt x="2482" y="2263"/>
                    <a:pt x="2172" y="1954"/>
                    <a:pt x="1867" y="1686"/>
                  </a:cubicBezTo>
                  <a:cubicBezTo>
                    <a:pt x="1576" y="1394"/>
                    <a:pt x="1424" y="1297"/>
                    <a:pt x="1156" y="895"/>
                  </a:cubicBezTo>
                  <a:cubicBezTo>
                    <a:pt x="999" y="701"/>
                    <a:pt x="883" y="489"/>
                    <a:pt x="786" y="336"/>
                  </a:cubicBezTo>
                  <a:cubicBezTo>
                    <a:pt x="671" y="165"/>
                    <a:pt x="597" y="50"/>
                    <a:pt x="481" y="8"/>
                  </a:cubicBezTo>
                  <a:cubicBezTo>
                    <a:pt x="469" y="8"/>
                    <a:pt x="454" y="0"/>
                    <a:pt x="4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4962625" y="2021775"/>
              <a:ext cx="440142" cy="433991"/>
            </a:xfrm>
            <a:custGeom>
              <a:avLst/>
              <a:gdLst/>
              <a:ahLst/>
              <a:cxnLst/>
              <a:rect l="l" t="t" r="r" b="b"/>
              <a:pathLst>
                <a:path w="3220" h="3175" extrusionOk="0">
                  <a:moveTo>
                    <a:pt x="780" y="0"/>
                  </a:moveTo>
                  <a:cubicBezTo>
                    <a:pt x="422" y="0"/>
                    <a:pt x="0" y="605"/>
                    <a:pt x="350" y="1170"/>
                  </a:cubicBezTo>
                  <a:cubicBezTo>
                    <a:pt x="733" y="1826"/>
                    <a:pt x="1579" y="2616"/>
                    <a:pt x="2022" y="2939"/>
                  </a:cubicBezTo>
                  <a:cubicBezTo>
                    <a:pt x="2235" y="3105"/>
                    <a:pt x="2429" y="3175"/>
                    <a:pt x="2595" y="3175"/>
                  </a:cubicBezTo>
                  <a:cubicBezTo>
                    <a:pt x="2776" y="3175"/>
                    <a:pt x="2924" y="3092"/>
                    <a:pt x="3025" y="2962"/>
                  </a:cubicBezTo>
                  <a:cubicBezTo>
                    <a:pt x="3219" y="2690"/>
                    <a:pt x="3196" y="2172"/>
                    <a:pt x="3196" y="2172"/>
                  </a:cubicBezTo>
                  <a:lnTo>
                    <a:pt x="3196" y="2112"/>
                  </a:lnTo>
                  <a:cubicBezTo>
                    <a:pt x="3196" y="2112"/>
                    <a:pt x="2563" y="1844"/>
                    <a:pt x="1967" y="1285"/>
                  </a:cubicBezTo>
                  <a:cubicBezTo>
                    <a:pt x="1371" y="707"/>
                    <a:pt x="1311" y="305"/>
                    <a:pt x="946" y="51"/>
                  </a:cubicBezTo>
                  <a:cubicBezTo>
                    <a:pt x="895" y="16"/>
                    <a:pt x="838" y="0"/>
                    <a:pt x="780"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4976294" y="2016034"/>
              <a:ext cx="402415" cy="439185"/>
            </a:xfrm>
            <a:custGeom>
              <a:avLst/>
              <a:gdLst/>
              <a:ahLst/>
              <a:cxnLst/>
              <a:rect l="l" t="t" r="r" b="b"/>
              <a:pathLst>
                <a:path w="2944" h="3213" extrusionOk="0">
                  <a:moveTo>
                    <a:pt x="693" y="1"/>
                  </a:moveTo>
                  <a:cubicBezTo>
                    <a:pt x="633" y="1"/>
                    <a:pt x="578" y="19"/>
                    <a:pt x="518" y="38"/>
                  </a:cubicBezTo>
                  <a:cubicBezTo>
                    <a:pt x="402" y="75"/>
                    <a:pt x="305" y="172"/>
                    <a:pt x="231" y="287"/>
                  </a:cubicBezTo>
                  <a:cubicBezTo>
                    <a:pt x="56" y="518"/>
                    <a:pt x="0" y="883"/>
                    <a:pt x="190" y="1230"/>
                  </a:cubicBezTo>
                  <a:cubicBezTo>
                    <a:pt x="596" y="1905"/>
                    <a:pt x="1442" y="2695"/>
                    <a:pt x="1885" y="3023"/>
                  </a:cubicBezTo>
                  <a:cubicBezTo>
                    <a:pt x="2001" y="3120"/>
                    <a:pt x="2098" y="3175"/>
                    <a:pt x="2195" y="3212"/>
                  </a:cubicBezTo>
                  <a:cubicBezTo>
                    <a:pt x="2213" y="3175"/>
                    <a:pt x="2232" y="3138"/>
                    <a:pt x="2250" y="3120"/>
                  </a:cubicBezTo>
                  <a:cubicBezTo>
                    <a:pt x="2153" y="3078"/>
                    <a:pt x="2056" y="3023"/>
                    <a:pt x="1941" y="2944"/>
                  </a:cubicBezTo>
                  <a:cubicBezTo>
                    <a:pt x="1520" y="2616"/>
                    <a:pt x="670" y="1826"/>
                    <a:pt x="287" y="1175"/>
                  </a:cubicBezTo>
                  <a:cubicBezTo>
                    <a:pt x="93" y="865"/>
                    <a:pt x="171" y="555"/>
                    <a:pt x="305" y="347"/>
                  </a:cubicBezTo>
                  <a:cubicBezTo>
                    <a:pt x="384" y="232"/>
                    <a:pt x="481" y="153"/>
                    <a:pt x="555" y="135"/>
                  </a:cubicBezTo>
                  <a:cubicBezTo>
                    <a:pt x="599" y="116"/>
                    <a:pt x="643" y="106"/>
                    <a:pt x="685" y="106"/>
                  </a:cubicBezTo>
                  <a:cubicBezTo>
                    <a:pt x="736" y="106"/>
                    <a:pt x="784" y="121"/>
                    <a:pt x="827" y="153"/>
                  </a:cubicBezTo>
                  <a:cubicBezTo>
                    <a:pt x="980" y="269"/>
                    <a:pt x="1095" y="421"/>
                    <a:pt x="1229" y="615"/>
                  </a:cubicBezTo>
                  <a:cubicBezTo>
                    <a:pt x="1363" y="828"/>
                    <a:pt x="1539" y="1078"/>
                    <a:pt x="1825" y="1364"/>
                  </a:cubicBezTo>
                  <a:cubicBezTo>
                    <a:pt x="2232" y="1752"/>
                    <a:pt x="2657" y="1983"/>
                    <a:pt x="2865" y="2099"/>
                  </a:cubicBezTo>
                  <a:cubicBezTo>
                    <a:pt x="2907" y="2080"/>
                    <a:pt x="2925" y="2057"/>
                    <a:pt x="2943" y="2020"/>
                  </a:cubicBezTo>
                  <a:cubicBezTo>
                    <a:pt x="2712" y="1905"/>
                    <a:pt x="2310" y="1674"/>
                    <a:pt x="1904" y="1290"/>
                  </a:cubicBezTo>
                  <a:cubicBezTo>
                    <a:pt x="1617" y="999"/>
                    <a:pt x="1442" y="768"/>
                    <a:pt x="1308" y="555"/>
                  </a:cubicBezTo>
                  <a:cubicBezTo>
                    <a:pt x="1174" y="366"/>
                    <a:pt x="1077" y="190"/>
                    <a:pt x="883" y="56"/>
                  </a:cubicBezTo>
                  <a:cubicBezTo>
                    <a:pt x="827" y="19"/>
                    <a:pt x="749" y="1"/>
                    <a:pt x="6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5002129" y="2150811"/>
              <a:ext cx="358264" cy="402279"/>
            </a:xfrm>
            <a:custGeom>
              <a:avLst/>
              <a:gdLst/>
              <a:ahLst/>
              <a:cxnLst/>
              <a:rect l="l" t="t" r="r" b="b"/>
              <a:pathLst>
                <a:path w="2621" h="2943" extrusionOk="0">
                  <a:moveTo>
                    <a:pt x="341" y="1"/>
                  </a:moveTo>
                  <a:cubicBezTo>
                    <a:pt x="211" y="1"/>
                    <a:pt x="111" y="113"/>
                    <a:pt x="79" y="304"/>
                  </a:cubicBezTo>
                  <a:cubicBezTo>
                    <a:pt x="1" y="632"/>
                    <a:pt x="158" y="1418"/>
                    <a:pt x="754" y="2134"/>
                  </a:cubicBezTo>
                  <a:cubicBezTo>
                    <a:pt x="1368" y="2827"/>
                    <a:pt x="1983" y="2942"/>
                    <a:pt x="1983" y="2942"/>
                  </a:cubicBezTo>
                  <a:cubicBezTo>
                    <a:pt x="1983" y="2942"/>
                    <a:pt x="2445" y="2711"/>
                    <a:pt x="2505" y="2457"/>
                  </a:cubicBezTo>
                  <a:cubicBezTo>
                    <a:pt x="2584" y="2226"/>
                    <a:pt x="2620" y="2037"/>
                    <a:pt x="2505" y="1843"/>
                  </a:cubicBezTo>
                  <a:cubicBezTo>
                    <a:pt x="2371" y="1630"/>
                    <a:pt x="2195" y="1672"/>
                    <a:pt x="1599" y="1210"/>
                  </a:cubicBezTo>
                  <a:cubicBezTo>
                    <a:pt x="1003" y="748"/>
                    <a:pt x="943" y="494"/>
                    <a:pt x="657" y="189"/>
                  </a:cubicBezTo>
                  <a:cubicBezTo>
                    <a:pt x="545" y="59"/>
                    <a:pt x="435" y="1"/>
                    <a:pt x="341"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4999668" y="2144933"/>
              <a:ext cx="318351" cy="415674"/>
            </a:xfrm>
            <a:custGeom>
              <a:avLst/>
              <a:gdLst/>
              <a:ahLst/>
              <a:cxnLst/>
              <a:rect l="l" t="t" r="r" b="b"/>
              <a:pathLst>
                <a:path w="2329" h="3041" extrusionOk="0">
                  <a:moveTo>
                    <a:pt x="291" y="1"/>
                  </a:moveTo>
                  <a:cubicBezTo>
                    <a:pt x="153" y="38"/>
                    <a:pt x="79" y="172"/>
                    <a:pt x="37" y="347"/>
                  </a:cubicBezTo>
                  <a:cubicBezTo>
                    <a:pt x="0" y="518"/>
                    <a:pt x="19" y="809"/>
                    <a:pt x="134" y="1137"/>
                  </a:cubicBezTo>
                  <a:cubicBezTo>
                    <a:pt x="231" y="1461"/>
                    <a:pt x="425" y="1849"/>
                    <a:pt x="730" y="2195"/>
                  </a:cubicBezTo>
                  <a:cubicBezTo>
                    <a:pt x="1349" y="2907"/>
                    <a:pt x="1982" y="3041"/>
                    <a:pt x="1982" y="3041"/>
                  </a:cubicBezTo>
                  <a:lnTo>
                    <a:pt x="2024" y="3041"/>
                  </a:lnTo>
                  <a:cubicBezTo>
                    <a:pt x="2024" y="3041"/>
                    <a:pt x="2061" y="3004"/>
                    <a:pt x="2116" y="2985"/>
                  </a:cubicBezTo>
                  <a:cubicBezTo>
                    <a:pt x="2042" y="2962"/>
                    <a:pt x="1964" y="2944"/>
                    <a:pt x="1908" y="2907"/>
                  </a:cubicBezTo>
                  <a:cubicBezTo>
                    <a:pt x="1733" y="2847"/>
                    <a:pt x="1271" y="2676"/>
                    <a:pt x="809" y="2135"/>
                  </a:cubicBezTo>
                  <a:cubicBezTo>
                    <a:pt x="522" y="1789"/>
                    <a:pt x="328" y="1424"/>
                    <a:pt x="231" y="1096"/>
                  </a:cubicBezTo>
                  <a:cubicBezTo>
                    <a:pt x="134" y="791"/>
                    <a:pt x="116" y="518"/>
                    <a:pt x="134" y="366"/>
                  </a:cubicBezTo>
                  <a:cubicBezTo>
                    <a:pt x="176" y="213"/>
                    <a:pt x="231" y="116"/>
                    <a:pt x="328" y="98"/>
                  </a:cubicBezTo>
                  <a:cubicBezTo>
                    <a:pt x="341" y="94"/>
                    <a:pt x="355" y="92"/>
                    <a:pt x="369" y="92"/>
                  </a:cubicBezTo>
                  <a:cubicBezTo>
                    <a:pt x="439" y="92"/>
                    <a:pt x="523" y="142"/>
                    <a:pt x="638" y="269"/>
                  </a:cubicBezTo>
                  <a:cubicBezTo>
                    <a:pt x="906" y="560"/>
                    <a:pt x="984" y="828"/>
                    <a:pt x="1599" y="1290"/>
                  </a:cubicBezTo>
                  <a:cubicBezTo>
                    <a:pt x="1885" y="1521"/>
                    <a:pt x="2079" y="1636"/>
                    <a:pt x="2213" y="1692"/>
                  </a:cubicBezTo>
                  <a:cubicBezTo>
                    <a:pt x="2232" y="1715"/>
                    <a:pt x="2255" y="1733"/>
                    <a:pt x="2273" y="1733"/>
                  </a:cubicBezTo>
                  <a:cubicBezTo>
                    <a:pt x="2292" y="1715"/>
                    <a:pt x="2310" y="1673"/>
                    <a:pt x="2329" y="1636"/>
                  </a:cubicBezTo>
                  <a:cubicBezTo>
                    <a:pt x="2310" y="1636"/>
                    <a:pt x="2292" y="1618"/>
                    <a:pt x="2273" y="1618"/>
                  </a:cubicBezTo>
                  <a:cubicBezTo>
                    <a:pt x="2139" y="1539"/>
                    <a:pt x="1945" y="1424"/>
                    <a:pt x="1654" y="1211"/>
                  </a:cubicBezTo>
                  <a:cubicBezTo>
                    <a:pt x="1058" y="749"/>
                    <a:pt x="1003" y="500"/>
                    <a:pt x="712" y="190"/>
                  </a:cubicBezTo>
                  <a:cubicBezTo>
                    <a:pt x="596" y="56"/>
                    <a:pt x="481" y="1"/>
                    <a:pt x="36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6790722" y="1138889"/>
              <a:ext cx="282538" cy="281855"/>
            </a:xfrm>
            <a:custGeom>
              <a:avLst/>
              <a:gdLst/>
              <a:ahLst/>
              <a:cxnLst/>
              <a:rect l="l" t="t" r="r" b="b"/>
              <a:pathLst>
                <a:path w="2067" h="2062" extrusionOk="0">
                  <a:moveTo>
                    <a:pt x="1103" y="1"/>
                  </a:moveTo>
                  <a:cubicBezTo>
                    <a:pt x="802" y="1"/>
                    <a:pt x="528" y="65"/>
                    <a:pt x="528" y="65"/>
                  </a:cubicBezTo>
                  <a:cubicBezTo>
                    <a:pt x="528" y="65"/>
                    <a:pt x="144" y="139"/>
                    <a:pt x="66" y="448"/>
                  </a:cubicBezTo>
                  <a:cubicBezTo>
                    <a:pt x="1" y="705"/>
                    <a:pt x="257" y="2062"/>
                    <a:pt x="444" y="2062"/>
                  </a:cubicBezTo>
                  <a:cubicBezTo>
                    <a:pt x="482" y="2062"/>
                    <a:pt x="517" y="2005"/>
                    <a:pt x="546" y="1871"/>
                  </a:cubicBezTo>
                  <a:cubicBezTo>
                    <a:pt x="722" y="1081"/>
                    <a:pt x="1683" y="1104"/>
                    <a:pt x="1798" y="892"/>
                  </a:cubicBezTo>
                  <a:cubicBezTo>
                    <a:pt x="1932" y="661"/>
                    <a:pt x="2066" y="351"/>
                    <a:pt x="1664" y="120"/>
                  </a:cubicBezTo>
                  <a:cubicBezTo>
                    <a:pt x="1512" y="28"/>
                    <a:pt x="1302" y="1"/>
                    <a:pt x="1103" y="1"/>
                  </a:cubicBezTo>
                  <a:close/>
                </a:path>
              </a:pathLst>
            </a:custGeom>
            <a:solidFill>
              <a:srgbClr val="AA2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6792089" y="1130825"/>
              <a:ext cx="268596" cy="296481"/>
            </a:xfrm>
            <a:custGeom>
              <a:avLst/>
              <a:gdLst/>
              <a:ahLst/>
              <a:cxnLst/>
              <a:rect l="l" t="t" r="r" b="b"/>
              <a:pathLst>
                <a:path w="1965" h="2169" extrusionOk="0">
                  <a:moveTo>
                    <a:pt x="943" y="101"/>
                  </a:moveTo>
                  <a:cubicBezTo>
                    <a:pt x="1174" y="101"/>
                    <a:pt x="1460" y="124"/>
                    <a:pt x="1636" y="216"/>
                  </a:cubicBezTo>
                  <a:cubicBezTo>
                    <a:pt x="1825" y="332"/>
                    <a:pt x="1867" y="447"/>
                    <a:pt x="1867" y="563"/>
                  </a:cubicBezTo>
                  <a:cubicBezTo>
                    <a:pt x="1867" y="678"/>
                    <a:pt x="1807" y="794"/>
                    <a:pt x="1752" y="909"/>
                  </a:cubicBezTo>
                  <a:cubicBezTo>
                    <a:pt x="1733" y="951"/>
                    <a:pt x="1654" y="988"/>
                    <a:pt x="1557" y="1025"/>
                  </a:cubicBezTo>
                  <a:cubicBezTo>
                    <a:pt x="1442" y="1085"/>
                    <a:pt x="1308" y="1122"/>
                    <a:pt x="1174" y="1182"/>
                  </a:cubicBezTo>
                  <a:cubicBezTo>
                    <a:pt x="883" y="1297"/>
                    <a:pt x="578" y="1510"/>
                    <a:pt x="499" y="1912"/>
                  </a:cubicBezTo>
                  <a:cubicBezTo>
                    <a:pt x="481" y="2009"/>
                    <a:pt x="439" y="2064"/>
                    <a:pt x="439" y="2064"/>
                  </a:cubicBezTo>
                  <a:lnTo>
                    <a:pt x="421" y="2046"/>
                  </a:lnTo>
                  <a:cubicBezTo>
                    <a:pt x="384" y="1990"/>
                    <a:pt x="305" y="1815"/>
                    <a:pt x="250" y="1625"/>
                  </a:cubicBezTo>
                  <a:cubicBezTo>
                    <a:pt x="208" y="1413"/>
                    <a:pt x="153" y="1182"/>
                    <a:pt x="134" y="969"/>
                  </a:cubicBezTo>
                  <a:cubicBezTo>
                    <a:pt x="116" y="854"/>
                    <a:pt x="93" y="757"/>
                    <a:pt x="93" y="678"/>
                  </a:cubicBezTo>
                  <a:cubicBezTo>
                    <a:pt x="93" y="604"/>
                    <a:pt x="93" y="544"/>
                    <a:pt x="116" y="526"/>
                  </a:cubicBezTo>
                  <a:cubicBezTo>
                    <a:pt x="171" y="258"/>
                    <a:pt x="536" y="161"/>
                    <a:pt x="536" y="161"/>
                  </a:cubicBezTo>
                  <a:cubicBezTo>
                    <a:pt x="536" y="161"/>
                    <a:pt x="712" y="124"/>
                    <a:pt x="943" y="101"/>
                  </a:cubicBezTo>
                  <a:close/>
                  <a:moveTo>
                    <a:pt x="1102" y="0"/>
                  </a:moveTo>
                  <a:cubicBezTo>
                    <a:pt x="1047" y="0"/>
                    <a:pt x="993" y="3"/>
                    <a:pt x="943" y="8"/>
                  </a:cubicBezTo>
                  <a:cubicBezTo>
                    <a:pt x="693" y="27"/>
                    <a:pt x="499" y="64"/>
                    <a:pt x="499" y="64"/>
                  </a:cubicBezTo>
                  <a:cubicBezTo>
                    <a:pt x="499" y="64"/>
                    <a:pt x="93" y="161"/>
                    <a:pt x="0" y="489"/>
                  </a:cubicBezTo>
                  <a:lnTo>
                    <a:pt x="0" y="701"/>
                  </a:lnTo>
                  <a:cubicBezTo>
                    <a:pt x="0" y="775"/>
                    <a:pt x="19" y="872"/>
                    <a:pt x="19" y="969"/>
                  </a:cubicBezTo>
                  <a:cubicBezTo>
                    <a:pt x="56" y="1182"/>
                    <a:pt x="93" y="1431"/>
                    <a:pt x="153" y="1644"/>
                  </a:cubicBezTo>
                  <a:cubicBezTo>
                    <a:pt x="208" y="1856"/>
                    <a:pt x="268" y="2027"/>
                    <a:pt x="347" y="2124"/>
                  </a:cubicBezTo>
                  <a:cubicBezTo>
                    <a:pt x="365" y="2143"/>
                    <a:pt x="384" y="2161"/>
                    <a:pt x="421" y="2161"/>
                  </a:cubicBezTo>
                  <a:cubicBezTo>
                    <a:pt x="426" y="2167"/>
                    <a:pt x="434" y="2169"/>
                    <a:pt x="442" y="2169"/>
                  </a:cubicBezTo>
                  <a:cubicBezTo>
                    <a:pt x="462" y="2169"/>
                    <a:pt x="486" y="2156"/>
                    <a:pt x="499" y="2143"/>
                  </a:cubicBezTo>
                  <a:cubicBezTo>
                    <a:pt x="555" y="2106"/>
                    <a:pt x="578" y="2046"/>
                    <a:pt x="596" y="1949"/>
                  </a:cubicBezTo>
                  <a:cubicBezTo>
                    <a:pt x="670" y="1565"/>
                    <a:pt x="943" y="1394"/>
                    <a:pt x="1211" y="1279"/>
                  </a:cubicBezTo>
                  <a:cubicBezTo>
                    <a:pt x="1345" y="1219"/>
                    <a:pt x="1479" y="1182"/>
                    <a:pt x="1594" y="1122"/>
                  </a:cubicBezTo>
                  <a:cubicBezTo>
                    <a:pt x="1710" y="1085"/>
                    <a:pt x="1807" y="1048"/>
                    <a:pt x="1849" y="969"/>
                  </a:cubicBezTo>
                  <a:cubicBezTo>
                    <a:pt x="1904" y="854"/>
                    <a:pt x="1964" y="720"/>
                    <a:pt x="1964" y="563"/>
                  </a:cubicBezTo>
                  <a:cubicBezTo>
                    <a:pt x="1964" y="410"/>
                    <a:pt x="1886" y="258"/>
                    <a:pt x="1691" y="142"/>
                  </a:cubicBezTo>
                  <a:cubicBezTo>
                    <a:pt x="1525" y="37"/>
                    <a:pt x="1302" y="0"/>
                    <a:pt x="11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a:off x="5915357" y="865098"/>
              <a:ext cx="439732" cy="569451"/>
            </a:xfrm>
            <a:custGeom>
              <a:avLst/>
              <a:gdLst/>
              <a:ahLst/>
              <a:cxnLst/>
              <a:rect l="l" t="t" r="r" b="b"/>
              <a:pathLst>
                <a:path w="3217" h="4166" extrusionOk="0">
                  <a:moveTo>
                    <a:pt x="2719" y="0"/>
                  </a:moveTo>
                  <a:cubicBezTo>
                    <a:pt x="2078" y="0"/>
                    <a:pt x="819" y="24"/>
                    <a:pt x="731" y="81"/>
                  </a:cubicBezTo>
                  <a:cubicBezTo>
                    <a:pt x="616" y="159"/>
                    <a:pt x="1" y="950"/>
                    <a:pt x="250" y="2202"/>
                  </a:cubicBezTo>
                  <a:cubicBezTo>
                    <a:pt x="482" y="3472"/>
                    <a:pt x="907" y="4165"/>
                    <a:pt x="907" y="4165"/>
                  </a:cubicBezTo>
                  <a:lnTo>
                    <a:pt x="1849" y="4050"/>
                  </a:lnTo>
                  <a:cubicBezTo>
                    <a:pt x="1849" y="4050"/>
                    <a:pt x="1655" y="2950"/>
                    <a:pt x="2002" y="1837"/>
                  </a:cubicBezTo>
                  <a:cubicBezTo>
                    <a:pt x="2371" y="737"/>
                    <a:pt x="2926" y="196"/>
                    <a:pt x="3004" y="159"/>
                  </a:cubicBezTo>
                  <a:cubicBezTo>
                    <a:pt x="3044" y="141"/>
                    <a:pt x="3092" y="136"/>
                    <a:pt x="3131" y="136"/>
                  </a:cubicBezTo>
                  <a:cubicBezTo>
                    <a:pt x="3170" y="136"/>
                    <a:pt x="3198" y="141"/>
                    <a:pt x="3198" y="141"/>
                  </a:cubicBezTo>
                  <a:cubicBezTo>
                    <a:pt x="3198" y="141"/>
                    <a:pt x="3217" y="44"/>
                    <a:pt x="3083" y="7"/>
                  </a:cubicBezTo>
                  <a:cubicBezTo>
                    <a:pt x="3056" y="3"/>
                    <a:pt x="2917" y="0"/>
                    <a:pt x="27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5926156" y="857717"/>
              <a:ext cx="433991" cy="584350"/>
            </a:xfrm>
            <a:custGeom>
              <a:avLst/>
              <a:gdLst/>
              <a:ahLst/>
              <a:cxnLst/>
              <a:rect l="l" t="t" r="r" b="b"/>
              <a:pathLst>
                <a:path w="3175" h="4275" extrusionOk="0">
                  <a:moveTo>
                    <a:pt x="2597" y="98"/>
                  </a:moveTo>
                  <a:cubicBezTo>
                    <a:pt x="2713" y="116"/>
                    <a:pt x="2810" y="116"/>
                    <a:pt x="2870" y="116"/>
                  </a:cubicBezTo>
                  <a:lnTo>
                    <a:pt x="3004" y="116"/>
                  </a:lnTo>
                  <a:cubicBezTo>
                    <a:pt x="3041" y="135"/>
                    <a:pt x="3041" y="135"/>
                    <a:pt x="3041" y="158"/>
                  </a:cubicBezTo>
                  <a:cubicBezTo>
                    <a:pt x="3016" y="158"/>
                    <a:pt x="2990" y="148"/>
                    <a:pt x="2958" y="148"/>
                  </a:cubicBezTo>
                  <a:cubicBezTo>
                    <a:pt x="2942" y="148"/>
                    <a:pt x="2925" y="150"/>
                    <a:pt x="2907" y="158"/>
                  </a:cubicBezTo>
                  <a:cubicBezTo>
                    <a:pt x="2888" y="176"/>
                    <a:pt x="2870" y="195"/>
                    <a:pt x="2847" y="213"/>
                  </a:cubicBezTo>
                  <a:cubicBezTo>
                    <a:pt x="2810" y="232"/>
                    <a:pt x="2791" y="250"/>
                    <a:pt x="2754" y="292"/>
                  </a:cubicBezTo>
                  <a:cubicBezTo>
                    <a:pt x="2676" y="366"/>
                    <a:pt x="2579" y="481"/>
                    <a:pt x="2482" y="620"/>
                  </a:cubicBezTo>
                  <a:cubicBezTo>
                    <a:pt x="2292" y="906"/>
                    <a:pt x="2061" y="1313"/>
                    <a:pt x="1886" y="1868"/>
                  </a:cubicBezTo>
                  <a:cubicBezTo>
                    <a:pt x="1539" y="2949"/>
                    <a:pt x="1715" y="3970"/>
                    <a:pt x="1715" y="4044"/>
                  </a:cubicBezTo>
                  <a:lnTo>
                    <a:pt x="865" y="4159"/>
                  </a:lnTo>
                  <a:cubicBezTo>
                    <a:pt x="828" y="4122"/>
                    <a:pt x="444" y="3466"/>
                    <a:pt x="213" y="2256"/>
                  </a:cubicBezTo>
                  <a:cubicBezTo>
                    <a:pt x="98" y="1637"/>
                    <a:pt x="190" y="1137"/>
                    <a:pt x="329" y="772"/>
                  </a:cubicBezTo>
                  <a:cubicBezTo>
                    <a:pt x="384" y="597"/>
                    <a:pt x="463" y="463"/>
                    <a:pt x="537" y="347"/>
                  </a:cubicBezTo>
                  <a:cubicBezTo>
                    <a:pt x="597" y="250"/>
                    <a:pt x="675" y="195"/>
                    <a:pt x="675" y="176"/>
                  </a:cubicBezTo>
                  <a:cubicBezTo>
                    <a:pt x="675" y="183"/>
                    <a:pt x="677" y="185"/>
                    <a:pt x="681" y="185"/>
                  </a:cubicBezTo>
                  <a:cubicBezTo>
                    <a:pt x="687" y="185"/>
                    <a:pt x="700" y="176"/>
                    <a:pt x="712" y="176"/>
                  </a:cubicBezTo>
                  <a:cubicBezTo>
                    <a:pt x="731" y="176"/>
                    <a:pt x="749" y="176"/>
                    <a:pt x="791" y="158"/>
                  </a:cubicBezTo>
                  <a:cubicBezTo>
                    <a:pt x="846" y="158"/>
                    <a:pt x="943" y="158"/>
                    <a:pt x="1059" y="135"/>
                  </a:cubicBezTo>
                  <a:cubicBezTo>
                    <a:pt x="1271" y="135"/>
                    <a:pt x="1558" y="116"/>
                    <a:pt x="1830" y="116"/>
                  </a:cubicBezTo>
                  <a:cubicBezTo>
                    <a:pt x="2117" y="116"/>
                    <a:pt x="2385" y="98"/>
                    <a:pt x="2597" y="98"/>
                  </a:cubicBezTo>
                  <a:close/>
                  <a:moveTo>
                    <a:pt x="1830" y="1"/>
                  </a:moveTo>
                  <a:cubicBezTo>
                    <a:pt x="1539" y="19"/>
                    <a:pt x="1271" y="19"/>
                    <a:pt x="1059" y="42"/>
                  </a:cubicBezTo>
                  <a:cubicBezTo>
                    <a:pt x="943" y="42"/>
                    <a:pt x="846" y="61"/>
                    <a:pt x="768" y="61"/>
                  </a:cubicBezTo>
                  <a:cubicBezTo>
                    <a:pt x="731" y="61"/>
                    <a:pt x="712" y="61"/>
                    <a:pt x="694" y="79"/>
                  </a:cubicBezTo>
                  <a:cubicBezTo>
                    <a:pt x="652" y="79"/>
                    <a:pt x="634" y="79"/>
                    <a:pt x="615" y="98"/>
                  </a:cubicBezTo>
                  <a:cubicBezTo>
                    <a:pt x="578" y="116"/>
                    <a:pt x="518" y="195"/>
                    <a:pt x="444" y="292"/>
                  </a:cubicBezTo>
                  <a:cubicBezTo>
                    <a:pt x="366" y="407"/>
                    <a:pt x="287" y="560"/>
                    <a:pt x="232" y="736"/>
                  </a:cubicBezTo>
                  <a:cubicBezTo>
                    <a:pt x="74" y="1101"/>
                    <a:pt x="1" y="1637"/>
                    <a:pt x="116" y="2274"/>
                  </a:cubicBezTo>
                  <a:cubicBezTo>
                    <a:pt x="366" y="3545"/>
                    <a:pt x="791" y="4256"/>
                    <a:pt x="791" y="4256"/>
                  </a:cubicBezTo>
                  <a:lnTo>
                    <a:pt x="809" y="4275"/>
                  </a:lnTo>
                  <a:lnTo>
                    <a:pt x="1830" y="4141"/>
                  </a:lnTo>
                  <a:lnTo>
                    <a:pt x="1830" y="4085"/>
                  </a:lnTo>
                  <a:cubicBezTo>
                    <a:pt x="1830" y="4085"/>
                    <a:pt x="1636" y="3004"/>
                    <a:pt x="1983" y="1909"/>
                  </a:cubicBezTo>
                  <a:cubicBezTo>
                    <a:pt x="2154" y="1350"/>
                    <a:pt x="2385" y="943"/>
                    <a:pt x="2579" y="675"/>
                  </a:cubicBezTo>
                  <a:cubicBezTo>
                    <a:pt x="2676" y="541"/>
                    <a:pt x="2754" y="444"/>
                    <a:pt x="2828" y="366"/>
                  </a:cubicBezTo>
                  <a:lnTo>
                    <a:pt x="2907" y="292"/>
                  </a:lnTo>
                  <a:lnTo>
                    <a:pt x="2944" y="250"/>
                  </a:lnTo>
                  <a:cubicBezTo>
                    <a:pt x="2970" y="244"/>
                    <a:pt x="2996" y="242"/>
                    <a:pt x="3019" y="242"/>
                  </a:cubicBezTo>
                  <a:cubicBezTo>
                    <a:pt x="3066" y="242"/>
                    <a:pt x="3101" y="250"/>
                    <a:pt x="3101" y="250"/>
                  </a:cubicBezTo>
                  <a:lnTo>
                    <a:pt x="3156" y="250"/>
                  </a:lnTo>
                  <a:lnTo>
                    <a:pt x="3156" y="213"/>
                  </a:lnTo>
                  <a:cubicBezTo>
                    <a:pt x="3156" y="213"/>
                    <a:pt x="3175" y="176"/>
                    <a:pt x="3156" y="116"/>
                  </a:cubicBezTo>
                  <a:cubicBezTo>
                    <a:pt x="3138" y="79"/>
                    <a:pt x="3101" y="42"/>
                    <a:pt x="3022" y="19"/>
                  </a:cubicBezTo>
                  <a:lnTo>
                    <a:pt x="2962" y="19"/>
                  </a:lnTo>
                  <a:cubicBezTo>
                    <a:pt x="2944" y="1"/>
                    <a:pt x="2907" y="1"/>
                    <a:pt x="28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5944472" y="1118659"/>
              <a:ext cx="976513" cy="732658"/>
            </a:xfrm>
            <a:custGeom>
              <a:avLst/>
              <a:gdLst/>
              <a:ahLst/>
              <a:cxnLst/>
              <a:rect l="l" t="t" r="r" b="b"/>
              <a:pathLst>
                <a:path w="7144" h="5360" extrusionOk="0">
                  <a:moveTo>
                    <a:pt x="2657" y="0"/>
                  </a:moveTo>
                  <a:cubicBezTo>
                    <a:pt x="2657" y="0"/>
                    <a:pt x="2870" y="1174"/>
                    <a:pt x="2542" y="1654"/>
                  </a:cubicBezTo>
                  <a:cubicBezTo>
                    <a:pt x="2195" y="2135"/>
                    <a:pt x="1521" y="2153"/>
                    <a:pt x="1521" y="2153"/>
                  </a:cubicBezTo>
                  <a:cubicBezTo>
                    <a:pt x="1521" y="2153"/>
                    <a:pt x="1318" y="1886"/>
                    <a:pt x="975" y="1886"/>
                  </a:cubicBezTo>
                  <a:cubicBezTo>
                    <a:pt x="858" y="1886"/>
                    <a:pt x="725" y="1917"/>
                    <a:pt x="578" y="2001"/>
                  </a:cubicBezTo>
                  <a:cubicBezTo>
                    <a:pt x="1" y="2329"/>
                    <a:pt x="135" y="3156"/>
                    <a:pt x="541" y="3387"/>
                  </a:cubicBezTo>
                  <a:cubicBezTo>
                    <a:pt x="661" y="3447"/>
                    <a:pt x="777" y="3469"/>
                    <a:pt x="883" y="3469"/>
                  </a:cubicBezTo>
                  <a:cubicBezTo>
                    <a:pt x="1151" y="3469"/>
                    <a:pt x="1350" y="3332"/>
                    <a:pt x="1350" y="3332"/>
                  </a:cubicBezTo>
                  <a:lnTo>
                    <a:pt x="1350" y="3332"/>
                  </a:lnTo>
                  <a:cubicBezTo>
                    <a:pt x="1350" y="3332"/>
                    <a:pt x="1211" y="3812"/>
                    <a:pt x="1812" y="4427"/>
                  </a:cubicBezTo>
                  <a:cubicBezTo>
                    <a:pt x="2272" y="4886"/>
                    <a:pt x="3065" y="5359"/>
                    <a:pt x="4122" y="5359"/>
                  </a:cubicBezTo>
                  <a:cubicBezTo>
                    <a:pt x="4478" y="5359"/>
                    <a:pt x="4864" y="5305"/>
                    <a:pt x="5277" y="5180"/>
                  </a:cubicBezTo>
                  <a:cubicBezTo>
                    <a:pt x="6931" y="4676"/>
                    <a:pt x="7144" y="3174"/>
                    <a:pt x="6950" y="2213"/>
                  </a:cubicBezTo>
                  <a:cubicBezTo>
                    <a:pt x="6779" y="1252"/>
                    <a:pt x="6719" y="213"/>
                    <a:pt x="6719" y="213"/>
                  </a:cubicBezTo>
                  <a:cubicBezTo>
                    <a:pt x="6719" y="213"/>
                    <a:pt x="6336" y="157"/>
                    <a:pt x="5789" y="157"/>
                  </a:cubicBezTo>
                  <a:cubicBezTo>
                    <a:pt x="5420" y="157"/>
                    <a:pt x="4975" y="182"/>
                    <a:pt x="4524" y="268"/>
                  </a:cubicBezTo>
                  <a:cubicBezTo>
                    <a:pt x="4330" y="302"/>
                    <a:pt x="4147" y="316"/>
                    <a:pt x="3977" y="316"/>
                  </a:cubicBezTo>
                  <a:cubicBezTo>
                    <a:pt x="3169" y="316"/>
                    <a:pt x="2657" y="0"/>
                    <a:pt x="2657"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5960328" y="1105400"/>
              <a:ext cx="955053" cy="753435"/>
            </a:xfrm>
            <a:custGeom>
              <a:avLst/>
              <a:gdLst/>
              <a:ahLst/>
              <a:cxnLst/>
              <a:rect l="l" t="t" r="r" b="b"/>
              <a:pathLst>
                <a:path w="6987" h="5512" extrusionOk="0">
                  <a:moveTo>
                    <a:pt x="2597" y="171"/>
                  </a:moveTo>
                  <a:lnTo>
                    <a:pt x="2597" y="171"/>
                  </a:lnTo>
                  <a:cubicBezTo>
                    <a:pt x="2688" y="219"/>
                    <a:pt x="3121" y="458"/>
                    <a:pt x="3814" y="458"/>
                  </a:cubicBezTo>
                  <a:cubicBezTo>
                    <a:pt x="3995" y="458"/>
                    <a:pt x="4193" y="442"/>
                    <a:pt x="4408" y="402"/>
                  </a:cubicBezTo>
                  <a:cubicBezTo>
                    <a:pt x="4854" y="324"/>
                    <a:pt x="5287" y="301"/>
                    <a:pt x="5647" y="301"/>
                  </a:cubicBezTo>
                  <a:cubicBezTo>
                    <a:pt x="6157" y="301"/>
                    <a:pt x="6520" y="347"/>
                    <a:pt x="6566" y="347"/>
                  </a:cubicBezTo>
                  <a:cubicBezTo>
                    <a:pt x="6566" y="402"/>
                    <a:pt x="6603" y="1386"/>
                    <a:pt x="6797" y="2310"/>
                  </a:cubicBezTo>
                  <a:cubicBezTo>
                    <a:pt x="6871" y="2791"/>
                    <a:pt x="6871" y="3387"/>
                    <a:pt x="6640" y="3946"/>
                  </a:cubicBezTo>
                  <a:cubicBezTo>
                    <a:pt x="6409" y="4487"/>
                    <a:pt x="5970" y="4967"/>
                    <a:pt x="5161" y="5217"/>
                  </a:cubicBezTo>
                  <a:cubicBezTo>
                    <a:pt x="4736" y="5352"/>
                    <a:pt x="4340" y="5410"/>
                    <a:pt x="3978" y="5410"/>
                  </a:cubicBezTo>
                  <a:cubicBezTo>
                    <a:pt x="2943" y="5410"/>
                    <a:pt x="2174" y="4942"/>
                    <a:pt x="1733" y="4487"/>
                  </a:cubicBezTo>
                  <a:cubicBezTo>
                    <a:pt x="1442" y="4196"/>
                    <a:pt x="1326" y="3928"/>
                    <a:pt x="1289" y="3734"/>
                  </a:cubicBezTo>
                  <a:cubicBezTo>
                    <a:pt x="1252" y="3544"/>
                    <a:pt x="1289" y="3429"/>
                    <a:pt x="1289" y="3429"/>
                  </a:cubicBezTo>
                  <a:lnTo>
                    <a:pt x="1326" y="3290"/>
                  </a:lnTo>
                  <a:lnTo>
                    <a:pt x="1211" y="3368"/>
                  </a:lnTo>
                  <a:cubicBezTo>
                    <a:pt x="1211" y="3368"/>
                    <a:pt x="1021" y="3508"/>
                    <a:pt x="772" y="3508"/>
                  </a:cubicBezTo>
                  <a:cubicBezTo>
                    <a:pt x="675" y="3508"/>
                    <a:pt x="569" y="3487"/>
                    <a:pt x="462" y="3429"/>
                  </a:cubicBezTo>
                  <a:cubicBezTo>
                    <a:pt x="268" y="3332"/>
                    <a:pt x="134" y="3082"/>
                    <a:pt x="116" y="2828"/>
                  </a:cubicBezTo>
                  <a:cubicBezTo>
                    <a:pt x="116" y="2560"/>
                    <a:pt x="213" y="2292"/>
                    <a:pt x="481" y="2135"/>
                  </a:cubicBezTo>
                  <a:cubicBezTo>
                    <a:pt x="615" y="2059"/>
                    <a:pt x="735" y="2030"/>
                    <a:pt x="841" y="2030"/>
                  </a:cubicBezTo>
                  <a:cubicBezTo>
                    <a:pt x="947" y="2030"/>
                    <a:pt x="1040" y="2059"/>
                    <a:pt x="1118" y="2098"/>
                  </a:cubicBezTo>
                  <a:cubicBezTo>
                    <a:pt x="1271" y="2176"/>
                    <a:pt x="1368" y="2273"/>
                    <a:pt x="1368" y="2273"/>
                  </a:cubicBezTo>
                  <a:lnTo>
                    <a:pt x="1386" y="2292"/>
                  </a:lnTo>
                  <a:lnTo>
                    <a:pt x="1405" y="2292"/>
                  </a:lnTo>
                  <a:cubicBezTo>
                    <a:pt x="1405" y="2292"/>
                    <a:pt x="2098" y="2292"/>
                    <a:pt x="2463" y="1788"/>
                  </a:cubicBezTo>
                  <a:cubicBezTo>
                    <a:pt x="2638" y="1520"/>
                    <a:pt x="2675" y="1095"/>
                    <a:pt x="2657" y="749"/>
                  </a:cubicBezTo>
                  <a:cubicBezTo>
                    <a:pt x="2657" y="444"/>
                    <a:pt x="2620" y="250"/>
                    <a:pt x="2597" y="171"/>
                  </a:cubicBezTo>
                  <a:close/>
                  <a:moveTo>
                    <a:pt x="2463" y="0"/>
                  </a:moveTo>
                  <a:lnTo>
                    <a:pt x="2481" y="116"/>
                  </a:lnTo>
                  <a:cubicBezTo>
                    <a:pt x="2481" y="116"/>
                    <a:pt x="2541" y="402"/>
                    <a:pt x="2560" y="749"/>
                  </a:cubicBezTo>
                  <a:cubicBezTo>
                    <a:pt x="2560" y="1095"/>
                    <a:pt x="2541" y="1502"/>
                    <a:pt x="2366" y="1733"/>
                  </a:cubicBezTo>
                  <a:cubicBezTo>
                    <a:pt x="2061" y="2176"/>
                    <a:pt x="1442" y="2195"/>
                    <a:pt x="1405" y="2195"/>
                  </a:cubicBezTo>
                  <a:cubicBezTo>
                    <a:pt x="1386" y="2176"/>
                    <a:pt x="1326" y="2079"/>
                    <a:pt x="1174" y="2001"/>
                  </a:cubicBezTo>
                  <a:cubicBezTo>
                    <a:pt x="1077" y="1964"/>
                    <a:pt x="966" y="1935"/>
                    <a:pt x="841" y="1935"/>
                  </a:cubicBezTo>
                  <a:cubicBezTo>
                    <a:pt x="716" y="1935"/>
                    <a:pt x="578" y="1964"/>
                    <a:pt x="425" y="2042"/>
                  </a:cubicBezTo>
                  <a:cubicBezTo>
                    <a:pt x="116" y="2213"/>
                    <a:pt x="0" y="2541"/>
                    <a:pt x="19" y="2828"/>
                  </a:cubicBezTo>
                  <a:cubicBezTo>
                    <a:pt x="37" y="3119"/>
                    <a:pt x="171" y="3405"/>
                    <a:pt x="402" y="3521"/>
                  </a:cubicBezTo>
                  <a:cubicBezTo>
                    <a:pt x="543" y="3592"/>
                    <a:pt x="673" y="3616"/>
                    <a:pt x="787" y="3616"/>
                  </a:cubicBezTo>
                  <a:cubicBezTo>
                    <a:pt x="985" y="3616"/>
                    <a:pt x="1130" y="3541"/>
                    <a:pt x="1192" y="3502"/>
                  </a:cubicBezTo>
                  <a:lnTo>
                    <a:pt x="1192" y="3502"/>
                  </a:lnTo>
                  <a:cubicBezTo>
                    <a:pt x="1174" y="3544"/>
                    <a:pt x="1155" y="3600"/>
                    <a:pt x="1192" y="3752"/>
                  </a:cubicBezTo>
                  <a:cubicBezTo>
                    <a:pt x="1234" y="3965"/>
                    <a:pt x="1368" y="4256"/>
                    <a:pt x="1673" y="4561"/>
                  </a:cubicBezTo>
                  <a:cubicBezTo>
                    <a:pt x="2122" y="5038"/>
                    <a:pt x="2933" y="5512"/>
                    <a:pt x="4008" y="5512"/>
                  </a:cubicBezTo>
                  <a:cubicBezTo>
                    <a:pt x="4370" y="5512"/>
                    <a:pt x="4762" y="5458"/>
                    <a:pt x="5180" y="5332"/>
                  </a:cubicBezTo>
                  <a:cubicBezTo>
                    <a:pt x="6025" y="5064"/>
                    <a:pt x="6506" y="4542"/>
                    <a:pt x="6737" y="3983"/>
                  </a:cubicBezTo>
                  <a:cubicBezTo>
                    <a:pt x="6986" y="3405"/>
                    <a:pt x="6986" y="2791"/>
                    <a:pt x="6894" y="2292"/>
                  </a:cubicBezTo>
                  <a:cubicBezTo>
                    <a:pt x="6700" y="1349"/>
                    <a:pt x="6663" y="310"/>
                    <a:pt x="6663" y="310"/>
                  </a:cubicBezTo>
                  <a:lnTo>
                    <a:pt x="6663" y="250"/>
                  </a:lnTo>
                  <a:lnTo>
                    <a:pt x="6603" y="250"/>
                  </a:lnTo>
                  <a:cubicBezTo>
                    <a:pt x="6603" y="250"/>
                    <a:pt x="6241" y="205"/>
                    <a:pt x="5715" y="205"/>
                  </a:cubicBezTo>
                  <a:cubicBezTo>
                    <a:pt x="5334" y="205"/>
                    <a:pt x="4867" y="228"/>
                    <a:pt x="4390" y="310"/>
                  </a:cubicBezTo>
                  <a:cubicBezTo>
                    <a:pt x="4196" y="343"/>
                    <a:pt x="4014" y="357"/>
                    <a:pt x="3845" y="357"/>
                  </a:cubicBezTo>
                  <a:cubicBezTo>
                    <a:pt x="3056" y="357"/>
                    <a:pt x="2560" y="56"/>
                    <a:pt x="2560" y="56"/>
                  </a:cubicBezTo>
                  <a:lnTo>
                    <a:pt x="246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6015278" y="1428674"/>
              <a:ext cx="110582" cy="110719"/>
            </a:xfrm>
            <a:custGeom>
              <a:avLst/>
              <a:gdLst/>
              <a:ahLst/>
              <a:cxnLst/>
              <a:rect l="l" t="t" r="r" b="b"/>
              <a:pathLst>
                <a:path w="809" h="810" extrusionOk="0">
                  <a:moveTo>
                    <a:pt x="407" y="1"/>
                  </a:moveTo>
                  <a:cubicBezTo>
                    <a:pt x="176" y="1"/>
                    <a:pt x="0" y="195"/>
                    <a:pt x="0" y="407"/>
                  </a:cubicBezTo>
                  <a:cubicBezTo>
                    <a:pt x="0" y="638"/>
                    <a:pt x="176" y="809"/>
                    <a:pt x="407" y="809"/>
                  </a:cubicBezTo>
                  <a:cubicBezTo>
                    <a:pt x="619" y="809"/>
                    <a:pt x="809" y="638"/>
                    <a:pt x="809" y="407"/>
                  </a:cubicBezTo>
                  <a:cubicBezTo>
                    <a:pt x="809" y="195"/>
                    <a:pt x="619" y="1"/>
                    <a:pt x="407" y="1"/>
                  </a:cubicBezTo>
                  <a:close/>
                </a:path>
              </a:pathLst>
            </a:custGeom>
            <a:solidFill>
              <a:srgbClr val="FFC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6007623" y="1423616"/>
              <a:ext cx="123978" cy="123978"/>
            </a:xfrm>
            <a:custGeom>
              <a:avLst/>
              <a:gdLst/>
              <a:ahLst/>
              <a:cxnLst/>
              <a:rect l="l" t="t" r="r" b="b"/>
              <a:pathLst>
                <a:path w="907" h="907" extrusionOk="0">
                  <a:moveTo>
                    <a:pt x="463" y="98"/>
                  </a:moveTo>
                  <a:cubicBezTo>
                    <a:pt x="657" y="98"/>
                    <a:pt x="809" y="250"/>
                    <a:pt x="809" y="444"/>
                  </a:cubicBezTo>
                  <a:cubicBezTo>
                    <a:pt x="809" y="639"/>
                    <a:pt x="657" y="791"/>
                    <a:pt x="463" y="791"/>
                  </a:cubicBezTo>
                  <a:cubicBezTo>
                    <a:pt x="269" y="791"/>
                    <a:pt x="116" y="639"/>
                    <a:pt x="116" y="444"/>
                  </a:cubicBezTo>
                  <a:cubicBezTo>
                    <a:pt x="116" y="250"/>
                    <a:pt x="269" y="98"/>
                    <a:pt x="463" y="98"/>
                  </a:cubicBezTo>
                  <a:close/>
                  <a:moveTo>
                    <a:pt x="463" y="1"/>
                  </a:moveTo>
                  <a:cubicBezTo>
                    <a:pt x="213" y="1"/>
                    <a:pt x="1" y="195"/>
                    <a:pt x="1" y="444"/>
                  </a:cubicBezTo>
                  <a:cubicBezTo>
                    <a:pt x="1" y="694"/>
                    <a:pt x="213" y="906"/>
                    <a:pt x="463" y="906"/>
                  </a:cubicBezTo>
                  <a:cubicBezTo>
                    <a:pt x="712" y="906"/>
                    <a:pt x="906" y="694"/>
                    <a:pt x="906" y="444"/>
                  </a:cubicBezTo>
                  <a:cubicBezTo>
                    <a:pt x="906" y="195"/>
                    <a:pt x="712" y="1"/>
                    <a:pt x="46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6420701" y="1352947"/>
              <a:ext cx="47431" cy="91719"/>
            </a:xfrm>
            <a:custGeom>
              <a:avLst/>
              <a:gdLst/>
              <a:ahLst/>
              <a:cxnLst/>
              <a:rect l="l" t="t" r="r" b="b"/>
              <a:pathLst>
                <a:path w="347" h="671" extrusionOk="0">
                  <a:moveTo>
                    <a:pt x="176" y="0"/>
                  </a:moveTo>
                  <a:cubicBezTo>
                    <a:pt x="79" y="0"/>
                    <a:pt x="0" y="153"/>
                    <a:pt x="0" y="324"/>
                  </a:cubicBezTo>
                  <a:cubicBezTo>
                    <a:pt x="0" y="518"/>
                    <a:pt x="79" y="670"/>
                    <a:pt x="176" y="670"/>
                  </a:cubicBezTo>
                  <a:cubicBezTo>
                    <a:pt x="268" y="670"/>
                    <a:pt x="347" y="518"/>
                    <a:pt x="347" y="324"/>
                  </a:cubicBezTo>
                  <a:cubicBezTo>
                    <a:pt x="347" y="153"/>
                    <a:pt x="268" y="0"/>
                    <a:pt x="17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8"/>
            <p:cNvSpPr/>
            <p:nvPr/>
          </p:nvSpPr>
          <p:spPr>
            <a:xfrm>
              <a:off x="6749715" y="1352947"/>
              <a:ext cx="50029" cy="91719"/>
            </a:xfrm>
            <a:custGeom>
              <a:avLst/>
              <a:gdLst/>
              <a:ahLst/>
              <a:cxnLst/>
              <a:rect l="l" t="t" r="r" b="b"/>
              <a:pathLst>
                <a:path w="366" h="671" extrusionOk="0">
                  <a:moveTo>
                    <a:pt x="195" y="0"/>
                  </a:moveTo>
                  <a:cubicBezTo>
                    <a:pt x="98" y="0"/>
                    <a:pt x="1" y="153"/>
                    <a:pt x="1" y="324"/>
                  </a:cubicBezTo>
                  <a:cubicBezTo>
                    <a:pt x="1" y="518"/>
                    <a:pt x="98" y="670"/>
                    <a:pt x="195" y="670"/>
                  </a:cubicBezTo>
                  <a:cubicBezTo>
                    <a:pt x="287" y="670"/>
                    <a:pt x="366" y="518"/>
                    <a:pt x="366" y="324"/>
                  </a:cubicBezTo>
                  <a:cubicBezTo>
                    <a:pt x="366" y="153"/>
                    <a:pt x="287" y="0"/>
                    <a:pt x="1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8"/>
            <p:cNvSpPr/>
            <p:nvPr/>
          </p:nvSpPr>
          <p:spPr>
            <a:xfrm>
              <a:off x="6662643" y="1423616"/>
              <a:ext cx="55633" cy="75180"/>
            </a:xfrm>
            <a:custGeom>
              <a:avLst/>
              <a:gdLst/>
              <a:ahLst/>
              <a:cxnLst/>
              <a:rect l="l" t="t" r="r" b="b"/>
              <a:pathLst>
                <a:path w="407" h="550" extrusionOk="0">
                  <a:moveTo>
                    <a:pt x="97" y="1"/>
                  </a:moveTo>
                  <a:cubicBezTo>
                    <a:pt x="79" y="1"/>
                    <a:pt x="42" y="19"/>
                    <a:pt x="42" y="38"/>
                  </a:cubicBezTo>
                  <a:cubicBezTo>
                    <a:pt x="42" y="79"/>
                    <a:pt x="60" y="98"/>
                    <a:pt x="97" y="98"/>
                  </a:cubicBezTo>
                  <a:cubicBezTo>
                    <a:pt x="97" y="98"/>
                    <a:pt x="139" y="98"/>
                    <a:pt x="194" y="135"/>
                  </a:cubicBezTo>
                  <a:cubicBezTo>
                    <a:pt x="254" y="153"/>
                    <a:pt x="291" y="213"/>
                    <a:pt x="291" y="310"/>
                  </a:cubicBezTo>
                  <a:cubicBezTo>
                    <a:pt x="291" y="347"/>
                    <a:pt x="273" y="384"/>
                    <a:pt x="254" y="407"/>
                  </a:cubicBezTo>
                  <a:cubicBezTo>
                    <a:pt x="231" y="426"/>
                    <a:pt x="213" y="444"/>
                    <a:pt x="176" y="444"/>
                  </a:cubicBezTo>
                  <a:cubicBezTo>
                    <a:pt x="163" y="451"/>
                    <a:pt x="148" y="453"/>
                    <a:pt x="134" y="453"/>
                  </a:cubicBezTo>
                  <a:cubicBezTo>
                    <a:pt x="105" y="453"/>
                    <a:pt x="79" y="444"/>
                    <a:pt x="79" y="444"/>
                  </a:cubicBezTo>
                  <a:cubicBezTo>
                    <a:pt x="42" y="444"/>
                    <a:pt x="23" y="463"/>
                    <a:pt x="23" y="481"/>
                  </a:cubicBezTo>
                  <a:cubicBezTo>
                    <a:pt x="0" y="523"/>
                    <a:pt x="23" y="541"/>
                    <a:pt x="60" y="541"/>
                  </a:cubicBezTo>
                  <a:cubicBezTo>
                    <a:pt x="60" y="541"/>
                    <a:pt x="95" y="550"/>
                    <a:pt x="140" y="550"/>
                  </a:cubicBezTo>
                  <a:cubicBezTo>
                    <a:pt x="163" y="550"/>
                    <a:pt x="188" y="548"/>
                    <a:pt x="213" y="541"/>
                  </a:cubicBezTo>
                  <a:cubicBezTo>
                    <a:pt x="254" y="541"/>
                    <a:pt x="291" y="523"/>
                    <a:pt x="328" y="481"/>
                  </a:cubicBezTo>
                  <a:cubicBezTo>
                    <a:pt x="370" y="444"/>
                    <a:pt x="388" y="384"/>
                    <a:pt x="388" y="310"/>
                  </a:cubicBezTo>
                  <a:cubicBezTo>
                    <a:pt x="407" y="176"/>
                    <a:pt x="328" y="79"/>
                    <a:pt x="254" y="38"/>
                  </a:cubicBezTo>
                  <a:cubicBezTo>
                    <a:pt x="176" y="1"/>
                    <a:pt x="97" y="1"/>
                    <a:pt x="9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6458701" y="1497293"/>
              <a:ext cx="282948" cy="180567"/>
            </a:xfrm>
            <a:custGeom>
              <a:avLst/>
              <a:gdLst/>
              <a:ahLst/>
              <a:cxnLst/>
              <a:rect l="l" t="t" r="r" b="b"/>
              <a:pathLst>
                <a:path w="2070" h="1321" extrusionOk="0">
                  <a:moveTo>
                    <a:pt x="206" y="1"/>
                  </a:moveTo>
                  <a:cubicBezTo>
                    <a:pt x="47" y="1"/>
                    <a:pt x="0" y="610"/>
                    <a:pt x="300" y="964"/>
                  </a:cubicBezTo>
                  <a:cubicBezTo>
                    <a:pt x="499" y="1213"/>
                    <a:pt x="795" y="1320"/>
                    <a:pt x="1079" y="1320"/>
                  </a:cubicBezTo>
                  <a:cubicBezTo>
                    <a:pt x="1211" y="1320"/>
                    <a:pt x="1340" y="1297"/>
                    <a:pt x="1455" y="1255"/>
                  </a:cubicBezTo>
                  <a:cubicBezTo>
                    <a:pt x="1820" y="1116"/>
                    <a:pt x="1996" y="885"/>
                    <a:pt x="2033" y="696"/>
                  </a:cubicBezTo>
                  <a:cubicBezTo>
                    <a:pt x="2070" y="501"/>
                    <a:pt x="1977" y="483"/>
                    <a:pt x="1839" y="446"/>
                  </a:cubicBezTo>
                  <a:cubicBezTo>
                    <a:pt x="1705" y="404"/>
                    <a:pt x="1187" y="289"/>
                    <a:pt x="1187" y="289"/>
                  </a:cubicBezTo>
                  <a:cubicBezTo>
                    <a:pt x="744" y="192"/>
                    <a:pt x="379" y="21"/>
                    <a:pt x="221" y="2"/>
                  </a:cubicBezTo>
                  <a:cubicBezTo>
                    <a:pt x="216" y="1"/>
                    <a:pt x="211" y="1"/>
                    <a:pt x="206" y="1"/>
                  </a:cubicBezTo>
                  <a:close/>
                </a:path>
              </a:pathLst>
            </a:custGeom>
            <a:solidFill>
              <a:srgbClr val="C5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6463075" y="1489364"/>
              <a:ext cx="284315" cy="195603"/>
            </a:xfrm>
            <a:custGeom>
              <a:avLst/>
              <a:gdLst/>
              <a:ahLst/>
              <a:cxnLst/>
              <a:rect l="l" t="t" r="r" b="b"/>
              <a:pathLst>
                <a:path w="2080" h="1431" extrusionOk="0">
                  <a:moveTo>
                    <a:pt x="171" y="97"/>
                  </a:moveTo>
                  <a:cubicBezTo>
                    <a:pt x="250" y="116"/>
                    <a:pt x="384" y="176"/>
                    <a:pt x="559" y="231"/>
                  </a:cubicBezTo>
                  <a:cubicBezTo>
                    <a:pt x="712" y="291"/>
                    <a:pt x="924" y="347"/>
                    <a:pt x="1137" y="407"/>
                  </a:cubicBezTo>
                  <a:cubicBezTo>
                    <a:pt x="1137" y="407"/>
                    <a:pt x="1271" y="425"/>
                    <a:pt x="1405" y="462"/>
                  </a:cubicBezTo>
                  <a:cubicBezTo>
                    <a:pt x="1557" y="504"/>
                    <a:pt x="1733" y="541"/>
                    <a:pt x="1788" y="559"/>
                  </a:cubicBezTo>
                  <a:cubicBezTo>
                    <a:pt x="1848" y="578"/>
                    <a:pt x="1904" y="596"/>
                    <a:pt x="1922" y="620"/>
                  </a:cubicBezTo>
                  <a:cubicBezTo>
                    <a:pt x="1964" y="638"/>
                    <a:pt x="1964" y="657"/>
                    <a:pt x="1945" y="754"/>
                  </a:cubicBezTo>
                  <a:cubicBezTo>
                    <a:pt x="1922" y="906"/>
                    <a:pt x="1751" y="1137"/>
                    <a:pt x="1405" y="1271"/>
                  </a:cubicBezTo>
                  <a:cubicBezTo>
                    <a:pt x="1299" y="1306"/>
                    <a:pt x="1182" y="1326"/>
                    <a:pt x="1063" y="1326"/>
                  </a:cubicBezTo>
                  <a:cubicBezTo>
                    <a:pt x="792" y="1326"/>
                    <a:pt x="507" y="1225"/>
                    <a:pt x="305" y="985"/>
                  </a:cubicBezTo>
                  <a:cubicBezTo>
                    <a:pt x="152" y="827"/>
                    <a:pt x="97" y="578"/>
                    <a:pt x="97" y="389"/>
                  </a:cubicBezTo>
                  <a:cubicBezTo>
                    <a:pt x="97" y="291"/>
                    <a:pt x="116" y="213"/>
                    <a:pt x="134" y="158"/>
                  </a:cubicBezTo>
                  <a:cubicBezTo>
                    <a:pt x="134" y="134"/>
                    <a:pt x="152" y="116"/>
                    <a:pt x="171" y="116"/>
                  </a:cubicBezTo>
                  <a:lnTo>
                    <a:pt x="171" y="97"/>
                  </a:lnTo>
                  <a:close/>
                  <a:moveTo>
                    <a:pt x="189" y="0"/>
                  </a:moveTo>
                  <a:cubicBezTo>
                    <a:pt x="152" y="0"/>
                    <a:pt x="116" y="0"/>
                    <a:pt x="97" y="42"/>
                  </a:cubicBezTo>
                  <a:cubicBezTo>
                    <a:pt x="74" y="60"/>
                    <a:pt x="55" y="79"/>
                    <a:pt x="37" y="116"/>
                  </a:cubicBezTo>
                  <a:cubicBezTo>
                    <a:pt x="0" y="194"/>
                    <a:pt x="0" y="291"/>
                    <a:pt x="0" y="389"/>
                  </a:cubicBezTo>
                  <a:cubicBezTo>
                    <a:pt x="0" y="596"/>
                    <a:pt x="55" y="869"/>
                    <a:pt x="213" y="1059"/>
                  </a:cubicBezTo>
                  <a:cubicBezTo>
                    <a:pt x="438" y="1316"/>
                    <a:pt x="760" y="1430"/>
                    <a:pt x="1064" y="1430"/>
                  </a:cubicBezTo>
                  <a:cubicBezTo>
                    <a:pt x="1197" y="1430"/>
                    <a:pt x="1325" y="1409"/>
                    <a:pt x="1442" y="1368"/>
                  </a:cubicBezTo>
                  <a:cubicBezTo>
                    <a:pt x="1830" y="1216"/>
                    <a:pt x="2019" y="985"/>
                    <a:pt x="2061" y="772"/>
                  </a:cubicBezTo>
                  <a:cubicBezTo>
                    <a:pt x="2079" y="657"/>
                    <a:pt x="2061" y="578"/>
                    <a:pt x="2001" y="541"/>
                  </a:cubicBezTo>
                  <a:cubicBezTo>
                    <a:pt x="1945" y="481"/>
                    <a:pt x="1885" y="481"/>
                    <a:pt x="1830" y="444"/>
                  </a:cubicBezTo>
                  <a:cubicBezTo>
                    <a:pt x="1751" y="425"/>
                    <a:pt x="1576" y="389"/>
                    <a:pt x="1442" y="365"/>
                  </a:cubicBezTo>
                  <a:cubicBezTo>
                    <a:pt x="1289" y="328"/>
                    <a:pt x="1155" y="291"/>
                    <a:pt x="1155" y="291"/>
                  </a:cubicBezTo>
                  <a:cubicBezTo>
                    <a:pt x="943" y="250"/>
                    <a:pt x="749" y="176"/>
                    <a:pt x="578" y="116"/>
                  </a:cubicBezTo>
                  <a:cubicBezTo>
                    <a:pt x="420" y="79"/>
                    <a:pt x="286" y="19"/>
                    <a:pt x="1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6492054" y="1500026"/>
              <a:ext cx="242078" cy="100057"/>
            </a:xfrm>
            <a:custGeom>
              <a:avLst/>
              <a:gdLst/>
              <a:ahLst/>
              <a:cxnLst/>
              <a:rect l="l" t="t" r="r" b="b"/>
              <a:pathLst>
                <a:path w="1771" h="732" extrusionOk="0">
                  <a:moveTo>
                    <a:pt x="56" y="1"/>
                  </a:moveTo>
                  <a:lnTo>
                    <a:pt x="56" y="1"/>
                  </a:lnTo>
                  <a:cubicBezTo>
                    <a:pt x="19" y="80"/>
                    <a:pt x="1" y="213"/>
                    <a:pt x="74" y="269"/>
                  </a:cubicBezTo>
                  <a:cubicBezTo>
                    <a:pt x="205" y="382"/>
                    <a:pt x="1382" y="732"/>
                    <a:pt x="1581" y="732"/>
                  </a:cubicBezTo>
                  <a:cubicBezTo>
                    <a:pt x="1587" y="732"/>
                    <a:pt x="1591" y="731"/>
                    <a:pt x="1595" y="731"/>
                  </a:cubicBezTo>
                  <a:cubicBezTo>
                    <a:pt x="1673" y="731"/>
                    <a:pt x="1733" y="615"/>
                    <a:pt x="1770" y="518"/>
                  </a:cubicBezTo>
                  <a:cubicBezTo>
                    <a:pt x="1733" y="463"/>
                    <a:pt x="1673" y="445"/>
                    <a:pt x="1595" y="426"/>
                  </a:cubicBezTo>
                  <a:cubicBezTo>
                    <a:pt x="1461" y="384"/>
                    <a:pt x="943" y="269"/>
                    <a:pt x="943" y="269"/>
                  </a:cubicBezTo>
                  <a:cubicBezTo>
                    <a:pt x="555" y="172"/>
                    <a:pt x="232" y="56"/>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6488910" y="1489364"/>
              <a:ext cx="252740" cy="118920"/>
            </a:xfrm>
            <a:custGeom>
              <a:avLst/>
              <a:gdLst/>
              <a:ahLst/>
              <a:cxnLst/>
              <a:rect l="l" t="t" r="r" b="b"/>
              <a:pathLst>
                <a:path w="1849" h="870" extrusionOk="0">
                  <a:moveTo>
                    <a:pt x="116" y="134"/>
                  </a:moveTo>
                  <a:cubicBezTo>
                    <a:pt x="310" y="194"/>
                    <a:pt x="601" y="310"/>
                    <a:pt x="948" y="407"/>
                  </a:cubicBezTo>
                  <a:cubicBezTo>
                    <a:pt x="948" y="407"/>
                    <a:pt x="1082" y="425"/>
                    <a:pt x="1216" y="462"/>
                  </a:cubicBezTo>
                  <a:cubicBezTo>
                    <a:pt x="1368" y="504"/>
                    <a:pt x="1544" y="541"/>
                    <a:pt x="1599" y="559"/>
                  </a:cubicBezTo>
                  <a:cubicBezTo>
                    <a:pt x="1659" y="578"/>
                    <a:pt x="1696" y="596"/>
                    <a:pt x="1733" y="620"/>
                  </a:cubicBezTo>
                  <a:cubicBezTo>
                    <a:pt x="1715" y="638"/>
                    <a:pt x="1696" y="675"/>
                    <a:pt x="1678" y="712"/>
                  </a:cubicBezTo>
                  <a:cubicBezTo>
                    <a:pt x="1659" y="735"/>
                    <a:pt x="1641" y="754"/>
                    <a:pt x="1618" y="772"/>
                  </a:cubicBezTo>
                  <a:cubicBezTo>
                    <a:pt x="1599" y="772"/>
                    <a:pt x="1562" y="772"/>
                    <a:pt x="1525" y="754"/>
                  </a:cubicBezTo>
                  <a:cubicBezTo>
                    <a:pt x="1465" y="754"/>
                    <a:pt x="1410" y="735"/>
                    <a:pt x="1350" y="712"/>
                  </a:cubicBezTo>
                  <a:cubicBezTo>
                    <a:pt x="1216" y="693"/>
                    <a:pt x="1040" y="638"/>
                    <a:pt x="869" y="578"/>
                  </a:cubicBezTo>
                  <a:cubicBezTo>
                    <a:pt x="694" y="541"/>
                    <a:pt x="523" y="481"/>
                    <a:pt x="389" y="425"/>
                  </a:cubicBezTo>
                  <a:cubicBezTo>
                    <a:pt x="329" y="407"/>
                    <a:pt x="273" y="389"/>
                    <a:pt x="213" y="365"/>
                  </a:cubicBezTo>
                  <a:cubicBezTo>
                    <a:pt x="176" y="347"/>
                    <a:pt x="139" y="328"/>
                    <a:pt x="139" y="310"/>
                  </a:cubicBezTo>
                  <a:cubicBezTo>
                    <a:pt x="116" y="291"/>
                    <a:pt x="97" y="250"/>
                    <a:pt x="97" y="213"/>
                  </a:cubicBezTo>
                  <a:cubicBezTo>
                    <a:pt x="97" y="194"/>
                    <a:pt x="116" y="176"/>
                    <a:pt x="116" y="134"/>
                  </a:cubicBezTo>
                  <a:close/>
                  <a:moveTo>
                    <a:pt x="42" y="0"/>
                  </a:moveTo>
                  <a:lnTo>
                    <a:pt x="24" y="60"/>
                  </a:lnTo>
                  <a:cubicBezTo>
                    <a:pt x="0" y="97"/>
                    <a:pt x="0" y="158"/>
                    <a:pt x="0" y="213"/>
                  </a:cubicBezTo>
                  <a:cubicBezTo>
                    <a:pt x="0" y="273"/>
                    <a:pt x="24" y="347"/>
                    <a:pt x="61" y="389"/>
                  </a:cubicBezTo>
                  <a:cubicBezTo>
                    <a:pt x="97" y="425"/>
                    <a:pt x="139" y="425"/>
                    <a:pt x="176" y="462"/>
                  </a:cubicBezTo>
                  <a:cubicBezTo>
                    <a:pt x="213" y="481"/>
                    <a:pt x="292" y="504"/>
                    <a:pt x="347" y="523"/>
                  </a:cubicBezTo>
                  <a:cubicBezTo>
                    <a:pt x="486" y="578"/>
                    <a:pt x="657" y="638"/>
                    <a:pt x="832" y="693"/>
                  </a:cubicBezTo>
                  <a:cubicBezTo>
                    <a:pt x="1003" y="735"/>
                    <a:pt x="1179" y="791"/>
                    <a:pt x="1313" y="809"/>
                  </a:cubicBezTo>
                  <a:cubicBezTo>
                    <a:pt x="1387" y="827"/>
                    <a:pt x="1447" y="851"/>
                    <a:pt x="1502" y="851"/>
                  </a:cubicBezTo>
                  <a:cubicBezTo>
                    <a:pt x="1562" y="869"/>
                    <a:pt x="1599" y="869"/>
                    <a:pt x="1618" y="869"/>
                  </a:cubicBezTo>
                  <a:cubicBezTo>
                    <a:pt x="1696" y="851"/>
                    <a:pt x="1733" y="809"/>
                    <a:pt x="1775" y="772"/>
                  </a:cubicBezTo>
                  <a:cubicBezTo>
                    <a:pt x="1812" y="712"/>
                    <a:pt x="1830" y="657"/>
                    <a:pt x="1849" y="620"/>
                  </a:cubicBezTo>
                  <a:lnTo>
                    <a:pt x="1849" y="578"/>
                  </a:lnTo>
                  <a:lnTo>
                    <a:pt x="1830" y="559"/>
                  </a:lnTo>
                  <a:cubicBezTo>
                    <a:pt x="1793" y="504"/>
                    <a:pt x="1715" y="481"/>
                    <a:pt x="1641" y="444"/>
                  </a:cubicBezTo>
                  <a:cubicBezTo>
                    <a:pt x="1562" y="425"/>
                    <a:pt x="1387" y="389"/>
                    <a:pt x="1253" y="365"/>
                  </a:cubicBezTo>
                  <a:cubicBezTo>
                    <a:pt x="1100" y="328"/>
                    <a:pt x="966" y="291"/>
                    <a:pt x="966" y="291"/>
                  </a:cubicBezTo>
                  <a:cubicBezTo>
                    <a:pt x="601" y="213"/>
                    <a:pt x="273" y="79"/>
                    <a:pt x="79" y="19"/>
                  </a:cubicBezTo>
                  <a:lnTo>
                    <a:pt x="4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8"/>
            <p:cNvSpPr/>
            <p:nvPr/>
          </p:nvSpPr>
          <p:spPr>
            <a:xfrm>
              <a:off x="6486313" y="1592293"/>
              <a:ext cx="197927" cy="85568"/>
            </a:xfrm>
            <a:custGeom>
              <a:avLst/>
              <a:gdLst/>
              <a:ahLst/>
              <a:cxnLst/>
              <a:rect l="l" t="t" r="r" b="b"/>
              <a:pathLst>
                <a:path w="1448" h="626" extrusionOk="0">
                  <a:moveTo>
                    <a:pt x="505" y="1"/>
                  </a:moveTo>
                  <a:cubicBezTo>
                    <a:pt x="274" y="1"/>
                    <a:pt x="98" y="98"/>
                    <a:pt x="1" y="135"/>
                  </a:cubicBezTo>
                  <a:cubicBezTo>
                    <a:pt x="19" y="190"/>
                    <a:pt x="61" y="232"/>
                    <a:pt x="98" y="269"/>
                  </a:cubicBezTo>
                  <a:cubicBezTo>
                    <a:pt x="297" y="518"/>
                    <a:pt x="593" y="625"/>
                    <a:pt x="877" y="625"/>
                  </a:cubicBezTo>
                  <a:cubicBezTo>
                    <a:pt x="1009" y="625"/>
                    <a:pt x="1138" y="602"/>
                    <a:pt x="1253" y="560"/>
                  </a:cubicBezTo>
                  <a:cubicBezTo>
                    <a:pt x="1332" y="537"/>
                    <a:pt x="1387" y="500"/>
                    <a:pt x="1447" y="481"/>
                  </a:cubicBezTo>
                  <a:cubicBezTo>
                    <a:pt x="1369" y="366"/>
                    <a:pt x="1216" y="232"/>
                    <a:pt x="907" y="98"/>
                  </a:cubicBezTo>
                  <a:cubicBezTo>
                    <a:pt x="773" y="19"/>
                    <a:pt x="620" y="1"/>
                    <a:pt x="505" y="1"/>
                  </a:cubicBezTo>
                  <a:close/>
                </a:path>
              </a:pathLst>
            </a:custGeom>
            <a:solidFill>
              <a:srgbClr val="FF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6476334" y="1584091"/>
              <a:ext cx="218021" cy="100877"/>
            </a:xfrm>
            <a:custGeom>
              <a:avLst/>
              <a:gdLst/>
              <a:ahLst/>
              <a:cxnLst/>
              <a:rect l="l" t="t" r="r" b="b"/>
              <a:pathLst>
                <a:path w="1595" h="738" extrusionOk="0">
                  <a:moveTo>
                    <a:pt x="578" y="116"/>
                  </a:moveTo>
                  <a:cubicBezTo>
                    <a:pt x="693" y="116"/>
                    <a:pt x="827" y="134"/>
                    <a:pt x="961" y="195"/>
                  </a:cubicBezTo>
                  <a:cubicBezTo>
                    <a:pt x="1211" y="310"/>
                    <a:pt x="1345" y="426"/>
                    <a:pt x="1423" y="523"/>
                  </a:cubicBezTo>
                  <a:cubicBezTo>
                    <a:pt x="1386" y="541"/>
                    <a:pt x="1345" y="560"/>
                    <a:pt x="1308" y="578"/>
                  </a:cubicBezTo>
                  <a:cubicBezTo>
                    <a:pt x="1202" y="613"/>
                    <a:pt x="1084" y="633"/>
                    <a:pt x="963" y="633"/>
                  </a:cubicBezTo>
                  <a:cubicBezTo>
                    <a:pt x="687" y="633"/>
                    <a:pt x="397" y="532"/>
                    <a:pt x="208" y="292"/>
                  </a:cubicBezTo>
                  <a:cubicBezTo>
                    <a:pt x="189" y="273"/>
                    <a:pt x="171" y="250"/>
                    <a:pt x="153" y="232"/>
                  </a:cubicBezTo>
                  <a:cubicBezTo>
                    <a:pt x="250" y="176"/>
                    <a:pt x="384" y="116"/>
                    <a:pt x="578" y="116"/>
                  </a:cubicBezTo>
                  <a:close/>
                  <a:moveTo>
                    <a:pt x="578" y="0"/>
                  </a:moveTo>
                  <a:cubicBezTo>
                    <a:pt x="323" y="0"/>
                    <a:pt x="153" y="98"/>
                    <a:pt x="55" y="158"/>
                  </a:cubicBezTo>
                  <a:lnTo>
                    <a:pt x="0" y="195"/>
                  </a:lnTo>
                  <a:lnTo>
                    <a:pt x="37" y="232"/>
                  </a:lnTo>
                  <a:cubicBezTo>
                    <a:pt x="55" y="273"/>
                    <a:pt x="92" y="329"/>
                    <a:pt x="116" y="366"/>
                  </a:cubicBezTo>
                  <a:cubicBezTo>
                    <a:pt x="341" y="623"/>
                    <a:pt x="663" y="737"/>
                    <a:pt x="967" y="737"/>
                  </a:cubicBezTo>
                  <a:cubicBezTo>
                    <a:pt x="1100" y="737"/>
                    <a:pt x="1228" y="716"/>
                    <a:pt x="1345" y="675"/>
                  </a:cubicBezTo>
                  <a:cubicBezTo>
                    <a:pt x="1423" y="638"/>
                    <a:pt x="1479" y="620"/>
                    <a:pt x="1539" y="578"/>
                  </a:cubicBezTo>
                  <a:lnTo>
                    <a:pt x="1594" y="541"/>
                  </a:lnTo>
                  <a:lnTo>
                    <a:pt x="1557" y="504"/>
                  </a:lnTo>
                  <a:cubicBezTo>
                    <a:pt x="1479" y="389"/>
                    <a:pt x="1308" y="232"/>
                    <a:pt x="998" y="98"/>
                  </a:cubicBezTo>
                  <a:cubicBezTo>
                    <a:pt x="846" y="42"/>
                    <a:pt x="712" y="0"/>
                    <a:pt x="57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6354953" y="1239084"/>
              <a:ext cx="155553" cy="69575"/>
            </a:xfrm>
            <a:custGeom>
              <a:avLst/>
              <a:gdLst/>
              <a:ahLst/>
              <a:cxnLst/>
              <a:rect l="l" t="t" r="r" b="b"/>
              <a:pathLst>
                <a:path w="1138" h="509" extrusionOk="0">
                  <a:moveTo>
                    <a:pt x="466" y="0"/>
                  </a:moveTo>
                  <a:cubicBezTo>
                    <a:pt x="445" y="0"/>
                    <a:pt x="424" y="1"/>
                    <a:pt x="403" y="2"/>
                  </a:cubicBezTo>
                  <a:cubicBezTo>
                    <a:pt x="38" y="25"/>
                    <a:pt x="19" y="99"/>
                    <a:pt x="1" y="159"/>
                  </a:cubicBezTo>
                  <a:cubicBezTo>
                    <a:pt x="1" y="214"/>
                    <a:pt x="19" y="348"/>
                    <a:pt x="56" y="427"/>
                  </a:cubicBezTo>
                  <a:cubicBezTo>
                    <a:pt x="73" y="458"/>
                    <a:pt x="91" y="467"/>
                    <a:pt x="108" y="467"/>
                  </a:cubicBezTo>
                  <a:cubicBezTo>
                    <a:pt x="133" y="467"/>
                    <a:pt x="153" y="445"/>
                    <a:pt x="153" y="445"/>
                  </a:cubicBezTo>
                  <a:cubicBezTo>
                    <a:pt x="270" y="365"/>
                    <a:pt x="412" y="333"/>
                    <a:pt x="537" y="333"/>
                  </a:cubicBezTo>
                  <a:cubicBezTo>
                    <a:pt x="620" y="333"/>
                    <a:pt x="696" y="347"/>
                    <a:pt x="749" y="371"/>
                  </a:cubicBezTo>
                  <a:cubicBezTo>
                    <a:pt x="853" y="438"/>
                    <a:pt x="942" y="508"/>
                    <a:pt x="989" y="508"/>
                  </a:cubicBezTo>
                  <a:cubicBezTo>
                    <a:pt x="995" y="508"/>
                    <a:pt x="999" y="507"/>
                    <a:pt x="1004" y="505"/>
                  </a:cubicBezTo>
                  <a:cubicBezTo>
                    <a:pt x="1059" y="464"/>
                    <a:pt x="1138" y="274"/>
                    <a:pt x="1096" y="214"/>
                  </a:cubicBezTo>
                  <a:cubicBezTo>
                    <a:pt x="1079" y="144"/>
                    <a:pt x="822" y="0"/>
                    <a:pt x="466" y="0"/>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6346752" y="1231019"/>
              <a:ext cx="166352" cy="84201"/>
            </a:xfrm>
            <a:custGeom>
              <a:avLst/>
              <a:gdLst/>
              <a:ahLst/>
              <a:cxnLst/>
              <a:rect l="l" t="t" r="r" b="b"/>
              <a:pathLst>
                <a:path w="1217" h="616" extrusionOk="0">
                  <a:moveTo>
                    <a:pt x="578" y="116"/>
                  </a:moveTo>
                  <a:cubicBezTo>
                    <a:pt x="712" y="116"/>
                    <a:pt x="831" y="146"/>
                    <a:pt x="925" y="176"/>
                  </a:cubicBezTo>
                  <a:cubicBezTo>
                    <a:pt x="985" y="199"/>
                    <a:pt x="1022" y="236"/>
                    <a:pt x="1064" y="255"/>
                  </a:cubicBezTo>
                  <a:cubicBezTo>
                    <a:pt x="1101" y="273"/>
                    <a:pt x="1119" y="292"/>
                    <a:pt x="1119" y="292"/>
                  </a:cubicBezTo>
                  <a:lnTo>
                    <a:pt x="1119" y="333"/>
                  </a:lnTo>
                  <a:cubicBezTo>
                    <a:pt x="1119" y="352"/>
                    <a:pt x="1101" y="389"/>
                    <a:pt x="1101" y="407"/>
                  </a:cubicBezTo>
                  <a:cubicBezTo>
                    <a:pt x="1082" y="449"/>
                    <a:pt x="1082" y="467"/>
                    <a:pt x="1064" y="486"/>
                  </a:cubicBezTo>
                  <a:cubicBezTo>
                    <a:pt x="1040" y="504"/>
                    <a:pt x="1040" y="523"/>
                    <a:pt x="1040" y="523"/>
                  </a:cubicBezTo>
                  <a:lnTo>
                    <a:pt x="1040" y="504"/>
                  </a:lnTo>
                  <a:cubicBezTo>
                    <a:pt x="1022" y="504"/>
                    <a:pt x="1022" y="504"/>
                    <a:pt x="985" y="486"/>
                  </a:cubicBezTo>
                  <a:cubicBezTo>
                    <a:pt x="948" y="467"/>
                    <a:pt x="888" y="430"/>
                    <a:pt x="833" y="389"/>
                  </a:cubicBezTo>
                  <a:cubicBezTo>
                    <a:pt x="754" y="352"/>
                    <a:pt x="638" y="333"/>
                    <a:pt x="523" y="333"/>
                  </a:cubicBezTo>
                  <a:cubicBezTo>
                    <a:pt x="407" y="352"/>
                    <a:pt x="292" y="389"/>
                    <a:pt x="176" y="467"/>
                  </a:cubicBezTo>
                  <a:lnTo>
                    <a:pt x="158" y="467"/>
                  </a:lnTo>
                  <a:cubicBezTo>
                    <a:pt x="158" y="430"/>
                    <a:pt x="139" y="389"/>
                    <a:pt x="116" y="333"/>
                  </a:cubicBezTo>
                  <a:lnTo>
                    <a:pt x="116" y="236"/>
                  </a:lnTo>
                  <a:cubicBezTo>
                    <a:pt x="116" y="199"/>
                    <a:pt x="116" y="199"/>
                    <a:pt x="158" y="176"/>
                  </a:cubicBezTo>
                  <a:cubicBezTo>
                    <a:pt x="195" y="139"/>
                    <a:pt x="292" y="121"/>
                    <a:pt x="486" y="121"/>
                  </a:cubicBezTo>
                  <a:cubicBezTo>
                    <a:pt x="517" y="117"/>
                    <a:pt x="548" y="116"/>
                    <a:pt x="578" y="116"/>
                  </a:cubicBezTo>
                  <a:close/>
                  <a:moveTo>
                    <a:pt x="570" y="0"/>
                  </a:moveTo>
                  <a:cubicBezTo>
                    <a:pt x="536" y="0"/>
                    <a:pt x="500" y="2"/>
                    <a:pt x="463" y="5"/>
                  </a:cubicBezTo>
                  <a:cubicBezTo>
                    <a:pt x="273" y="24"/>
                    <a:pt x="176" y="42"/>
                    <a:pt x="116" y="84"/>
                  </a:cubicBezTo>
                  <a:cubicBezTo>
                    <a:pt x="42" y="121"/>
                    <a:pt x="24" y="176"/>
                    <a:pt x="24" y="218"/>
                  </a:cubicBezTo>
                  <a:cubicBezTo>
                    <a:pt x="1" y="255"/>
                    <a:pt x="24" y="315"/>
                    <a:pt x="24" y="352"/>
                  </a:cubicBezTo>
                  <a:cubicBezTo>
                    <a:pt x="42" y="407"/>
                    <a:pt x="42" y="467"/>
                    <a:pt x="79" y="504"/>
                  </a:cubicBezTo>
                  <a:cubicBezTo>
                    <a:pt x="79" y="546"/>
                    <a:pt x="98" y="564"/>
                    <a:pt x="116" y="564"/>
                  </a:cubicBezTo>
                  <a:cubicBezTo>
                    <a:pt x="158" y="583"/>
                    <a:pt x="176" y="583"/>
                    <a:pt x="195" y="583"/>
                  </a:cubicBezTo>
                  <a:cubicBezTo>
                    <a:pt x="232" y="564"/>
                    <a:pt x="255" y="546"/>
                    <a:pt x="255" y="546"/>
                  </a:cubicBezTo>
                  <a:lnTo>
                    <a:pt x="232" y="546"/>
                  </a:lnTo>
                  <a:cubicBezTo>
                    <a:pt x="329" y="486"/>
                    <a:pt x="444" y="449"/>
                    <a:pt x="541" y="449"/>
                  </a:cubicBezTo>
                  <a:cubicBezTo>
                    <a:pt x="570" y="443"/>
                    <a:pt x="598" y="441"/>
                    <a:pt x="625" y="441"/>
                  </a:cubicBezTo>
                  <a:cubicBezTo>
                    <a:pt x="690" y="441"/>
                    <a:pt x="746" y="454"/>
                    <a:pt x="772" y="467"/>
                  </a:cubicBezTo>
                  <a:cubicBezTo>
                    <a:pt x="833" y="504"/>
                    <a:pt x="888" y="546"/>
                    <a:pt x="948" y="583"/>
                  </a:cubicBezTo>
                  <a:cubicBezTo>
                    <a:pt x="967" y="583"/>
                    <a:pt x="985" y="601"/>
                    <a:pt x="1003" y="601"/>
                  </a:cubicBezTo>
                  <a:cubicBezTo>
                    <a:pt x="1022" y="611"/>
                    <a:pt x="1037" y="615"/>
                    <a:pt x="1052" y="615"/>
                  </a:cubicBezTo>
                  <a:cubicBezTo>
                    <a:pt x="1067" y="615"/>
                    <a:pt x="1082" y="611"/>
                    <a:pt x="1101" y="601"/>
                  </a:cubicBezTo>
                  <a:cubicBezTo>
                    <a:pt x="1119" y="583"/>
                    <a:pt x="1137" y="564"/>
                    <a:pt x="1156" y="546"/>
                  </a:cubicBezTo>
                  <a:cubicBezTo>
                    <a:pt x="1179" y="504"/>
                    <a:pt x="1179" y="486"/>
                    <a:pt x="1198" y="449"/>
                  </a:cubicBezTo>
                  <a:cubicBezTo>
                    <a:pt x="1198" y="407"/>
                    <a:pt x="1216" y="370"/>
                    <a:pt x="1216" y="352"/>
                  </a:cubicBezTo>
                  <a:lnTo>
                    <a:pt x="1216" y="255"/>
                  </a:lnTo>
                  <a:cubicBezTo>
                    <a:pt x="1198" y="218"/>
                    <a:pt x="1156" y="199"/>
                    <a:pt x="1119" y="158"/>
                  </a:cubicBezTo>
                  <a:cubicBezTo>
                    <a:pt x="1082" y="139"/>
                    <a:pt x="1022" y="102"/>
                    <a:pt x="967" y="84"/>
                  </a:cubicBezTo>
                  <a:cubicBezTo>
                    <a:pt x="856" y="34"/>
                    <a:pt x="730" y="0"/>
                    <a:pt x="5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6684104" y="1218170"/>
              <a:ext cx="142158" cy="69165"/>
            </a:xfrm>
            <a:custGeom>
              <a:avLst/>
              <a:gdLst/>
              <a:ahLst/>
              <a:cxnLst/>
              <a:rect l="l" t="t" r="r" b="b"/>
              <a:pathLst>
                <a:path w="1040" h="506" extrusionOk="0">
                  <a:moveTo>
                    <a:pt x="454" y="0"/>
                  </a:moveTo>
                  <a:cubicBezTo>
                    <a:pt x="437" y="0"/>
                    <a:pt x="420" y="1"/>
                    <a:pt x="402" y="2"/>
                  </a:cubicBezTo>
                  <a:cubicBezTo>
                    <a:pt x="134" y="2"/>
                    <a:pt x="19" y="136"/>
                    <a:pt x="0" y="196"/>
                  </a:cubicBezTo>
                  <a:cubicBezTo>
                    <a:pt x="0" y="233"/>
                    <a:pt x="19" y="446"/>
                    <a:pt x="97" y="483"/>
                  </a:cubicBezTo>
                  <a:cubicBezTo>
                    <a:pt x="109" y="491"/>
                    <a:pt x="122" y="495"/>
                    <a:pt x="136" y="495"/>
                  </a:cubicBezTo>
                  <a:cubicBezTo>
                    <a:pt x="189" y="495"/>
                    <a:pt x="250" y="446"/>
                    <a:pt x="250" y="446"/>
                  </a:cubicBezTo>
                  <a:cubicBezTo>
                    <a:pt x="322" y="385"/>
                    <a:pt x="434" y="355"/>
                    <a:pt x="535" y="355"/>
                  </a:cubicBezTo>
                  <a:cubicBezTo>
                    <a:pt x="594" y="355"/>
                    <a:pt x="650" y="365"/>
                    <a:pt x="693" y="386"/>
                  </a:cubicBezTo>
                  <a:cubicBezTo>
                    <a:pt x="795" y="438"/>
                    <a:pt x="896" y="505"/>
                    <a:pt x="957" y="505"/>
                  </a:cubicBezTo>
                  <a:cubicBezTo>
                    <a:pt x="965" y="505"/>
                    <a:pt x="973" y="504"/>
                    <a:pt x="980" y="501"/>
                  </a:cubicBezTo>
                  <a:cubicBezTo>
                    <a:pt x="1040" y="483"/>
                    <a:pt x="998" y="252"/>
                    <a:pt x="961" y="178"/>
                  </a:cubicBezTo>
                  <a:cubicBezTo>
                    <a:pt x="944" y="122"/>
                    <a:pt x="708" y="0"/>
                    <a:pt x="454" y="0"/>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6675902" y="1210789"/>
              <a:ext cx="152956" cy="84201"/>
            </a:xfrm>
            <a:custGeom>
              <a:avLst/>
              <a:gdLst/>
              <a:ahLst/>
              <a:cxnLst/>
              <a:rect l="l" t="t" r="r" b="b"/>
              <a:pathLst>
                <a:path w="1119" h="616" extrusionOk="0">
                  <a:moveTo>
                    <a:pt x="462" y="93"/>
                  </a:moveTo>
                  <a:cubicBezTo>
                    <a:pt x="578" y="93"/>
                    <a:pt x="712" y="116"/>
                    <a:pt x="809" y="153"/>
                  </a:cubicBezTo>
                  <a:cubicBezTo>
                    <a:pt x="869" y="172"/>
                    <a:pt x="906" y="209"/>
                    <a:pt x="943" y="232"/>
                  </a:cubicBezTo>
                  <a:cubicBezTo>
                    <a:pt x="966" y="250"/>
                    <a:pt x="984" y="269"/>
                    <a:pt x="984" y="269"/>
                  </a:cubicBezTo>
                  <a:cubicBezTo>
                    <a:pt x="1003" y="269"/>
                    <a:pt x="1003" y="347"/>
                    <a:pt x="1021" y="421"/>
                  </a:cubicBezTo>
                  <a:lnTo>
                    <a:pt x="1021" y="500"/>
                  </a:lnTo>
                  <a:lnTo>
                    <a:pt x="1003" y="500"/>
                  </a:lnTo>
                  <a:cubicBezTo>
                    <a:pt x="984" y="500"/>
                    <a:pt x="966" y="500"/>
                    <a:pt x="943" y="481"/>
                  </a:cubicBezTo>
                  <a:cubicBezTo>
                    <a:pt x="887" y="463"/>
                    <a:pt x="827" y="421"/>
                    <a:pt x="772" y="403"/>
                  </a:cubicBezTo>
                  <a:cubicBezTo>
                    <a:pt x="714" y="376"/>
                    <a:pt x="659" y="359"/>
                    <a:pt x="596" y="359"/>
                  </a:cubicBezTo>
                  <a:cubicBezTo>
                    <a:pt x="573" y="359"/>
                    <a:pt x="548" y="361"/>
                    <a:pt x="522" y="366"/>
                  </a:cubicBezTo>
                  <a:cubicBezTo>
                    <a:pt x="425" y="366"/>
                    <a:pt x="347" y="384"/>
                    <a:pt x="273" y="440"/>
                  </a:cubicBezTo>
                  <a:lnTo>
                    <a:pt x="273" y="463"/>
                  </a:lnTo>
                  <a:cubicBezTo>
                    <a:pt x="273" y="463"/>
                    <a:pt x="250" y="463"/>
                    <a:pt x="231" y="481"/>
                  </a:cubicBezTo>
                  <a:cubicBezTo>
                    <a:pt x="213" y="500"/>
                    <a:pt x="194" y="500"/>
                    <a:pt x="176" y="500"/>
                  </a:cubicBezTo>
                  <a:cubicBezTo>
                    <a:pt x="176" y="481"/>
                    <a:pt x="157" y="481"/>
                    <a:pt x="157" y="463"/>
                  </a:cubicBezTo>
                  <a:cubicBezTo>
                    <a:pt x="134" y="440"/>
                    <a:pt x="134" y="403"/>
                    <a:pt x="134" y="384"/>
                  </a:cubicBezTo>
                  <a:cubicBezTo>
                    <a:pt x="116" y="347"/>
                    <a:pt x="116" y="324"/>
                    <a:pt x="116" y="306"/>
                  </a:cubicBezTo>
                  <a:lnTo>
                    <a:pt x="116" y="250"/>
                  </a:lnTo>
                  <a:lnTo>
                    <a:pt x="134" y="232"/>
                  </a:lnTo>
                  <a:cubicBezTo>
                    <a:pt x="134" y="209"/>
                    <a:pt x="157" y="190"/>
                    <a:pt x="194" y="172"/>
                  </a:cubicBezTo>
                  <a:cubicBezTo>
                    <a:pt x="250" y="153"/>
                    <a:pt x="328" y="116"/>
                    <a:pt x="462" y="93"/>
                  </a:cubicBezTo>
                  <a:close/>
                  <a:moveTo>
                    <a:pt x="462" y="1"/>
                  </a:moveTo>
                  <a:cubicBezTo>
                    <a:pt x="310" y="1"/>
                    <a:pt x="213" y="38"/>
                    <a:pt x="134" y="93"/>
                  </a:cubicBezTo>
                  <a:cubicBezTo>
                    <a:pt x="97" y="116"/>
                    <a:pt x="79" y="135"/>
                    <a:pt x="60" y="153"/>
                  </a:cubicBezTo>
                  <a:cubicBezTo>
                    <a:pt x="42" y="190"/>
                    <a:pt x="19" y="209"/>
                    <a:pt x="19" y="232"/>
                  </a:cubicBezTo>
                  <a:cubicBezTo>
                    <a:pt x="0" y="250"/>
                    <a:pt x="0" y="287"/>
                    <a:pt x="0" y="306"/>
                  </a:cubicBezTo>
                  <a:cubicBezTo>
                    <a:pt x="19" y="347"/>
                    <a:pt x="19" y="366"/>
                    <a:pt x="19" y="403"/>
                  </a:cubicBezTo>
                  <a:cubicBezTo>
                    <a:pt x="42" y="440"/>
                    <a:pt x="42" y="481"/>
                    <a:pt x="60" y="500"/>
                  </a:cubicBezTo>
                  <a:cubicBezTo>
                    <a:pt x="79" y="537"/>
                    <a:pt x="97" y="555"/>
                    <a:pt x="116" y="578"/>
                  </a:cubicBezTo>
                  <a:cubicBezTo>
                    <a:pt x="141" y="594"/>
                    <a:pt x="166" y="600"/>
                    <a:pt x="189" y="600"/>
                  </a:cubicBezTo>
                  <a:cubicBezTo>
                    <a:pt x="220" y="600"/>
                    <a:pt x="249" y="589"/>
                    <a:pt x="273" y="578"/>
                  </a:cubicBezTo>
                  <a:cubicBezTo>
                    <a:pt x="310" y="555"/>
                    <a:pt x="328" y="537"/>
                    <a:pt x="347" y="537"/>
                  </a:cubicBezTo>
                  <a:cubicBezTo>
                    <a:pt x="388" y="500"/>
                    <a:pt x="462" y="463"/>
                    <a:pt x="522" y="463"/>
                  </a:cubicBezTo>
                  <a:cubicBezTo>
                    <a:pt x="596" y="463"/>
                    <a:pt x="675" y="463"/>
                    <a:pt x="735" y="500"/>
                  </a:cubicBezTo>
                  <a:cubicBezTo>
                    <a:pt x="790" y="518"/>
                    <a:pt x="850" y="555"/>
                    <a:pt x="887" y="578"/>
                  </a:cubicBezTo>
                  <a:cubicBezTo>
                    <a:pt x="924" y="597"/>
                    <a:pt x="943" y="597"/>
                    <a:pt x="984" y="615"/>
                  </a:cubicBezTo>
                  <a:lnTo>
                    <a:pt x="1058" y="615"/>
                  </a:lnTo>
                  <a:cubicBezTo>
                    <a:pt x="1081" y="597"/>
                    <a:pt x="1100" y="578"/>
                    <a:pt x="1100" y="555"/>
                  </a:cubicBezTo>
                  <a:cubicBezTo>
                    <a:pt x="1118" y="555"/>
                    <a:pt x="1118" y="537"/>
                    <a:pt x="1118" y="518"/>
                  </a:cubicBezTo>
                  <a:lnTo>
                    <a:pt x="1118" y="403"/>
                  </a:lnTo>
                  <a:cubicBezTo>
                    <a:pt x="1118" y="347"/>
                    <a:pt x="1100" y="269"/>
                    <a:pt x="1081" y="209"/>
                  </a:cubicBezTo>
                  <a:cubicBezTo>
                    <a:pt x="1058" y="172"/>
                    <a:pt x="1021" y="153"/>
                    <a:pt x="984" y="135"/>
                  </a:cubicBezTo>
                  <a:cubicBezTo>
                    <a:pt x="966" y="116"/>
                    <a:pt x="906" y="75"/>
                    <a:pt x="850" y="56"/>
                  </a:cubicBezTo>
                  <a:cubicBezTo>
                    <a:pt x="735" y="19"/>
                    <a:pt x="596" y="1"/>
                    <a:pt x="4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6384068" y="1353084"/>
              <a:ext cx="76000" cy="24057"/>
            </a:xfrm>
            <a:custGeom>
              <a:avLst/>
              <a:gdLst/>
              <a:ahLst/>
              <a:cxnLst/>
              <a:rect l="l" t="t" r="r" b="b"/>
              <a:pathLst>
                <a:path w="556" h="176" extrusionOk="0">
                  <a:moveTo>
                    <a:pt x="391" y="1"/>
                  </a:moveTo>
                  <a:cubicBezTo>
                    <a:pt x="329" y="1"/>
                    <a:pt x="267" y="22"/>
                    <a:pt x="213" y="55"/>
                  </a:cubicBezTo>
                  <a:cubicBezTo>
                    <a:pt x="172" y="80"/>
                    <a:pt x="128" y="87"/>
                    <a:pt x="91" y="87"/>
                  </a:cubicBezTo>
                  <a:cubicBezTo>
                    <a:pt x="39" y="87"/>
                    <a:pt x="0" y="73"/>
                    <a:pt x="0" y="73"/>
                  </a:cubicBezTo>
                  <a:lnTo>
                    <a:pt x="0" y="73"/>
                  </a:lnTo>
                  <a:cubicBezTo>
                    <a:pt x="0" y="73"/>
                    <a:pt x="0" y="133"/>
                    <a:pt x="56" y="170"/>
                  </a:cubicBezTo>
                  <a:cubicBezTo>
                    <a:pt x="71" y="174"/>
                    <a:pt x="85" y="175"/>
                    <a:pt x="99" y="175"/>
                  </a:cubicBezTo>
                  <a:cubicBezTo>
                    <a:pt x="156" y="175"/>
                    <a:pt x="205" y="148"/>
                    <a:pt x="268" y="133"/>
                  </a:cubicBezTo>
                  <a:cubicBezTo>
                    <a:pt x="288" y="130"/>
                    <a:pt x="303" y="128"/>
                    <a:pt x="317" y="128"/>
                  </a:cubicBezTo>
                  <a:cubicBezTo>
                    <a:pt x="369" y="128"/>
                    <a:pt x="385" y="152"/>
                    <a:pt x="463" y="152"/>
                  </a:cubicBezTo>
                  <a:cubicBezTo>
                    <a:pt x="469" y="153"/>
                    <a:pt x="475" y="154"/>
                    <a:pt x="480" y="154"/>
                  </a:cubicBezTo>
                  <a:cubicBezTo>
                    <a:pt x="540" y="154"/>
                    <a:pt x="556" y="70"/>
                    <a:pt x="518" y="36"/>
                  </a:cubicBezTo>
                  <a:cubicBezTo>
                    <a:pt x="478" y="11"/>
                    <a:pt x="435" y="1"/>
                    <a:pt x="3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6765571" y="1352947"/>
              <a:ext cx="65748" cy="21324"/>
            </a:xfrm>
            <a:custGeom>
              <a:avLst/>
              <a:gdLst/>
              <a:ahLst/>
              <a:cxnLst/>
              <a:rect l="l" t="t" r="r" b="b"/>
              <a:pathLst>
                <a:path w="481" h="156" extrusionOk="0">
                  <a:moveTo>
                    <a:pt x="37" y="0"/>
                  </a:moveTo>
                  <a:cubicBezTo>
                    <a:pt x="19" y="19"/>
                    <a:pt x="0" y="74"/>
                    <a:pt x="37" y="116"/>
                  </a:cubicBezTo>
                  <a:cubicBezTo>
                    <a:pt x="45" y="119"/>
                    <a:pt x="50" y="121"/>
                    <a:pt x="55" y="121"/>
                  </a:cubicBezTo>
                  <a:cubicBezTo>
                    <a:pt x="74" y="121"/>
                    <a:pt x="73" y="93"/>
                    <a:pt x="153" y="93"/>
                  </a:cubicBezTo>
                  <a:cubicBezTo>
                    <a:pt x="240" y="93"/>
                    <a:pt x="249" y="156"/>
                    <a:pt x="332" y="156"/>
                  </a:cubicBezTo>
                  <a:cubicBezTo>
                    <a:pt x="342" y="156"/>
                    <a:pt x="353" y="155"/>
                    <a:pt x="365" y="153"/>
                  </a:cubicBezTo>
                  <a:cubicBezTo>
                    <a:pt x="462" y="134"/>
                    <a:pt x="481" y="19"/>
                    <a:pt x="481" y="19"/>
                  </a:cubicBezTo>
                  <a:lnTo>
                    <a:pt x="481" y="19"/>
                  </a:lnTo>
                  <a:cubicBezTo>
                    <a:pt x="481" y="19"/>
                    <a:pt x="419" y="66"/>
                    <a:pt x="356" y="66"/>
                  </a:cubicBezTo>
                  <a:cubicBezTo>
                    <a:pt x="340" y="66"/>
                    <a:pt x="325" y="63"/>
                    <a:pt x="310" y="56"/>
                  </a:cubicBezTo>
                  <a:cubicBezTo>
                    <a:pt x="231" y="0"/>
                    <a:pt x="153" y="0"/>
                    <a:pt x="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0611087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457"/>
        <p:cNvGrpSpPr/>
        <p:nvPr/>
      </p:nvGrpSpPr>
      <p:grpSpPr>
        <a:xfrm>
          <a:off x="0" y="0"/>
          <a:ext cx="0" cy="0"/>
          <a:chOff x="0" y="0"/>
          <a:chExt cx="0" cy="0"/>
        </a:xfrm>
      </p:grpSpPr>
      <p:grpSp>
        <p:nvGrpSpPr>
          <p:cNvPr id="458" name="Google Shape;458;p29"/>
          <p:cNvGrpSpPr/>
          <p:nvPr/>
        </p:nvGrpSpPr>
        <p:grpSpPr>
          <a:xfrm>
            <a:off x="281250" y="281700"/>
            <a:ext cx="8581500" cy="4580100"/>
            <a:chOff x="281250" y="281700"/>
            <a:chExt cx="8581500" cy="4580100"/>
          </a:xfrm>
        </p:grpSpPr>
        <p:sp>
          <p:nvSpPr>
            <p:cNvPr id="459" name="Google Shape;459;p29"/>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 name="Google Shape;460;p29"/>
            <p:cNvGrpSpPr/>
            <p:nvPr/>
          </p:nvGrpSpPr>
          <p:grpSpPr>
            <a:xfrm>
              <a:off x="517475" y="382105"/>
              <a:ext cx="400500" cy="95700"/>
              <a:chOff x="517475" y="395577"/>
              <a:chExt cx="400500" cy="95700"/>
            </a:xfrm>
          </p:grpSpPr>
          <p:sp>
            <p:nvSpPr>
              <p:cNvPr id="461" name="Google Shape;461;p29"/>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29"/>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5" name="Google Shape;465;p29"/>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grpSp>
        <p:nvGrpSpPr>
          <p:cNvPr id="466" name="Google Shape;466;p29"/>
          <p:cNvGrpSpPr/>
          <p:nvPr/>
        </p:nvGrpSpPr>
        <p:grpSpPr>
          <a:xfrm flipH="1">
            <a:off x="7258295" y="2477759"/>
            <a:ext cx="1172483" cy="2130823"/>
            <a:chOff x="1403000" y="292300"/>
            <a:chExt cx="2566732" cy="4664675"/>
          </a:xfrm>
        </p:grpSpPr>
        <p:sp>
          <p:nvSpPr>
            <p:cNvPr id="467" name="Google Shape;467;p29"/>
            <p:cNvSpPr/>
            <p:nvPr/>
          </p:nvSpPr>
          <p:spPr>
            <a:xfrm>
              <a:off x="2576566" y="4571564"/>
              <a:ext cx="1035537" cy="363600"/>
            </a:xfrm>
            <a:custGeom>
              <a:avLst/>
              <a:gdLst/>
              <a:ahLst/>
              <a:cxnLst/>
              <a:rect l="l" t="t" r="r" b="b"/>
              <a:pathLst>
                <a:path w="3466" h="1217" extrusionOk="0">
                  <a:moveTo>
                    <a:pt x="1483" y="1"/>
                  </a:moveTo>
                  <a:cubicBezTo>
                    <a:pt x="1349" y="1"/>
                    <a:pt x="1252" y="98"/>
                    <a:pt x="1252" y="232"/>
                  </a:cubicBezTo>
                  <a:lnTo>
                    <a:pt x="1252" y="366"/>
                  </a:lnTo>
                  <a:lnTo>
                    <a:pt x="0" y="597"/>
                  </a:lnTo>
                  <a:lnTo>
                    <a:pt x="97" y="1216"/>
                  </a:lnTo>
                  <a:lnTo>
                    <a:pt x="3294" y="615"/>
                  </a:lnTo>
                  <a:cubicBezTo>
                    <a:pt x="3392" y="597"/>
                    <a:pt x="3465" y="500"/>
                    <a:pt x="3465" y="384"/>
                  </a:cubicBezTo>
                  <a:lnTo>
                    <a:pt x="3465" y="232"/>
                  </a:lnTo>
                  <a:cubicBezTo>
                    <a:pt x="3465" y="98"/>
                    <a:pt x="3350" y="1"/>
                    <a:pt x="3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2559834" y="4555132"/>
              <a:ext cx="1070194" cy="396464"/>
            </a:xfrm>
            <a:custGeom>
              <a:avLst/>
              <a:gdLst/>
              <a:ahLst/>
              <a:cxnLst/>
              <a:rect l="l" t="t" r="r" b="b"/>
              <a:pathLst>
                <a:path w="3582" h="1327" extrusionOk="0">
                  <a:moveTo>
                    <a:pt x="3272" y="93"/>
                  </a:moveTo>
                  <a:cubicBezTo>
                    <a:pt x="3387" y="93"/>
                    <a:pt x="3484" y="190"/>
                    <a:pt x="3484" y="287"/>
                  </a:cubicBezTo>
                  <a:lnTo>
                    <a:pt x="3484" y="439"/>
                  </a:lnTo>
                  <a:cubicBezTo>
                    <a:pt x="3484" y="536"/>
                    <a:pt x="3424" y="615"/>
                    <a:pt x="3332" y="633"/>
                  </a:cubicBezTo>
                  <a:lnTo>
                    <a:pt x="3290" y="633"/>
                  </a:lnTo>
                  <a:lnTo>
                    <a:pt x="190" y="1211"/>
                  </a:lnTo>
                  <a:lnTo>
                    <a:pt x="116" y="693"/>
                  </a:lnTo>
                  <a:lnTo>
                    <a:pt x="1345" y="462"/>
                  </a:lnTo>
                  <a:lnTo>
                    <a:pt x="1345" y="287"/>
                  </a:lnTo>
                  <a:cubicBezTo>
                    <a:pt x="1345" y="190"/>
                    <a:pt x="1442" y="93"/>
                    <a:pt x="1539" y="93"/>
                  </a:cubicBezTo>
                  <a:close/>
                  <a:moveTo>
                    <a:pt x="1539" y="0"/>
                  </a:moveTo>
                  <a:cubicBezTo>
                    <a:pt x="1387" y="0"/>
                    <a:pt x="1253" y="134"/>
                    <a:pt x="1253" y="287"/>
                  </a:cubicBezTo>
                  <a:lnTo>
                    <a:pt x="1253" y="384"/>
                  </a:lnTo>
                  <a:lnTo>
                    <a:pt x="1" y="615"/>
                  </a:lnTo>
                  <a:lnTo>
                    <a:pt x="116" y="1326"/>
                  </a:lnTo>
                  <a:lnTo>
                    <a:pt x="3406" y="712"/>
                  </a:lnTo>
                  <a:lnTo>
                    <a:pt x="3406" y="670"/>
                  </a:lnTo>
                  <a:cubicBezTo>
                    <a:pt x="3484" y="633"/>
                    <a:pt x="3581" y="555"/>
                    <a:pt x="3581" y="439"/>
                  </a:cubicBezTo>
                  <a:lnTo>
                    <a:pt x="3581" y="287"/>
                  </a:lnTo>
                  <a:cubicBezTo>
                    <a:pt x="3581" y="134"/>
                    <a:pt x="3448" y="0"/>
                    <a:pt x="32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2029818" y="2933116"/>
              <a:ext cx="87241" cy="1880443"/>
            </a:xfrm>
            <a:custGeom>
              <a:avLst/>
              <a:gdLst/>
              <a:ahLst/>
              <a:cxnLst/>
              <a:rect l="l" t="t" r="r" b="b"/>
              <a:pathLst>
                <a:path w="292" h="6294" extrusionOk="0">
                  <a:moveTo>
                    <a:pt x="116" y="0"/>
                  </a:moveTo>
                  <a:cubicBezTo>
                    <a:pt x="42" y="0"/>
                    <a:pt x="0" y="37"/>
                    <a:pt x="0" y="116"/>
                  </a:cubicBezTo>
                  <a:lnTo>
                    <a:pt x="0" y="6159"/>
                  </a:lnTo>
                  <a:cubicBezTo>
                    <a:pt x="0" y="6238"/>
                    <a:pt x="42" y="6293"/>
                    <a:pt x="116" y="6293"/>
                  </a:cubicBezTo>
                  <a:lnTo>
                    <a:pt x="291" y="6293"/>
                  </a:lnTo>
                  <a:lnTo>
                    <a:pt x="2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2013087" y="2915190"/>
              <a:ext cx="120404" cy="1909423"/>
            </a:xfrm>
            <a:custGeom>
              <a:avLst/>
              <a:gdLst/>
              <a:ahLst/>
              <a:cxnLst/>
              <a:rect l="l" t="t" r="r" b="b"/>
              <a:pathLst>
                <a:path w="403" h="6391" extrusionOk="0">
                  <a:moveTo>
                    <a:pt x="310" y="97"/>
                  </a:moveTo>
                  <a:lnTo>
                    <a:pt x="310" y="6298"/>
                  </a:lnTo>
                  <a:lnTo>
                    <a:pt x="172" y="6298"/>
                  </a:lnTo>
                  <a:cubicBezTo>
                    <a:pt x="135" y="6298"/>
                    <a:pt x="98" y="6256"/>
                    <a:pt x="98" y="6219"/>
                  </a:cubicBezTo>
                  <a:lnTo>
                    <a:pt x="98" y="176"/>
                  </a:lnTo>
                  <a:cubicBezTo>
                    <a:pt x="98" y="134"/>
                    <a:pt x="135" y="97"/>
                    <a:pt x="172" y="97"/>
                  </a:cubicBezTo>
                  <a:close/>
                  <a:moveTo>
                    <a:pt x="172" y="0"/>
                  </a:moveTo>
                  <a:cubicBezTo>
                    <a:pt x="79" y="0"/>
                    <a:pt x="1" y="79"/>
                    <a:pt x="1" y="176"/>
                  </a:cubicBezTo>
                  <a:lnTo>
                    <a:pt x="1" y="6219"/>
                  </a:lnTo>
                  <a:cubicBezTo>
                    <a:pt x="1" y="6316"/>
                    <a:pt x="79" y="6390"/>
                    <a:pt x="172" y="6390"/>
                  </a:cubicBezTo>
                  <a:lnTo>
                    <a:pt x="403" y="6390"/>
                  </a:lnTo>
                  <a:lnTo>
                    <a:pt x="40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2098834" y="2926245"/>
              <a:ext cx="921108" cy="1887314"/>
            </a:xfrm>
            <a:custGeom>
              <a:avLst/>
              <a:gdLst/>
              <a:ahLst/>
              <a:cxnLst/>
              <a:rect l="l" t="t" r="r" b="b"/>
              <a:pathLst>
                <a:path w="3083" h="6317" extrusionOk="0">
                  <a:moveTo>
                    <a:pt x="116" y="0"/>
                  </a:moveTo>
                  <a:cubicBezTo>
                    <a:pt x="60" y="0"/>
                    <a:pt x="0" y="60"/>
                    <a:pt x="0" y="116"/>
                  </a:cubicBezTo>
                  <a:lnTo>
                    <a:pt x="0" y="6201"/>
                  </a:lnTo>
                  <a:cubicBezTo>
                    <a:pt x="0" y="6279"/>
                    <a:pt x="60" y="6316"/>
                    <a:pt x="116" y="6316"/>
                  </a:cubicBezTo>
                  <a:lnTo>
                    <a:pt x="2985" y="5757"/>
                  </a:lnTo>
                  <a:cubicBezTo>
                    <a:pt x="3045" y="5757"/>
                    <a:pt x="3082" y="5702"/>
                    <a:pt x="3082" y="5642"/>
                  </a:cubicBezTo>
                  <a:lnTo>
                    <a:pt x="3082" y="485"/>
                  </a:lnTo>
                  <a:cubicBezTo>
                    <a:pt x="3082" y="425"/>
                    <a:pt x="3045" y="370"/>
                    <a:pt x="2985" y="370"/>
                  </a:cubicBezTo>
                  <a:lnTo>
                    <a:pt x="1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2082102" y="2914294"/>
              <a:ext cx="948894" cy="1913008"/>
            </a:xfrm>
            <a:custGeom>
              <a:avLst/>
              <a:gdLst/>
              <a:ahLst/>
              <a:cxnLst/>
              <a:rect l="l" t="t" r="r" b="b"/>
              <a:pathLst>
                <a:path w="3176" h="6403" extrusionOk="0">
                  <a:moveTo>
                    <a:pt x="172" y="100"/>
                  </a:moveTo>
                  <a:lnTo>
                    <a:pt x="3041" y="447"/>
                  </a:lnTo>
                  <a:cubicBezTo>
                    <a:pt x="3060" y="447"/>
                    <a:pt x="3083" y="484"/>
                    <a:pt x="3083" y="525"/>
                  </a:cubicBezTo>
                  <a:lnTo>
                    <a:pt x="3083" y="5682"/>
                  </a:lnTo>
                  <a:cubicBezTo>
                    <a:pt x="3083" y="5723"/>
                    <a:pt x="3060" y="5760"/>
                    <a:pt x="3041" y="5760"/>
                  </a:cubicBezTo>
                  <a:lnTo>
                    <a:pt x="153" y="6301"/>
                  </a:lnTo>
                  <a:lnTo>
                    <a:pt x="116" y="6301"/>
                  </a:lnTo>
                  <a:cubicBezTo>
                    <a:pt x="116" y="6278"/>
                    <a:pt x="98" y="6259"/>
                    <a:pt x="98" y="6241"/>
                  </a:cubicBezTo>
                  <a:lnTo>
                    <a:pt x="98" y="156"/>
                  </a:lnTo>
                  <a:cubicBezTo>
                    <a:pt x="98" y="119"/>
                    <a:pt x="135" y="100"/>
                    <a:pt x="172" y="100"/>
                  </a:cubicBezTo>
                  <a:close/>
                  <a:moveTo>
                    <a:pt x="149" y="0"/>
                  </a:moveTo>
                  <a:cubicBezTo>
                    <a:pt x="80" y="0"/>
                    <a:pt x="1" y="72"/>
                    <a:pt x="1" y="156"/>
                  </a:cubicBezTo>
                  <a:lnTo>
                    <a:pt x="1" y="6241"/>
                  </a:lnTo>
                  <a:cubicBezTo>
                    <a:pt x="1" y="6301"/>
                    <a:pt x="19" y="6338"/>
                    <a:pt x="56" y="6356"/>
                  </a:cubicBezTo>
                  <a:cubicBezTo>
                    <a:pt x="86" y="6383"/>
                    <a:pt x="114" y="6403"/>
                    <a:pt x="141" y="6403"/>
                  </a:cubicBezTo>
                  <a:cubicBezTo>
                    <a:pt x="151" y="6403"/>
                    <a:pt x="162" y="6400"/>
                    <a:pt x="172" y="6393"/>
                  </a:cubicBezTo>
                  <a:lnTo>
                    <a:pt x="3060" y="5857"/>
                  </a:lnTo>
                  <a:cubicBezTo>
                    <a:pt x="3138" y="5839"/>
                    <a:pt x="3175" y="5760"/>
                    <a:pt x="3175" y="5682"/>
                  </a:cubicBezTo>
                  <a:lnTo>
                    <a:pt x="3175" y="525"/>
                  </a:lnTo>
                  <a:cubicBezTo>
                    <a:pt x="3175" y="447"/>
                    <a:pt x="3138" y="368"/>
                    <a:pt x="3060" y="350"/>
                  </a:cubicBezTo>
                  <a:lnTo>
                    <a:pt x="172" y="3"/>
                  </a:lnTo>
                  <a:cubicBezTo>
                    <a:pt x="164" y="1"/>
                    <a:pt x="157" y="0"/>
                    <a:pt x="14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1415548" y="735374"/>
              <a:ext cx="183744" cy="3773135"/>
            </a:xfrm>
            <a:custGeom>
              <a:avLst/>
              <a:gdLst/>
              <a:ahLst/>
              <a:cxnLst/>
              <a:rect l="l" t="t" r="r" b="b"/>
              <a:pathLst>
                <a:path w="615" h="12629" extrusionOk="0">
                  <a:moveTo>
                    <a:pt x="250" y="0"/>
                  </a:moveTo>
                  <a:cubicBezTo>
                    <a:pt x="116" y="0"/>
                    <a:pt x="0" y="97"/>
                    <a:pt x="0" y="231"/>
                  </a:cubicBezTo>
                  <a:lnTo>
                    <a:pt x="0" y="12397"/>
                  </a:lnTo>
                  <a:cubicBezTo>
                    <a:pt x="0" y="12531"/>
                    <a:pt x="116" y="12628"/>
                    <a:pt x="250" y="12628"/>
                  </a:cubicBezTo>
                  <a:lnTo>
                    <a:pt x="615" y="12628"/>
                  </a:lnTo>
                  <a:lnTo>
                    <a:pt x="6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1403000" y="717448"/>
              <a:ext cx="207346" cy="3808987"/>
            </a:xfrm>
            <a:custGeom>
              <a:avLst/>
              <a:gdLst/>
              <a:ahLst/>
              <a:cxnLst/>
              <a:rect l="l" t="t" r="r" b="b"/>
              <a:pathLst>
                <a:path w="694" h="12749" extrusionOk="0">
                  <a:moveTo>
                    <a:pt x="597" y="97"/>
                  </a:moveTo>
                  <a:lnTo>
                    <a:pt x="597" y="12651"/>
                  </a:lnTo>
                  <a:lnTo>
                    <a:pt x="292" y="12651"/>
                  </a:lnTo>
                  <a:cubicBezTo>
                    <a:pt x="176" y="12651"/>
                    <a:pt x="98" y="12554"/>
                    <a:pt x="98" y="12457"/>
                  </a:cubicBezTo>
                  <a:lnTo>
                    <a:pt x="98" y="291"/>
                  </a:lnTo>
                  <a:cubicBezTo>
                    <a:pt x="98" y="194"/>
                    <a:pt x="176" y="97"/>
                    <a:pt x="292" y="97"/>
                  </a:cubicBezTo>
                  <a:close/>
                  <a:moveTo>
                    <a:pt x="292" y="0"/>
                  </a:moveTo>
                  <a:cubicBezTo>
                    <a:pt x="116" y="0"/>
                    <a:pt x="1" y="139"/>
                    <a:pt x="1" y="291"/>
                  </a:cubicBezTo>
                  <a:lnTo>
                    <a:pt x="1" y="12457"/>
                  </a:lnTo>
                  <a:cubicBezTo>
                    <a:pt x="1" y="12614"/>
                    <a:pt x="116" y="12748"/>
                    <a:pt x="292" y="12748"/>
                  </a:cubicBezTo>
                  <a:lnTo>
                    <a:pt x="694" y="12748"/>
                  </a:lnTo>
                  <a:lnTo>
                    <a:pt x="69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1558958" y="729697"/>
              <a:ext cx="2024167" cy="3785384"/>
            </a:xfrm>
            <a:custGeom>
              <a:avLst/>
              <a:gdLst/>
              <a:ahLst/>
              <a:cxnLst/>
              <a:rect l="l" t="t" r="r" b="b"/>
              <a:pathLst>
                <a:path w="6775" h="12670" extrusionOk="0">
                  <a:moveTo>
                    <a:pt x="250" y="1"/>
                  </a:moveTo>
                  <a:cubicBezTo>
                    <a:pt x="116" y="1"/>
                    <a:pt x="1" y="98"/>
                    <a:pt x="1" y="232"/>
                  </a:cubicBezTo>
                  <a:lnTo>
                    <a:pt x="1" y="12458"/>
                  </a:lnTo>
                  <a:cubicBezTo>
                    <a:pt x="1" y="12578"/>
                    <a:pt x="94" y="12669"/>
                    <a:pt x="211" y="12669"/>
                  </a:cubicBezTo>
                  <a:cubicBezTo>
                    <a:pt x="224" y="12669"/>
                    <a:pt x="237" y="12668"/>
                    <a:pt x="250" y="12666"/>
                  </a:cubicBezTo>
                  <a:lnTo>
                    <a:pt x="6585" y="11552"/>
                  </a:lnTo>
                  <a:cubicBezTo>
                    <a:pt x="6682" y="11534"/>
                    <a:pt x="6774" y="11418"/>
                    <a:pt x="6774" y="11303"/>
                  </a:cubicBezTo>
                  <a:lnTo>
                    <a:pt x="6774" y="943"/>
                  </a:lnTo>
                  <a:cubicBezTo>
                    <a:pt x="6774" y="828"/>
                    <a:pt x="6682" y="731"/>
                    <a:pt x="6585" y="712"/>
                  </a:cubicBezTo>
                  <a:lnTo>
                    <a:pt x="2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1546708" y="716850"/>
              <a:ext cx="2048666" cy="3811676"/>
            </a:xfrm>
            <a:custGeom>
              <a:avLst/>
              <a:gdLst/>
              <a:ahLst/>
              <a:cxnLst/>
              <a:rect l="l" t="t" r="r" b="b"/>
              <a:pathLst>
                <a:path w="6857" h="12758" extrusionOk="0">
                  <a:moveTo>
                    <a:pt x="258" y="97"/>
                  </a:moveTo>
                  <a:cubicBezTo>
                    <a:pt x="269" y="97"/>
                    <a:pt x="280" y="97"/>
                    <a:pt x="291" y="99"/>
                  </a:cubicBezTo>
                  <a:lnTo>
                    <a:pt x="6626" y="811"/>
                  </a:lnTo>
                  <a:cubicBezTo>
                    <a:pt x="6700" y="811"/>
                    <a:pt x="6760" y="889"/>
                    <a:pt x="6760" y="986"/>
                  </a:cubicBezTo>
                  <a:lnTo>
                    <a:pt x="6760" y="11346"/>
                  </a:lnTo>
                  <a:cubicBezTo>
                    <a:pt x="6760" y="11438"/>
                    <a:pt x="6700" y="11535"/>
                    <a:pt x="6626" y="11554"/>
                  </a:cubicBezTo>
                  <a:lnTo>
                    <a:pt x="291" y="12653"/>
                  </a:lnTo>
                  <a:cubicBezTo>
                    <a:pt x="275" y="12658"/>
                    <a:pt x="259" y="12661"/>
                    <a:pt x="244" y="12661"/>
                  </a:cubicBezTo>
                  <a:cubicBezTo>
                    <a:pt x="204" y="12661"/>
                    <a:pt x="171" y="12643"/>
                    <a:pt x="157" y="12616"/>
                  </a:cubicBezTo>
                  <a:cubicBezTo>
                    <a:pt x="116" y="12593"/>
                    <a:pt x="97" y="12556"/>
                    <a:pt x="97" y="12501"/>
                  </a:cubicBezTo>
                  <a:lnTo>
                    <a:pt x="97" y="275"/>
                  </a:lnTo>
                  <a:cubicBezTo>
                    <a:pt x="97" y="171"/>
                    <a:pt x="161" y="97"/>
                    <a:pt x="258" y="97"/>
                  </a:cubicBezTo>
                  <a:close/>
                  <a:moveTo>
                    <a:pt x="274" y="0"/>
                  </a:moveTo>
                  <a:cubicBezTo>
                    <a:pt x="120" y="0"/>
                    <a:pt x="0" y="112"/>
                    <a:pt x="0" y="275"/>
                  </a:cubicBezTo>
                  <a:lnTo>
                    <a:pt x="0" y="12501"/>
                  </a:lnTo>
                  <a:cubicBezTo>
                    <a:pt x="0" y="12575"/>
                    <a:pt x="23" y="12653"/>
                    <a:pt x="79" y="12690"/>
                  </a:cubicBezTo>
                  <a:cubicBezTo>
                    <a:pt x="124" y="12736"/>
                    <a:pt x="177" y="12757"/>
                    <a:pt x="242" y="12757"/>
                  </a:cubicBezTo>
                  <a:cubicBezTo>
                    <a:pt x="263" y="12757"/>
                    <a:pt x="286" y="12755"/>
                    <a:pt x="310" y="12750"/>
                  </a:cubicBezTo>
                  <a:lnTo>
                    <a:pt x="6644" y="11651"/>
                  </a:lnTo>
                  <a:cubicBezTo>
                    <a:pt x="6760" y="11614"/>
                    <a:pt x="6857" y="11498"/>
                    <a:pt x="6857" y="11346"/>
                  </a:cubicBezTo>
                  <a:lnTo>
                    <a:pt x="6857" y="986"/>
                  </a:lnTo>
                  <a:cubicBezTo>
                    <a:pt x="6857" y="852"/>
                    <a:pt x="6760" y="718"/>
                    <a:pt x="6626" y="718"/>
                  </a:cubicBezTo>
                  <a:lnTo>
                    <a:pt x="310" y="2"/>
                  </a:lnTo>
                  <a:cubicBezTo>
                    <a:pt x="298" y="1"/>
                    <a:pt x="286" y="0"/>
                    <a:pt x="27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1656954" y="867131"/>
              <a:ext cx="1851478" cy="3504244"/>
            </a:xfrm>
            <a:custGeom>
              <a:avLst/>
              <a:gdLst/>
              <a:ahLst/>
              <a:cxnLst/>
              <a:rect l="l" t="t" r="r" b="b"/>
              <a:pathLst>
                <a:path w="6197" h="11729" extrusionOk="0">
                  <a:moveTo>
                    <a:pt x="216" y="1"/>
                  </a:moveTo>
                  <a:cubicBezTo>
                    <a:pt x="97" y="1"/>
                    <a:pt x="1" y="89"/>
                    <a:pt x="1" y="215"/>
                  </a:cubicBezTo>
                  <a:lnTo>
                    <a:pt x="1" y="11536"/>
                  </a:lnTo>
                  <a:cubicBezTo>
                    <a:pt x="1" y="11656"/>
                    <a:pt x="94" y="11728"/>
                    <a:pt x="210" y="11728"/>
                  </a:cubicBezTo>
                  <a:cubicBezTo>
                    <a:pt x="223" y="11728"/>
                    <a:pt x="237" y="11727"/>
                    <a:pt x="250" y="11725"/>
                  </a:cubicBezTo>
                  <a:lnTo>
                    <a:pt x="6026" y="10783"/>
                  </a:lnTo>
                  <a:cubicBezTo>
                    <a:pt x="6123" y="10764"/>
                    <a:pt x="6197" y="10649"/>
                    <a:pt x="6197" y="10552"/>
                  </a:cubicBezTo>
                  <a:lnTo>
                    <a:pt x="6197" y="811"/>
                  </a:lnTo>
                  <a:cubicBezTo>
                    <a:pt x="6197" y="696"/>
                    <a:pt x="6123" y="599"/>
                    <a:pt x="6026" y="580"/>
                  </a:cubicBezTo>
                  <a:lnTo>
                    <a:pt x="250" y="3"/>
                  </a:lnTo>
                  <a:cubicBezTo>
                    <a:pt x="239" y="1"/>
                    <a:pt x="227" y="1"/>
                    <a:pt x="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1644704" y="849504"/>
              <a:ext cx="1881653" cy="3539499"/>
            </a:xfrm>
            <a:custGeom>
              <a:avLst/>
              <a:gdLst/>
              <a:ahLst/>
              <a:cxnLst/>
              <a:rect l="l" t="t" r="r" b="b"/>
              <a:pathLst>
                <a:path w="6298" h="11847" extrusionOk="0">
                  <a:moveTo>
                    <a:pt x="273" y="99"/>
                  </a:moveTo>
                  <a:lnTo>
                    <a:pt x="6067" y="695"/>
                  </a:lnTo>
                  <a:cubicBezTo>
                    <a:pt x="6122" y="695"/>
                    <a:pt x="6201" y="773"/>
                    <a:pt x="6201" y="870"/>
                  </a:cubicBezTo>
                  <a:lnTo>
                    <a:pt x="6201" y="10611"/>
                  </a:lnTo>
                  <a:cubicBezTo>
                    <a:pt x="6201" y="10689"/>
                    <a:pt x="6122" y="10786"/>
                    <a:pt x="6067" y="10786"/>
                  </a:cubicBezTo>
                  <a:lnTo>
                    <a:pt x="273" y="11747"/>
                  </a:lnTo>
                  <a:cubicBezTo>
                    <a:pt x="263" y="11749"/>
                    <a:pt x="254" y="11750"/>
                    <a:pt x="244" y="11750"/>
                  </a:cubicBezTo>
                  <a:cubicBezTo>
                    <a:pt x="161" y="11750"/>
                    <a:pt x="97" y="11678"/>
                    <a:pt x="97" y="11595"/>
                  </a:cubicBezTo>
                  <a:lnTo>
                    <a:pt x="97" y="274"/>
                  </a:lnTo>
                  <a:cubicBezTo>
                    <a:pt x="97" y="159"/>
                    <a:pt x="176" y="99"/>
                    <a:pt x="273" y="99"/>
                  </a:cubicBezTo>
                  <a:close/>
                  <a:moveTo>
                    <a:pt x="262" y="0"/>
                  </a:moveTo>
                  <a:cubicBezTo>
                    <a:pt x="118" y="0"/>
                    <a:pt x="0" y="127"/>
                    <a:pt x="0" y="274"/>
                  </a:cubicBezTo>
                  <a:lnTo>
                    <a:pt x="0" y="11595"/>
                  </a:lnTo>
                  <a:cubicBezTo>
                    <a:pt x="0" y="11736"/>
                    <a:pt x="116" y="11846"/>
                    <a:pt x="258" y="11846"/>
                  </a:cubicBezTo>
                  <a:cubicBezTo>
                    <a:pt x="269" y="11846"/>
                    <a:pt x="280" y="11846"/>
                    <a:pt x="291" y="11844"/>
                  </a:cubicBezTo>
                  <a:lnTo>
                    <a:pt x="6067" y="10879"/>
                  </a:lnTo>
                  <a:cubicBezTo>
                    <a:pt x="6201" y="10860"/>
                    <a:pt x="6298" y="10745"/>
                    <a:pt x="6298" y="10611"/>
                  </a:cubicBezTo>
                  <a:lnTo>
                    <a:pt x="6298" y="870"/>
                  </a:lnTo>
                  <a:cubicBezTo>
                    <a:pt x="6298" y="736"/>
                    <a:pt x="6201" y="621"/>
                    <a:pt x="6067" y="598"/>
                  </a:cubicBezTo>
                  <a:lnTo>
                    <a:pt x="291" y="2"/>
                  </a:lnTo>
                  <a:cubicBezTo>
                    <a:pt x="281" y="1"/>
                    <a:pt x="272" y="0"/>
                    <a:pt x="26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1989783" y="4749630"/>
              <a:ext cx="661477" cy="190912"/>
            </a:xfrm>
            <a:custGeom>
              <a:avLst/>
              <a:gdLst/>
              <a:ahLst/>
              <a:cxnLst/>
              <a:rect l="l" t="t" r="r" b="b"/>
              <a:pathLst>
                <a:path w="2214" h="639" extrusionOk="0">
                  <a:moveTo>
                    <a:pt x="231" y="1"/>
                  </a:moveTo>
                  <a:cubicBezTo>
                    <a:pt x="97" y="1"/>
                    <a:pt x="0" y="116"/>
                    <a:pt x="0" y="250"/>
                  </a:cubicBezTo>
                  <a:lnTo>
                    <a:pt x="0" y="407"/>
                  </a:lnTo>
                  <a:cubicBezTo>
                    <a:pt x="0" y="541"/>
                    <a:pt x="97" y="639"/>
                    <a:pt x="231" y="639"/>
                  </a:cubicBezTo>
                  <a:lnTo>
                    <a:pt x="1964" y="639"/>
                  </a:lnTo>
                  <a:cubicBezTo>
                    <a:pt x="2098" y="639"/>
                    <a:pt x="2214" y="541"/>
                    <a:pt x="2214" y="407"/>
                  </a:cubicBezTo>
                  <a:lnTo>
                    <a:pt x="2214" y="250"/>
                  </a:lnTo>
                  <a:cubicBezTo>
                    <a:pt x="2214" y="116"/>
                    <a:pt x="2098" y="1"/>
                    <a:pt x="19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973052" y="4738576"/>
              <a:ext cx="690756" cy="218399"/>
            </a:xfrm>
            <a:custGeom>
              <a:avLst/>
              <a:gdLst/>
              <a:ahLst/>
              <a:cxnLst/>
              <a:rect l="l" t="t" r="r" b="b"/>
              <a:pathLst>
                <a:path w="2312" h="731" extrusionOk="0">
                  <a:moveTo>
                    <a:pt x="2020" y="98"/>
                  </a:moveTo>
                  <a:cubicBezTo>
                    <a:pt x="2136" y="98"/>
                    <a:pt x="2233" y="172"/>
                    <a:pt x="2233" y="287"/>
                  </a:cubicBezTo>
                  <a:lnTo>
                    <a:pt x="2233" y="444"/>
                  </a:lnTo>
                  <a:cubicBezTo>
                    <a:pt x="2233" y="542"/>
                    <a:pt x="2136" y="634"/>
                    <a:pt x="2020" y="634"/>
                  </a:cubicBezTo>
                  <a:lnTo>
                    <a:pt x="287" y="634"/>
                  </a:lnTo>
                  <a:cubicBezTo>
                    <a:pt x="190" y="634"/>
                    <a:pt x="98" y="542"/>
                    <a:pt x="98" y="444"/>
                  </a:cubicBezTo>
                  <a:lnTo>
                    <a:pt x="98" y="287"/>
                  </a:lnTo>
                  <a:cubicBezTo>
                    <a:pt x="98" y="172"/>
                    <a:pt x="190" y="98"/>
                    <a:pt x="287" y="98"/>
                  </a:cubicBezTo>
                  <a:close/>
                  <a:moveTo>
                    <a:pt x="287" y="1"/>
                  </a:moveTo>
                  <a:cubicBezTo>
                    <a:pt x="135" y="1"/>
                    <a:pt x="1" y="135"/>
                    <a:pt x="1" y="287"/>
                  </a:cubicBezTo>
                  <a:lnTo>
                    <a:pt x="1" y="444"/>
                  </a:lnTo>
                  <a:cubicBezTo>
                    <a:pt x="1" y="597"/>
                    <a:pt x="135" y="731"/>
                    <a:pt x="287" y="731"/>
                  </a:cubicBezTo>
                  <a:lnTo>
                    <a:pt x="2020" y="731"/>
                  </a:lnTo>
                  <a:cubicBezTo>
                    <a:pt x="2196" y="731"/>
                    <a:pt x="2311" y="597"/>
                    <a:pt x="2311" y="444"/>
                  </a:cubicBezTo>
                  <a:lnTo>
                    <a:pt x="2311" y="287"/>
                  </a:lnTo>
                  <a:cubicBezTo>
                    <a:pt x="2311" y="135"/>
                    <a:pt x="2196" y="1"/>
                    <a:pt x="202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2047744" y="4566186"/>
              <a:ext cx="1489667" cy="183742"/>
            </a:xfrm>
            <a:custGeom>
              <a:avLst/>
              <a:gdLst/>
              <a:ahLst/>
              <a:cxnLst/>
              <a:rect l="l" t="t" r="r" b="b"/>
              <a:pathLst>
                <a:path w="4986" h="615" extrusionOk="0">
                  <a:moveTo>
                    <a:pt x="3387" y="0"/>
                  </a:moveTo>
                  <a:lnTo>
                    <a:pt x="0" y="615"/>
                  </a:lnTo>
                  <a:lnTo>
                    <a:pt x="1770" y="615"/>
                  </a:lnTo>
                  <a:lnTo>
                    <a:pt x="4986" y="19"/>
                  </a:lnTo>
                  <a:lnTo>
                    <a:pt x="3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2042067" y="4555132"/>
              <a:ext cx="1501020" cy="212722"/>
            </a:xfrm>
            <a:custGeom>
              <a:avLst/>
              <a:gdLst/>
              <a:ahLst/>
              <a:cxnLst/>
              <a:rect l="l" t="t" r="r" b="b"/>
              <a:pathLst>
                <a:path w="5024" h="712" extrusionOk="0">
                  <a:moveTo>
                    <a:pt x="4524" y="93"/>
                  </a:moveTo>
                  <a:lnTo>
                    <a:pt x="1789" y="615"/>
                  </a:lnTo>
                  <a:lnTo>
                    <a:pt x="537" y="615"/>
                  </a:lnTo>
                  <a:lnTo>
                    <a:pt x="3425" y="93"/>
                  </a:lnTo>
                  <a:close/>
                  <a:moveTo>
                    <a:pt x="3406" y="0"/>
                  </a:moveTo>
                  <a:lnTo>
                    <a:pt x="1" y="615"/>
                  </a:lnTo>
                  <a:lnTo>
                    <a:pt x="19" y="712"/>
                  </a:lnTo>
                  <a:lnTo>
                    <a:pt x="1789" y="712"/>
                  </a:lnTo>
                  <a:lnTo>
                    <a:pt x="5023" y="93"/>
                  </a:lnTo>
                  <a:lnTo>
                    <a:pt x="500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3433734" y="1154845"/>
              <a:ext cx="40334" cy="420067"/>
            </a:xfrm>
            <a:custGeom>
              <a:avLst/>
              <a:gdLst/>
              <a:ahLst/>
              <a:cxnLst/>
              <a:rect l="l" t="t" r="r" b="b"/>
              <a:pathLst>
                <a:path w="135" h="1406" extrusionOk="0">
                  <a:moveTo>
                    <a:pt x="19" y="1"/>
                  </a:moveTo>
                  <a:cubicBezTo>
                    <a:pt x="0" y="19"/>
                    <a:pt x="0" y="19"/>
                    <a:pt x="0" y="61"/>
                  </a:cubicBezTo>
                  <a:cubicBezTo>
                    <a:pt x="60" y="481"/>
                    <a:pt x="60" y="925"/>
                    <a:pt x="0" y="1369"/>
                  </a:cubicBezTo>
                  <a:cubicBezTo>
                    <a:pt x="0" y="1387"/>
                    <a:pt x="19" y="1406"/>
                    <a:pt x="37" y="1406"/>
                  </a:cubicBezTo>
                  <a:cubicBezTo>
                    <a:pt x="60" y="1406"/>
                    <a:pt x="79" y="1387"/>
                    <a:pt x="79" y="1369"/>
                  </a:cubicBezTo>
                  <a:cubicBezTo>
                    <a:pt x="116" y="925"/>
                    <a:pt x="134" y="481"/>
                    <a:pt x="60" y="38"/>
                  </a:cubicBezTo>
                  <a:cubicBezTo>
                    <a:pt x="60" y="19"/>
                    <a:pt x="37" y="1"/>
                    <a:pt x="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3364719" y="1143791"/>
              <a:ext cx="23603" cy="98593"/>
            </a:xfrm>
            <a:custGeom>
              <a:avLst/>
              <a:gdLst/>
              <a:ahLst/>
              <a:cxnLst/>
              <a:rect l="l" t="t" r="r" b="b"/>
              <a:pathLst>
                <a:path w="79" h="330" extrusionOk="0">
                  <a:moveTo>
                    <a:pt x="37" y="1"/>
                  </a:moveTo>
                  <a:cubicBezTo>
                    <a:pt x="19" y="1"/>
                    <a:pt x="0" y="19"/>
                    <a:pt x="0" y="38"/>
                  </a:cubicBezTo>
                  <a:lnTo>
                    <a:pt x="0" y="287"/>
                  </a:lnTo>
                  <a:cubicBezTo>
                    <a:pt x="0" y="306"/>
                    <a:pt x="19" y="329"/>
                    <a:pt x="37" y="329"/>
                  </a:cubicBezTo>
                  <a:cubicBezTo>
                    <a:pt x="60" y="329"/>
                    <a:pt x="79" y="306"/>
                    <a:pt x="79" y="287"/>
                  </a:cubicBezTo>
                  <a:lnTo>
                    <a:pt x="79" y="38"/>
                  </a:lnTo>
                  <a:cubicBezTo>
                    <a:pt x="79" y="19"/>
                    <a:pt x="60" y="1"/>
                    <a:pt x="3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995161" y="303354"/>
              <a:ext cx="1956645" cy="2744478"/>
            </a:xfrm>
            <a:custGeom>
              <a:avLst/>
              <a:gdLst/>
              <a:ahLst/>
              <a:cxnLst/>
              <a:rect l="l" t="t" r="r" b="b"/>
              <a:pathLst>
                <a:path w="6549" h="9186" extrusionOk="0">
                  <a:moveTo>
                    <a:pt x="176" y="0"/>
                  </a:moveTo>
                  <a:cubicBezTo>
                    <a:pt x="79" y="0"/>
                    <a:pt x="1" y="79"/>
                    <a:pt x="1" y="157"/>
                  </a:cubicBezTo>
                  <a:lnTo>
                    <a:pt x="1" y="9010"/>
                  </a:lnTo>
                  <a:cubicBezTo>
                    <a:pt x="1" y="9107"/>
                    <a:pt x="79" y="9186"/>
                    <a:pt x="176" y="9186"/>
                  </a:cubicBezTo>
                  <a:lnTo>
                    <a:pt x="6396" y="9186"/>
                  </a:lnTo>
                  <a:cubicBezTo>
                    <a:pt x="6493" y="9186"/>
                    <a:pt x="6548" y="9107"/>
                    <a:pt x="6548" y="9010"/>
                  </a:cubicBezTo>
                  <a:lnTo>
                    <a:pt x="6548" y="157"/>
                  </a:lnTo>
                  <a:cubicBezTo>
                    <a:pt x="6548" y="79"/>
                    <a:pt x="6493" y="0"/>
                    <a:pt x="6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1984106" y="292300"/>
              <a:ext cx="1985625" cy="2766587"/>
            </a:xfrm>
            <a:custGeom>
              <a:avLst/>
              <a:gdLst/>
              <a:ahLst/>
              <a:cxnLst/>
              <a:rect l="l" t="t" r="r" b="b"/>
              <a:pathLst>
                <a:path w="6646" h="9260" extrusionOk="0">
                  <a:moveTo>
                    <a:pt x="6433" y="97"/>
                  </a:moveTo>
                  <a:cubicBezTo>
                    <a:pt x="6488" y="97"/>
                    <a:pt x="6548" y="134"/>
                    <a:pt x="6548" y="194"/>
                  </a:cubicBezTo>
                  <a:lnTo>
                    <a:pt x="6548" y="9047"/>
                  </a:lnTo>
                  <a:cubicBezTo>
                    <a:pt x="6548" y="9126"/>
                    <a:pt x="6488" y="9163"/>
                    <a:pt x="6433" y="9163"/>
                  </a:cubicBezTo>
                  <a:lnTo>
                    <a:pt x="213" y="9163"/>
                  </a:lnTo>
                  <a:cubicBezTo>
                    <a:pt x="135" y="9163"/>
                    <a:pt x="98" y="9126"/>
                    <a:pt x="98" y="9047"/>
                  </a:cubicBezTo>
                  <a:lnTo>
                    <a:pt x="98" y="194"/>
                  </a:lnTo>
                  <a:cubicBezTo>
                    <a:pt x="98" y="134"/>
                    <a:pt x="135" y="97"/>
                    <a:pt x="213" y="97"/>
                  </a:cubicBezTo>
                  <a:close/>
                  <a:moveTo>
                    <a:pt x="213" y="0"/>
                  </a:moveTo>
                  <a:cubicBezTo>
                    <a:pt x="98" y="0"/>
                    <a:pt x="1" y="97"/>
                    <a:pt x="1" y="194"/>
                  </a:cubicBezTo>
                  <a:lnTo>
                    <a:pt x="1" y="9047"/>
                  </a:lnTo>
                  <a:cubicBezTo>
                    <a:pt x="1" y="9163"/>
                    <a:pt x="98" y="9260"/>
                    <a:pt x="213" y="9260"/>
                  </a:cubicBezTo>
                  <a:lnTo>
                    <a:pt x="6433" y="9260"/>
                  </a:lnTo>
                  <a:cubicBezTo>
                    <a:pt x="6548" y="9260"/>
                    <a:pt x="6645" y="9163"/>
                    <a:pt x="6645" y="9047"/>
                  </a:cubicBezTo>
                  <a:lnTo>
                    <a:pt x="6645" y="194"/>
                  </a:lnTo>
                  <a:cubicBezTo>
                    <a:pt x="6645" y="97"/>
                    <a:pt x="6548" y="0"/>
                    <a:pt x="64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1995161" y="303354"/>
              <a:ext cx="1956645" cy="207345"/>
            </a:xfrm>
            <a:custGeom>
              <a:avLst/>
              <a:gdLst/>
              <a:ahLst/>
              <a:cxnLst/>
              <a:rect l="l" t="t" r="r" b="b"/>
              <a:pathLst>
                <a:path w="6549" h="694" extrusionOk="0">
                  <a:moveTo>
                    <a:pt x="176" y="0"/>
                  </a:moveTo>
                  <a:cubicBezTo>
                    <a:pt x="79" y="0"/>
                    <a:pt x="1" y="79"/>
                    <a:pt x="1" y="157"/>
                  </a:cubicBezTo>
                  <a:lnTo>
                    <a:pt x="1" y="693"/>
                  </a:lnTo>
                  <a:lnTo>
                    <a:pt x="6548" y="693"/>
                  </a:lnTo>
                  <a:lnTo>
                    <a:pt x="6548" y="157"/>
                  </a:lnTo>
                  <a:cubicBezTo>
                    <a:pt x="6548" y="79"/>
                    <a:pt x="6493" y="0"/>
                    <a:pt x="63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1984106" y="292300"/>
              <a:ext cx="1985625" cy="230649"/>
            </a:xfrm>
            <a:custGeom>
              <a:avLst/>
              <a:gdLst/>
              <a:ahLst/>
              <a:cxnLst/>
              <a:rect l="l" t="t" r="r" b="b"/>
              <a:pathLst>
                <a:path w="6646" h="772" extrusionOk="0">
                  <a:moveTo>
                    <a:pt x="6433" y="97"/>
                  </a:moveTo>
                  <a:cubicBezTo>
                    <a:pt x="6488" y="97"/>
                    <a:pt x="6548" y="134"/>
                    <a:pt x="6548" y="194"/>
                  </a:cubicBezTo>
                  <a:lnTo>
                    <a:pt x="6548" y="675"/>
                  </a:lnTo>
                  <a:lnTo>
                    <a:pt x="98" y="675"/>
                  </a:lnTo>
                  <a:lnTo>
                    <a:pt x="98" y="194"/>
                  </a:lnTo>
                  <a:cubicBezTo>
                    <a:pt x="98" y="134"/>
                    <a:pt x="135" y="97"/>
                    <a:pt x="213" y="97"/>
                  </a:cubicBezTo>
                  <a:close/>
                  <a:moveTo>
                    <a:pt x="213" y="0"/>
                  </a:moveTo>
                  <a:cubicBezTo>
                    <a:pt x="98" y="0"/>
                    <a:pt x="1" y="97"/>
                    <a:pt x="1" y="194"/>
                  </a:cubicBezTo>
                  <a:lnTo>
                    <a:pt x="1" y="730"/>
                  </a:lnTo>
                  <a:lnTo>
                    <a:pt x="38" y="772"/>
                  </a:lnTo>
                  <a:lnTo>
                    <a:pt x="6585" y="772"/>
                  </a:lnTo>
                  <a:lnTo>
                    <a:pt x="6645" y="730"/>
                  </a:lnTo>
                  <a:lnTo>
                    <a:pt x="6645" y="194"/>
                  </a:lnTo>
                  <a:cubicBezTo>
                    <a:pt x="6645" y="97"/>
                    <a:pt x="6548" y="0"/>
                    <a:pt x="64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3428058" y="337713"/>
              <a:ext cx="120404" cy="121897"/>
            </a:xfrm>
            <a:custGeom>
              <a:avLst/>
              <a:gdLst/>
              <a:ahLst/>
              <a:cxnLst/>
              <a:rect l="l" t="t" r="r" b="b"/>
              <a:pathLst>
                <a:path w="403" h="408" extrusionOk="0">
                  <a:moveTo>
                    <a:pt x="213" y="1"/>
                  </a:moveTo>
                  <a:cubicBezTo>
                    <a:pt x="98" y="1"/>
                    <a:pt x="1" y="79"/>
                    <a:pt x="1" y="195"/>
                  </a:cubicBezTo>
                  <a:cubicBezTo>
                    <a:pt x="1" y="310"/>
                    <a:pt x="98" y="407"/>
                    <a:pt x="213" y="407"/>
                  </a:cubicBezTo>
                  <a:cubicBezTo>
                    <a:pt x="310" y="407"/>
                    <a:pt x="403" y="310"/>
                    <a:pt x="403" y="195"/>
                  </a:cubicBezTo>
                  <a:cubicBezTo>
                    <a:pt x="403" y="79"/>
                    <a:pt x="310" y="1"/>
                    <a:pt x="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3412367" y="321281"/>
              <a:ext cx="144007" cy="149384"/>
            </a:xfrm>
            <a:custGeom>
              <a:avLst/>
              <a:gdLst/>
              <a:ahLst/>
              <a:cxnLst/>
              <a:rect l="l" t="t" r="r" b="b"/>
              <a:pathLst>
                <a:path w="482" h="500" extrusionOk="0">
                  <a:moveTo>
                    <a:pt x="250" y="97"/>
                  </a:moveTo>
                  <a:cubicBezTo>
                    <a:pt x="324" y="97"/>
                    <a:pt x="403" y="171"/>
                    <a:pt x="403" y="250"/>
                  </a:cubicBezTo>
                  <a:cubicBezTo>
                    <a:pt x="403" y="347"/>
                    <a:pt x="324" y="402"/>
                    <a:pt x="250" y="402"/>
                  </a:cubicBezTo>
                  <a:cubicBezTo>
                    <a:pt x="153" y="402"/>
                    <a:pt x="75" y="347"/>
                    <a:pt x="75" y="250"/>
                  </a:cubicBezTo>
                  <a:cubicBezTo>
                    <a:pt x="75" y="171"/>
                    <a:pt x="153" y="97"/>
                    <a:pt x="250" y="97"/>
                  </a:cubicBezTo>
                  <a:close/>
                  <a:moveTo>
                    <a:pt x="250" y="0"/>
                  </a:moveTo>
                  <a:cubicBezTo>
                    <a:pt x="93" y="0"/>
                    <a:pt x="1" y="116"/>
                    <a:pt x="1" y="250"/>
                  </a:cubicBezTo>
                  <a:cubicBezTo>
                    <a:pt x="1" y="384"/>
                    <a:pt x="93" y="499"/>
                    <a:pt x="250" y="499"/>
                  </a:cubicBezTo>
                  <a:cubicBezTo>
                    <a:pt x="384" y="499"/>
                    <a:pt x="481" y="384"/>
                    <a:pt x="481" y="250"/>
                  </a:cubicBezTo>
                  <a:cubicBezTo>
                    <a:pt x="481" y="116"/>
                    <a:pt x="384"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3629727" y="337713"/>
              <a:ext cx="120404" cy="121897"/>
            </a:xfrm>
            <a:custGeom>
              <a:avLst/>
              <a:gdLst/>
              <a:ahLst/>
              <a:cxnLst/>
              <a:rect l="l" t="t" r="r" b="b"/>
              <a:pathLst>
                <a:path w="403" h="408" extrusionOk="0">
                  <a:moveTo>
                    <a:pt x="213" y="1"/>
                  </a:moveTo>
                  <a:cubicBezTo>
                    <a:pt x="98" y="1"/>
                    <a:pt x="0" y="79"/>
                    <a:pt x="0" y="195"/>
                  </a:cubicBezTo>
                  <a:cubicBezTo>
                    <a:pt x="0" y="310"/>
                    <a:pt x="98" y="407"/>
                    <a:pt x="213" y="407"/>
                  </a:cubicBezTo>
                  <a:cubicBezTo>
                    <a:pt x="329" y="407"/>
                    <a:pt x="402" y="310"/>
                    <a:pt x="402" y="195"/>
                  </a:cubicBezTo>
                  <a:cubicBezTo>
                    <a:pt x="402" y="79"/>
                    <a:pt x="329" y="1"/>
                    <a:pt x="2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3612543" y="321281"/>
              <a:ext cx="150879" cy="149384"/>
            </a:xfrm>
            <a:custGeom>
              <a:avLst/>
              <a:gdLst/>
              <a:ahLst/>
              <a:cxnLst/>
              <a:rect l="l" t="t" r="r" b="b"/>
              <a:pathLst>
                <a:path w="505" h="500" extrusionOk="0">
                  <a:moveTo>
                    <a:pt x="255" y="97"/>
                  </a:moveTo>
                  <a:cubicBezTo>
                    <a:pt x="347" y="97"/>
                    <a:pt x="408" y="171"/>
                    <a:pt x="408" y="250"/>
                  </a:cubicBezTo>
                  <a:cubicBezTo>
                    <a:pt x="408" y="347"/>
                    <a:pt x="347" y="402"/>
                    <a:pt x="255" y="402"/>
                  </a:cubicBezTo>
                  <a:cubicBezTo>
                    <a:pt x="158" y="402"/>
                    <a:pt x="98" y="347"/>
                    <a:pt x="98" y="250"/>
                  </a:cubicBezTo>
                  <a:cubicBezTo>
                    <a:pt x="98" y="171"/>
                    <a:pt x="158" y="97"/>
                    <a:pt x="255" y="97"/>
                  </a:cubicBezTo>
                  <a:close/>
                  <a:moveTo>
                    <a:pt x="255" y="0"/>
                  </a:moveTo>
                  <a:cubicBezTo>
                    <a:pt x="116" y="0"/>
                    <a:pt x="1" y="116"/>
                    <a:pt x="1" y="250"/>
                  </a:cubicBezTo>
                  <a:cubicBezTo>
                    <a:pt x="1" y="384"/>
                    <a:pt x="116" y="499"/>
                    <a:pt x="255" y="499"/>
                  </a:cubicBezTo>
                  <a:cubicBezTo>
                    <a:pt x="389" y="499"/>
                    <a:pt x="505" y="384"/>
                    <a:pt x="505" y="250"/>
                  </a:cubicBezTo>
                  <a:cubicBezTo>
                    <a:pt x="505" y="116"/>
                    <a:pt x="389" y="0"/>
                    <a:pt x="25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3778813" y="337713"/>
              <a:ext cx="121898" cy="121897"/>
            </a:xfrm>
            <a:custGeom>
              <a:avLst/>
              <a:gdLst/>
              <a:ahLst/>
              <a:cxnLst/>
              <a:rect l="l" t="t" r="r" b="b"/>
              <a:pathLst>
                <a:path w="408" h="408" extrusionOk="0">
                  <a:moveTo>
                    <a:pt x="195" y="1"/>
                  </a:moveTo>
                  <a:cubicBezTo>
                    <a:pt x="79" y="1"/>
                    <a:pt x="1" y="79"/>
                    <a:pt x="1" y="195"/>
                  </a:cubicBezTo>
                  <a:cubicBezTo>
                    <a:pt x="1" y="310"/>
                    <a:pt x="79" y="407"/>
                    <a:pt x="195" y="407"/>
                  </a:cubicBezTo>
                  <a:cubicBezTo>
                    <a:pt x="310" y="407"/>
                    <a:pt x="407" y="310"/>
                    <a:pt x="407" y="195"/>
                  </a:cubicBezTo>
                  <a:cubicBezTo>
                    <a:pt x="407" y="79"/>
                    <a:pt x="310" y="1"/>
                    <a:pt x="1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3757745" y="321281"/>
              <a:ext cx="149385" cy="149384"/>
            </a:xfrm>
            <a:custGeom>
              <a:avLst/>
              <a:gdLst/>
              <a:ahLst/>
              <a:cxnLst/>
              <a:rect l="l" t="t" r="r" b="b"/>
              <a:pathLst>
                <a:path w="500" h="500" extrusionOk="0">
                  <a:moveTo>
                    <a:pt x="250" y="97"/>
                  </a:moveTo>
                  <a:cubicBezTo>
                    <a:pt x="347" y="97"/>
                    <a:pt x="402" y="171"/>
                    <a:pt x="402" y="250"/>
                  </a:cubicBezTo>
                  <a:cubicBezTo>
                    <a:pt x="402" y="347"/>
                    <a:pt x="347" y="402"/>
                    <a:pt x="250" y="402"/>
                  </a:cubicBezTo>
                  <a:cubicBezTo>
                    <a:pt x="171" y="402"/>
                    <a:pt x="92" y="347"/>
                    <a:pt x="92" y="250"/>
                  </a:cubicBezTo>
                  <a:cubicBezTo>
                    <a:pt x="92" y="171"/>
                    <a:pt x="171" y="97"/>
                    <a:pt x="250" y="97"/>
                  </a:cubicBezTo>
                  <a:close/>
                  <a:moveTo>
                    <a:pt x="250" y="0"/>
                  </a:moveTo>
                  <a:cubicBezTo>
                    <a:pt x="116" y="0"/>
                    <a:pt x="0" y="116"/>
                    <a:pt x="0" y="250"/>
                  </a:cubicBezTo>
                  <a:cubicBezTo>
                    <a:pt x="0" y="384"/>
                    <a:pt x="116" y="499"/>
                    <a:pt x="250" y="499"/>
                  </a:cubicBezTo>
                  <a:cubicBezTo>
                    <a:pt x="384" y="499"/>
                    <a:pt x="499" y="384"/>
                    <a:pt x="499" y="250"/>
                  </a:cubicBezTo>
                  <a:cubicBezTo>
                    <a:pt x="499" y="116"/>
                    <a:pt x="384"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2105705" y="597343"/>
              <a:ext cx="356433" cy="98295"/>
            </a:xfrm>
            <a:custGeom>
              <a:avLst/>
              <a:gdLst/>
              <a:ahLst/>
              <a:cxnLst/>
              <a:rect l="l" t="t" r="r" b="b"/>
              <a:pathLst>
                <a:path w="1193" h="329" extrusionOk="0">
                  <a:moveTo>
                    <a:pt x="171" y="0"/>
                  </a:moveTo>
                  <a:cubicBezTo>
                    <a:pt x="74" y="0"/>
                    <a:pt x="0" y="79"/>
                    <a:pt x="0" y="153"/>
                  </a:cubicBezTo>
                  <a:cubicBezTo>
                    <a:pt x="0" y="250"/>
                    <a:pt x="74" y="328"/>
                    <a:pt x="171" y="328"/>
                  </a:cubicBezTo>
                  <a:lnTo>
                    <a:pt x="1040" y="328"/>
                  </a:lnTo>
                  <a:cubicBezTo>
                    <a:pt x="1114" y="328"/>
                    <a:pt x="1192" y="250"/>
                    <a:pt x="1192" y="153"/>
                  </a:cubicBezTo>
                  <a:cubicBezTo>
                    <a:pt x="1192" y="79"/>
                    <a:pt x="1114"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2093157" y="586288"/>
              <a:ext cx="380035" cy="120403"/>
            </a:xfrm>
            <a:custGeom>
              <a:avLst/>
              <a:gdLst/>
              <a:ahLst/>
              <a:cxnLst/>
              <a:rect l="l" t="t" r="r" b="b"/>
              <a:pathLst>
                <a:path w="1272" h="403" extrusionOk="0">
                  <a:moveTo>
                    <a:pt x="1082" y="74"/>
                  </a:moveTo>
                  <a:cubicBezTo>
                    <a:pt x="1137" y="74"/>
                    <a:pt x="1198" y="134"/>
                    <a:pt x="1198" y="190"/>
                  </a:cubicBezTo>
                  <a:cubicBezTo>
                    <a:pt x="1198" y="268"/>
                    <a:pt x="1137" y="305"/>
                    <a:pt x="1082" y="305"/>
                  </a:cubicBezTo>
                  <a:lnTo>
                    <a:pt x="213" y="305"/>
                  </a:lnTo>
                  <a:cubicBezTo>
                    <a:pt x="135" y="305"/>
                    <a:pt x="98" y="268"/>
                    <a:pt x="98" y="190"/>
                  </a:cubicBezTo>
                  <a:cubicBezTo>
                    <a:pt x="98" y="134"/>
                    <a:pt x="135" y="74"/>
                    <a:pt x="213" y="74"/>
                  </a:cubicBezTo>
                  <a:close/>
                  <a:moveTo>
                    <a:pt x="213" y="0"/>
                  </a:moveTo>
                  <a:cubicBezTo>
                    <a:pt x="98" y="0"/>
                    <a:pt x="1" y="74"/>
                    <a:pt x="1" y="190"/>
                  </a:cubicBezTo>
                  <a:cubicBezTo>
                    <a:pt x="1" y="305"/>
                    <a:pt x="98" y="402"/>
                    <a:pt x="213" y="402"/>
                  </a:cubicBezTo>
                  <a:lnTo>
                    <a:pt x="1082" y="402"/>
                  </a:lnTo>
                  <a:cubicBezTo>
                    <a:pt x="1174" y="402"/>
                    <a:pt x="1271" y="305"/>
                    <a:pt x="1271" y="190"/>
                  </a:cubicBezTo>
                  <a:cubicBezTo>
                    <a:pt x="1271" y="74"/>
                    <a:pt x="1174" y="0"/>
                    <a:pt x="10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2105705" y="1200557"/>
              <a:ext cx="356433" cy="92618"/>
            </a:xfrm>
            <a:custGeom>
              <a:avLst/>
              <a:gdLst/>
              <a:ahLst/>
              <a:cxnLst/>
              <a:rect l="l" t="t" r="r" b="b"/>
              <a:pathLst>
                <a:path w="1193" h="310" extrusionOk="0">
                  <a:moveTo>
                    <a:pt x="171" y="0"/>
                  </a:moveTo>
                  <a:cubicBezTo>
                    <a:pt x="74" y="0"/>
                    <a:pt x="0" y="60"/>
                    <a:pt x="0" y="158"/>
                  </a:cubicBezTo>
                  <a:cubicBezTo>
                    <a:pt x="0" y="255"/>
                    <a:pt x="74" y="310"/>
                    <a:pt x="171" y="310"/>
                  </a:cubicBezTo>
                  <a:lnTo>
                    <a:pt x="1040" y="310"/>
                  </a:lnTo>
                  <a:cubicBezTo>
                    <a:pt x="1114" y="310"/>
                    <a:pt x="1192" y="255"/>
                    <a:pt x="1192" y="158"/>
                  </a:cubicBezTo>
                  <a:cubicBezTo>
                    <a:pt x="1192" y="60"/>
                    <a:pt x="1114"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2093157" y="1183826"/>
              <a:ext cx="380035" cy="127574"/>
            </a:xfrm>
            <a:custGeom>
              <a:avLst/>
              <a:gdLst/>
              <a:ahLst/>
              <a:cxnLst/>
              <a:rect l="l" t="t" r="r" b="b"/>
              <a:pathLst>
                <a:path w="1272" h="427" extrusionOk="0">
                  <a:moveTo>
                    <a:pt x="1082" y="98"/>
                  </a:moveTo>
                  <a:cubicBezTo>
                    <a:pt x="1137" y="98"/>
                    <a:pt x="1198" y="153"/>
                    <a:pt x="1198" y="214"/>
                  </a:cubicBezTo>
                  <a:cubicBezTo>
                    <a:pt x="1198" y="269"/>
                    <a:pt x="1137" y="329"/>
                    <a:pt x="1082" y="329"/>
                  </a:cubicBezTo>
                  <a:lnTo>
                    <a:pt x="213" y="329"/>
                  </a:lnTo>
                  <a:cubicBezTo>
                    <a:pt x="135" y="329"/>
                    <a:pt x="98" y="269"/>
                    <a:pt x="98" y="214"/>
                  </a:cubicBezTo>
                  <a:cubicBezTo>
                    <a:pt x="98" y="153"/>
                    <a:pt x="135" y="98"/>
                    <a:pt x="213" y="98"/>
                  </a:cubicBezTo>
                  <a:close/>
                  <a:moveTo>
                    <a:pt x="213" y="1"/>
                  </a:moveTo>
                  <a:cubicBezTo>
                    <a:pt x="98" y="1"/>
                    <a:pt x="1" y="98"/>
                    <a:pt x="1" y="214"/>
                  </a:cubicBezTo>
                  <a:cubicBezTo>
                    <a:pt x="1" y="329"/>
                    <a:pt x="98" y="426"/>
                    <a:pt x="213" y="426"/>
                  </a:cubicBezTo>
                  <a:lnTo>
                    <a:pt x="1082" y="426"/>
                  </a:lnTo>
                  <a:cubicBezTo>
                    <a:pt x="1174" y="426"/>
                    <a:pt x="1271" y="329"/>
                    <a:pt x="1271" y="214"/>
                  </a:cubicBezTo>
                  <a:cubicBezTo>
                    <a:pt x="1271" y="98"/>
                    <a:pt x="1174" y="1"/>
                    <a:pt x="10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105705" y="1828569"/>
              <a:ext cx="356433" cy="97099"/>
            </a:xfrm>
            <a:custGeom>
              <a:avLst/>
              <a:gdLst/>
              <a:ahLst/>
              <a:cxnLst/>
              <a:rect l="l" t="t" r="r" b="b"/>
              <a:pathLst>
                <a:path w="1193" h="325" extrusionOk="0">
                  <a:moveTo>
                    <a:pt x="171" y="1"/>
                  </a:moveTo>
                  <a:cubicBezTo>
                    <a:pt x="74" y="1"/>
                    <a:pt x="0" y="75"/>
                    <a:pt x="0" y="172"/>
                  </a:cubicBezTo>
                  <a:cubicBezTo>
                    <a:pt x="0" y="269"/>
                    <a:pt x="74" y="324"/>
                    <a:pt x="171" y="324"/>
                  </a:cubicBezTo>
                  <a:lnTo>
                    <a:pt x="1040" y="324"/>
                  </a:lnTo>
                  <a:cubicBezTo>
                    <a:pt x="1114" y="324"/>
                    <a:pt x="1192" y="269"/>
                    <a:pt x="1192" y="172"/>
                  </a:cubicBezTo>
                  <a:cubicBezTo>
                    <a:pt x="1192" y="75"/>
                    <a:pt x="1114"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093157" y="1816319"/>
              <a:ext cx="380035" cy="127275"/>
            </a:xfrm>
            <a:custGeom>
              <a:avLst/>
              <a:gdLst/>
              <a:ahLst/>
              <a:cxnLst/>
              <a:rect l="l" t="t" r="r" b="b"/>
              <a:pathLst>
                <a:path w="1272" h="426" extrusionOk="0">
                  <a:moveTo>
                    <a:pt x="1082" y="97"/>
                  </a:moveTo>
                  <a:cubicBezTo>
                    <a:pt x="1137" y="97"/>
                    <a:pt x="1198" y="134"/>
                    <a:pt x="1198" y="213"/>
                  </a:cubicBezTo>
                  <a:cubicBezTo>
                    <a:pt x="1198" y="273"/>
                    <a:pt x="1137" y="328"/>
                    <a:pt x="1082" y="328"/>
                  </a:cubicBezTo>
                  <a:lnTo>
                    <a:pt x="213" y="328"/>
                  </a:lnTo>
                  <a:cubicBezTo>
                    <a:pt x="135" y="328"/>
                    <a:pt x="98" y="273"/>
                    <a:pt x="98" y="213"/>
                  </a:cubicBezTo>
                  <a:cubicBezTo>
                    <a:pt x="98" y="134"/>
                    <a:pt x="135" y="97"/>
                    <a:pt x="213" y="97"/>
                  </a:cubicBezTo>
                  <a:close/>
                  <a:moveTo>
                    <a:pt x="213" y="0"/>
                  </a:moveTo>
                  <a:cubicBezTo>
                    <a:pt x="98" y="0"/>
                    <a:pt x="1" y="97"/>
                    <a:pt x="1" y="213"/>
                  </a:cubicBezTo>
                  <a:cubicBezTo>
                    <a:pt x="1" y="328"/>
                    <a:pt x="98" y="425"/>
                    <a:pt x="213" y="425"/>
                  </a:cubicBezTo>
                  <a:lnTo>
                    <a:pt x="1082" y="425"/>
                  </a:lnTo>
                  <a:cubicBezTo>
                    <a:pt x="1174" y="425"/>
                    <a:pt x="1271" y="328"/>
                    <a:pt x="1271" y="213"/>
                  </a:cubicBezTo>
                  <a:cubicBezTo>
                    <a:pt x="1271" y="97"/>
                    <a:pt x="1174" y="0"/>
                    <a:pt x="10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2485441" y="597343"/>
              <a:ext cx="1397347" cy="98295"/>
            </a:xfrm>
            <a:custGeom>
              <a:avLst/>
              <a:gdLst/>
              <a:ahLst/>
              <a:cxnLst/>
              <a:rect l="l" t="t" r="r" b="b"/>
              <a:pathLst>
                <a:path w="4677" h="329" extrusionOk="0">
                  <a:moveTo>
                    <a:pt x="153" y="0"/>
                  </a:moveTo>
                  <a:cubicBezTo>
                    <a:pt x="74" y="0"/>
                    <a:pt x="0" y="79"/>
                    <a:pt x="0" y="153"/>
                  </a:cubicBezTo>
                  <a:cubicBezTo>
                    <a:pt x="0" y="250"/>
                    <a:pt x="74" y="328"/>
                    <a:pt x="153" y="328"/>
                  </a:cubicBezTo>
                  <a:lnTo>
                    <a:pt x="4524" y="328"/>
                  </a:lnTo>
                  <a:cubicBezTo>
                    <a:pt x="4621" y="328"/>
                    <a:pt x="4676" y="250"/>
                    <a:pt x="4676" y="153"/>
                  </a:cubicBezTo>
                  <a:cubicBezTo>
                    <a:pt x="4676" y="79"/>
                    <a:pt x="4621" y="0"/>
                    <a:pt x="4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2472893" y="586288"/>
              <a:ext cx="1427822" cy="120403"/>
            </a:xfrm>
            <a:custGeom>
              <a:avLst/>
              <a:gdLst/>
              <a:ahLst/>
              <a:cxnLst/>
              <a:rect l="l" t="t" r="r" b="b"/>
              <a:pathLst>
                <a:path w="4779" h="403" extrusionOk="0">
                  <a:moveTo>
                    <a:pt x="4566" y="74"/>
                  </a:moveTo>
                  <a:cubicBezTo>
                    <a:pt x="4640" y="74"/>
                    <a:pt x="4681" y="134"/>
                    <a:pt x="4681" y="190"/>
                  </a:cubicBezTo>
                  <a:cubicBezTo>
                    <a:pt x="4681" y="268"/>
                    <a:pt x="4640" y="305"/>
                    <a:pt x="4566" y="305"/>
                  </a:cubicBezTo>
                  <a:lnTo>
                    <a:pt x="195" y="305"/>
                  </a:lnTo>
                  <a:cubicBezTo>
                    <a:pt x="134" y="305"/>
                    <a:pt x="79" y="268"/>
                    <a:pt x="79" y="190"/>
                  </a:cubicBezTo>
                  <a:cubicBezTo>
                    <a:pt x="79" y="134"/>
                    <a:pt x="134" y="74"/>
                    <a:pt x="195" y="74"/>
                  </a:cubicBezTo>
                  <a:close/>
                  <a:moveTo>
                    <a:pt x="195" y="0"/>
                  </a:moveTo>
                  <a:cubicBezTo>
                    <a:pt x="97" y="0"/>
                    <a:pt x="0" y="74"/>
                    <a:pt x="0" y="190"/>
                  </a:cubicBezTo>
                  <a:cubicBezTo>
                    <a:pt x="0" y="305"/>
                    <a:pt x="97" y="402"/>
                    <a:pt x="195" y="402"/>
                  </a:cubicBezTo>
                  <a:lnTo>
                    <a:pt x="4566" y="402"/>
                  </a:lnTo>
                  <a:cubicBezTo>
                    <a:pt x="4681" y="402"/>
                    <a:pt x="4778" y="305"/>
                    <a:pt x="4778" y="190"/>
                  </a:cubicBezTo>
                  <a:cubicBezTo>
                    <a:pt x="4778" y="74"/>
                    <a:pt x="4681" y="0"/>
                    <a:pt x="456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2485441" y="1200557"/>
              <a:ext cx="1397347" cy="92618"/>
            </a:xfrm>
            <a:custGeom>
              <a:avLst/>
              <a:gdLst/>
              <a:ahLst/>
              <a:cxnLst/>
              <a:rect l="l" t="t" r="r" b="b"/>
              <a:pathLst>
                <a:path w="4677" h="310" extrusionOk="0">
                  <a:moveTo>
                    <a:pt x="153" y="0"/>
                  </a:moveTo>
                  <a:cubicBezTo>
                    <a:pt x="74" y="0"/>
                    <a:pt x="0" y="60"/>
                    <a:pt x="0" y="158"/>
                  </a:cubicBezTo>
                  <a:cubicBezTo>
                    <a:pt x="0" y="255"/>
                    <a:pt x="74" y="310"/>
                    <a:pt x="153" y="310"/>
                  </a:cubicBezTo>
                  <a:lnTo>
                    <a:pt x="4524" y="310"/>
                  </a:lnTo>
                  <a:cubicBezTo>
                    <a:pt x="4621" y="310"/>
                    <a:pt x="4676" y="255"/>
                    <a:pt x="4676" y="158"/>
                  </a:cubicBezTo>
                  <a:cubicBezTo>
                    <a:pt x="4676" y="60"/>
                    <a:pt x="4621" y="0"/>
                    <a:pt x="4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2472893" y="1183826"/>
              <a:ext cx="1427822" cy="127574"/>
            </a:xfrm>
            <a:custGeom>
              <a:avLst/>
              <a:gdLst/>
              <a:ahLst/>
              <a:cxnLst/>
              <a:rect l="l" t="t" r="r" b="b"/>
              <a:pathLst>
                <a:path w="4779" h="427" extrusionOk="0">
                  <a:moveTo>
                    <a:pt x="4566" y="98"/>
                  </a:moveTo>
                  <a:cubicBezTo>
                    <a:pt x="4640" y="98"/>
                    <a:pt x="4681" y="153"/>
                    <a:pt x="4681" y="214"/>
                  </a:cubicBezTo>
                  <a:cubicBezTo>
                    <a:pt x="4681" y="269"/>
                    <a:pt x="4640" y="329"/>
                    <a:pt x="4566" y="329"/>
                  </a:cubicBezTo>
                  <a:lnTo>
                    <a:pt x="195" y="329"/>
                  </a:lnTo>
                  <a:cubicBezTo>
                    <a:pt x="134" y="329"/>
                    <a:pt x="79" y="269"/>
                    <a:pt x="79" y="214"/>
                  </a:cubicBezTo>
                  <a:cubicBezTo>
                    <a:pt x="79" y="153"/>
                    <a:pt x="134" y="98"/>
                    <a:pt x="195" y="98"/>
                  </a:cubicBezTo>
                  <a:close/>
                  <a:moveTo>
                    <a:pt x="195" y="1"/>
                  </a:moveTo>
                  <a:cubicBezTo>
                    <a:pt x="97" y="1"/>
                    <a:pt x="0" y="98"/>
                    <a:pt x="0" y="214"/>
                  </a:cubicBezTo>
                  <a:cubicBezTo>
                    <a:pt x="0" y="329"/>
                    <a:pt x="97" y="426"/>
                    <a:pt x="195" y="426"/>
                  </a:cubicBezTo>
                  <a:lnTo>
                    <a:pt x="4566" y="426"/>
                  </a:lnTo>
                  <a:cubicBezTo>
                    <a:pt x="4681" y="426"/>
                    <a:pt x="4778" y="329"/>
                    <a:pt x="4778" y="214"/>
                  </a:cubicBezTo>
                  <a:cubicBezTo>
                    <a:pt x="4778" y="98"/>
                    <a:pt x="4681" y="1"/>
                    <a:pt x="456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2485441" y="1828569"/>
              <a:ext cx="1397347" cy="97099"/>
            </a:xfrm>
            <a:custGeom>
              <a:avLst/>
              <a:gdLst/>
              <a:ahLst/>
              <a:cxnLst/>
              <a:rect l="l" t="t" r="r" b="b"/>
              <a:pathLst>
                <a:path w="4677" h="325" extrusionOk="0">
                  <a:moveTo>
                    <a:pt x="153" y="1"/>
                  </a:moveTo>
                  <a:cubicBezTo>
                    <a:pt x="74" y="1"/>
                    <a:pt x="0" y="75"/>
                    <a:pt x="0" y="172"/>
                  </a:cubicBezTo>
                  <a:cubicBezTo>
                    <a:pt x="0" y="269"/>
                    <a:pt x="74" y="324"/>
                    <a:pt x="153" y="324"/>
                  </a:cubicBezTo>
                  <a:lnTo>
                    <a:pt x="4524" y="324"/>
                  </a:lnTo>
                  <a:cubicBezTo>
                    <a:pt x="4621" y="324"/>
                    <a:pt x="4676" y="269"/>
                    <a:pt x="4676" y="172"/>
                  </a:cubicBezTo>
                  <a:cubicBezTo>
                    <a:pt x="4676" y="75"/>
                    <a:pt x="4621" y="1"/>
                    <a:pt x="4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2472893" y="1816319"/>
              <a:ext cx="1427822" cy="127275"/>
            </a:xfrm>
            <a:custGeom>
              <a:avLst/>
              <a:gdLst/>
              <a:ahLst/>
              <a:cxnLst/>
              <a:rect l="l" t="t" r="r" b="b"/>
              <a:pathLst>
                <a:path w="4779" h="426" extrusionOk="0">
                  <a:moveTo>
                    <a:pt x="4566" y="97"/>
                  </a:moveTo>
                  <a:cubicBezTo>
                    <a:pt x="4640" y="97"/>
                    <a:pt x="4681" y="134"/>
                    <a:pt x="4681" y="213"/>
                  </a:cubicBezTo>
                  <a:cubicBezTo>
                    <a:pt x="4681" y="273"/>
                    <a:pt x="4640" y="328"/>
                    <a:pt x="4566" y="328"/>
                  </a:cubicBezTo>
                  <a:lnTo>
                    <a:pt x="195" y="328"/>
                  </a:lnTo>
                  <a:cubicBezTo>
                    <a:pt x="134" y="328"/>
                    <a:pt x="79" y="273"/>
                    <a:pt x="79" y="213"/>
                  </a:cubicBezTo>
                  <a:cubicBezTo>
                    <a:pt x="79" y="134"/>
                    <a:pt x="134" y="97"/>
                    <a:pt x="195" y="97"/>
                  </a:cubicBezTo>
                  <a:close/>
                  <a:moveTo>
                    <a:pt x="195" y="0"/>
                  </a:moveTo>
                  <a:cubicBezTo>
                    <a:pt x="97" y="0"/>
                    <a:pt x="0" y="97"/>
                    <a:pt x="0" y="213"/>
                  </a:cubicBezTo>
                  <a:cubicBezTo>
                    <a:pt x="0" y="328"/>
                    <a:pt x="97" y="425"/>
                    <a:pt x="195" y="425"/>
                  </a:cubicBezTo>
                  <a:lnTo>
                    <a:pt x="4566" y="425"/>
                  </a:lnTo>
                  <a:cubicBezTo>
                    <a:pt x="4681" y="425"/>
                    <a:pt x="4778" y="328"/>
                    <a:pt x="4778" y="213"/>
                  </a:cubicBezTo>
                  <a:cubicBezTo>
                    <a:pt x="4778" y="97"/>
                    <a:pt x="4681" y="0"/>
                    <a:pt x="456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2127814" y="746428"/>
              <a:ext cx="1754975" cy="98295"/>
            </a:xfrm>
            <a:custGeom>
              <a:avLst/>
              <a:gdLst/>
              <a:ahLst/>
              <a:cxnLst/>
              <a:rect l="l" t="t" r="r" b="b"/>
              <a:pathLst>
                <a:path w="5874" h="329" extrusionOk="0">
                  <a:moveTo>
                    <a:pt x="157" y="0"/>
                  </a:moveTo>
                  <a:cubicBezTo>
                    <a:pt x="79" y="0"/>
                    <a:pt x="0" y="79"/>
                    <a:pt x="0" y="157"/>
                  </a:cubicBezTo>
                  <a:lnTo>
                    <a:pt x="0" y="176"/>
                  </a:lnTo>
                  <a:cubicBezTo>
                    <a:pt x="0" y="250"/>
                    <a:pt x="79" y="328"/>
                    <a:pt x="157" y="328"/>
                  </a:cubicBezTo>
                  <a:lnTo>
                    <a:pt x="5721" y="328"/>
                  </a:lnTo>
                  <a:cubicBezTo>
                    <a:pt x="5818" y="328"/>
                    <a:pt x="5873" y="250"/>
                    <a:pt x="5873" y="176"/>
                  </a:cubicBezTo>
                  <a:lnTo>
                    <a:pt x="5873" y="157"/>
                  </a:lnTo>
                  <a:cubicBezTo>
                    <a:pt x="5873" y="79"/>
                    <a:pt x="5818" y="0"/>
                    <a:pt x="5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2116760" y="735374"/>
              <a:ext cx="1783956" cy="120403"/>
            </a:xfrm>
            <a:custGeom>
              <a:avLst/>
              <a:gdLst/>
              <a:ahLst/>
              <a:cxnLst/>
              <a:rect l="l" t="t" r="r" b="b"/>
              <a:pathLst>
                <a:path w="5971" h="403" extrusionOk="0">
                  <a:moveTo>
                    <a:pt x="5758" y="79"/>
                  </a:moveTo>
                  <a:cubicBezTo>
                    <a:pt x="5832" y="79"/>
                    <a:pt x="5873" y="134"/>
                    <a:pt x="5873" y="194"/>
                  </a:cubicBezTo>
                  <a:lnTo>
                    <a:pt x="5873" y="213"/>
                  </a:lnTo>
                  <a:cubicBezTo>
                    <a:pt x="5873" y="268"/>
                    <a:pt x="5832" y="328"/>
                    <a:pt x="5758" y="328"/>
                  </a:cubicBezTo>
                  <a:lnTo>
                    <a:pt x="194" y="328"/>
                  </a:lnTo>
                  <a:cubicBezTo>
                    <a:pt x="134" y="328"/>
                    <a:pt x="79" y="268"/>
                    <a:pt x="79" y="213"/>
                  </a:cubicBezTo>
                  <a:lnTo>
                    <a:pt x="79" y="194"/>
                  </a:lnTo>
                  <a:cubicBezTo>
                    <a:pt x="79" y="134"/>
                    <a:pt x="134" y="79"/>
                    <a:pt x="194" y="79"/>
                  </a:cubicBezTo>
                  <a:close/>
                  <a:moveTo>
                    <a:pt x="194" y="0"/>
                  </a:moveTo>
                  <a:cubicBezTo>
                    <a:pt x="79" y="0"/>
                    <a:pt x="0" y="97"/>
                    <a:pt x="0" y="194"/>
                  </a:cubicBezTo>
                  <a:lnTo>
                    <a:pt x="0" y="213"/>
                  </a:lnTo>
                  <a:cubicBezTo>
                    <a:pt x="0" y="310"/>
                    <a:pt x="79" y="402"/>
                    <a:pt x="194" y="402"/>
                  </a:cubicBezTo>
                  <a:lnTo>
                    <a:pt x="5758" y="402"/>
                  </a:lnTo>
                  <a:cubicBezTo>
                    <a:pt x="5873" y="402"/>
                    <a:pt x="5970" y="310"/>
                    <a:pt x="5970" y="213"/>
                  </a:cubicBezTo>
                  <a:lnTo>
                    <a:pt x="5970" y="194"/>
                  </a:lnTo>
                  <a:cubicBezTo>
                    <a:pt x="5970" y="97"/>
                    <a:pt x="5873" y="0"/>
                    <a:pt x="57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2127814" y="1351136"/>
              <a:ext cx="1754975" cy="98295"/>
            </a:xfrm>
            <a:custGeom>
              <a:avLst/>
              <a:gdLst/>
              <a:ahLst/>
              <a:cxnLst/>
              <a:rect l="l" t="t" r="r" b="b"/>
              <a:pathLst>
                <a:path w="5874" h="329" extrusionOk="0">
                  <a:moveTo>
                    <a:pt x="157" y="0"/>
                  </a:moveTo>
                  <a:cubicBezTo>
                    <a:pt x="79" y="0"/>
                    <a:pt x="0" y="74"/>
                    <a:pt x="0" y="153"/>
                  </a:cubicBezTo>
                  <a:cubicBezTo>
                    <a:pt x="0" y="250"/>
                    <a:pt x="79" y="328"/>
                    <a:pt x="157" y="328"/>
                  </a:cubicBezTo>
                  <a:lnTo>
                    <a:pt x="5721" y="328"/>
                  </a:lnTo>
                  <a:cubicBezTo>
                    <a:pt x="5818" y="328"/>
                    <a:pt x="5873" y="250"/>
                    <a:pt x="5873" y="153"/>
                  </a:cubicBezTo>
                  <a:cubicBezTo>
                    <a:pt x="5873" y="74"/>
                    <a:pt x="5818" y="0"/>
                    <a:pt x="5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116760" y="1338588"/>
              <a:ext cx="1783956" cy="121897"/>
            </a:xfrm>
            <a:custGeom>
              <a:avLst/>
              <a:gdLst/>
              <a:ahLst/>
              <a:cxnLst/>
              <a:rect l="l" t="t" r="r" b="b"/>
              <a:pathLst>
                <a:path w="5971" h="408" extrusionOk="0">
                  <a:moveTo>
                    <a:pt x="5758" y="79"/>
                  </a:moveTo>
                  <a:cubicBezTo>
                    <a:pt x="5832" y="79"/>
                    <a:pt x="5873" y="139"/>
                    <a:pt x="5873" y="195"/>
                  </a:cubicBezTo>
                  <a:cubicBezTo>
                    <a:pt x="5873" y="273"/>
                    <a:pt x="5832" y="310"/>
                    <a:pt x="5758" y="310"/>
                  </a:cubicBezTo>
                  <a:lnTo>
                    <a:pt x="194" y="310"/>
                  </a:lnTo>
                  <a:cubicBezTo>
                    <a:pt x="134" y="310"/>
                    <a:pt x="79" y="273"/>
                    <a:pt x="79" y="195"/>
                  </a:cubicBezTo>
                  <a:cubicBezTo>
                    <a:pt x="79" y="139"/>
                    <a:pt x="134" y="79"/>
                    <a:pt x="194" y="79"/>
                  </a:cubicBezTo>
                  <a:close/>
                  <a:moveTo>
                    <a:pt x="194" y="0"/>
                  </a:moveTo>
                  <a:cubicBezTo>
                    <a:pt x="79" y="0"/>
                    <a:pt x="0" y="79"/>
                    <a:pt x="0" y="195"/>
                  </a:cubicBezTo>
                  <a:cubicBezTo>
                    <a:pt x="0" y="310"/>
                    <a:pt x="79" y="407"/>
                    <a:pt x="194" y="407"/>
                  </a:cubicBezTo>
                  <a:lnTo>
                    <a:pt x="5758" y="407"/>
                  </a:lnTo>
                  <a:cubicBezTo>
                    <a:pt x="5873" y="407"/>
                    <a:pt x="5970" y="310"/>
                    <a:pt x="5970" y="195"/>
                  </a:cubicBezTo>
                  <a:cubicBezTo>
                    <a:pt x="5970" y="79"/>
                    <a:pt x="5873" y="0"/>
                    <a:pt x="57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127814" y="1983331"/>
              <a:ext cx="1754975" cy="92618"/>
            </a:xfrm>
            <a:custGeom>
              <a:avLst/>
              <a:gdLst/>
              <a:ahLst/>
              <a:cxnLst/>
              <a:rect l="l" t="t" r="r" b="b"/>
              <a:pathLst>
                <a:path w="5874" h="310" extrusionOk="0">
                  <a:moveTo>
                    <a:pt x="157" y="0"/>
                  </a:moveTo>
                  <a:cubicBezTo>
                    <a:pt x="79" y="0"/>
                    <a:pt x="0" y="60"/>
                    <a:pt x="0" y="153"/>
                  </a:cubicBezTo>
                  <a:cubicBezTo>
                    <a:pt x="0" y="250"/>
                    <a:pt x="79" y="310"/>
                    <a:pt x="157" y="310"/>
                  </a:cubicBezTo>
                  <a:lnTo>
                    <a:pt x="5721" y="310"/>
                  </a:lnTo>
                  <a:cubicBezTo>
                    <a:pt x="5818" y="310"/>
                    <a:pt x="5873" y="250"/>
                    <a:pt x="5873" y="153"/>
                  </a:cubicBezTo>
                  <a:cubicBezTo>
                    <a:pt x="5873" y="60"/>
                    <a:pt x="5818" y="0"/>
                    <a:pt x="5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116760" y="1966600"/>
              <a:ext cx="1783956" cy="126080"/>
            </a:xfrm>
            <a:custGeom>
              <a:avLst/>
              <a:gdLst/>
              <a:ahLst/>
              <a:cxnLst/>
              <a:rect l="l" t="t" r="r" b="b"/>
              <a:pathLst>
                <a:path w="5971" h="422" extrusionOk="0">
                  <a:moveTo>
                    <a:pt x="5758" y="93"/>
                  </a:moveTo>
                  <a:cubicBezTo>
                    <a:pt x="5832" y="93"/>
                    <a:pt x="5873" y="153"/>
                    <a:pt x="5873" y="209"/>
                  </a:cubicBezTo>
                  <a:cubicBezTo>
                    <a:pt x="5873" y="287"/>
                    <a:pt x="5832" y="324"/>
                    <a:pt x="5758" y="324"/>
                  </a:cubicBezTo>
                  <a:lnTo>
                    <a:pt x="194" y="324"/>
                  </a:lnTo>
                  <a:cubicBezTo>
                    <a:pt x="134" y="324"/>
                    <a:pt x="79" y="287"/>
                    <a:pt x="79" y="209"/>
                  </a:cubicBezTo>
                  <a:cubicBezTo>
                    <a:pt x="79" y="153"/>
                    <a:pt x="134" y="93"/>
                    <a:pt x="194" y="93"/>
                  </a:cubicBezTo>
                  <a:close/>
                  <a:moveTo>
                    <a:pt x="194" y="1"/>
                  </a:moveTo>
                  <a:cubicBezTo>
                    <a:pt x="79" y="1"/>
                    <a:pt x="0" y="93"/>
                    <a:pt x="0" y="209"/>
                  </a:cubicBezTo>
                  <a:cubicBezTo>
                    <a:pt x="0" y="324"/>
                    <a:pt x="79" y="421"/>
                    <a:pt x="194" y="421"/>
                  </a:cubicBezTo>
                  <a:lnTo>
                    <a:pt x="5758" y="421"/>
                  </a:lnTo>
                  <a:cubicBezTo>
                    <a:pt x="5873" y="421"/>
                    <a:pt x="5970" y="324"/>
                    <a:pt x="5970" y="209"/>
                  </a:cubicBezTo>
                  <a:cubicBezTo>
                    <a:pt x="5970" y="93"/>
                    <a:pt x="5873" y="1"/>
                    <a:pt x="57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2127814" y="889837"/>
              <a:ext cx="1754975" cy="98295"/>
            </a:xfrm>
            <a:custGeom>
              <a:avLst/>
              <a:gdLst/>
              <a:ahLst/>
              <a:cxnLst/>
              <a:rect l="l" t="t" r="r" b="b"/>
              <a:pathLst>
                <a:path w="5874" h="329" extrusionOk="0">
                  <a:moveTo>
                    <a:pt x="157" y="1"/>
                  </a:moveTo>
                  <a:cubicBezTo>
                    <a:pt x="79" y="1"/>
                    <a:pt x="0" y="79"/>
                    <a:pt x="0" y="158"/>
                  </a:cubicBezTo>
                  <a:lnTo>
                    <a:pt x="0" y="176"/>
                  </a:lnTo>
                  <a:cubicBezTo>
                    <a:pt x="0" y="255"/>
                    <a:pt x="79" y="329"/>
                    <a:pt x="157" y="329"/>
                  </a:cubicBezTo>
                  <a:lnTo>
                    <a:pt x="5721" y="329"/>
                  </a:lnTo>
                  <a:cubicBezTo>
                    <a:pt x="5818" y="329"/>
                    <a:pt x="5873" y="255"/>
                    <a:pt x="5873" y="176"/>
                  </a:cubicBezTo>
                  <a:lnTo>
                    <a:pt x="5873" y="158"/>
                  </a:lnTo>
                  <a:cubicBezTo>
                    <a:pt x="5873" y="79"/>
                    <a:pt x="5818" y="1"/>
                    <a:pt x="57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2116760" y="878783"/>
              <a:ext cx="1783956" cy="121897"/>
            </a:xfrm>
            <a:custGeom>
              <a:avLst/>
              <a:gdLst/>
              <a:ahLst/>
              <a:cxnLst/>
              <a:rect l="l" t="t" r="r" b="b"/>
              <a:pathLst>
                <a:path w="5971" h="408" extrusionOk="0">
                  <a:moveTo>
                    <a:pt x="5758" y="79"/>
                  </a:moveTo>
                  <a:cubicBezTo>
                    <a:pt x="5832" y="79"/>
                    <a:pt x="5873" y="135"/>
                    <a:pt x="5873" y="195"/>
                  </a:cubicBezTo>
                  <a:lnTo>
                    <a:pt x="5873" y="213"/>
                  </a:lnTo>
                  <a:cubicBezTo>
                    <a:pt x="5873" y="269"/>
                    <a:pt x="5832" y="310"/>
                    <a:pt x="5758" y="310"/>
                  </a:cubicBezTo>
                  <a:lnTo>
                    <a:pt x="194" y="310"/>
                  </a:lnTo>
                  <a:cubicBezTo>
                    <a:pt x="134" y="310"/>
                    <a:pt x="79" y="269"/>
                    <a:pt x="79" y="213"/>
                  </a:cubicBezTo>
                  <a:lnTo>
                    <a:pt x="79" y="195"/>
                  </a:lnTo>
                  <a:cubicBezTo>
                    <a:pt x="79" y="135"/>
                    <a:pt x="134" y="79"/>
                    <a:pt x="194" y="79"/>
                  </a:cubicBezTo>
                  <a:close/>
                  <a:moveTo>
                    <a:pt x="194" y="1"/>
                  </a:moveTo>
                  <a:cubicBezTo>
                    <a:pt x="79" y="1"/>
                    <a:pt x="0" y="79"/>
                    <a:pt x="0" y="195"/>
                  </a:cubicBezTo>
                  <a:lnTo>
                    <a:pt x="0" y="213"/>
                  </a:lnTo>
                  <a:cubicBezTo>
                    <a:pt x="0" y="310"/>
                    <a:pt x="79" y="407"/>
                    <a:pt x="194" y="407"/>
                  </a:cubicBezTo>
                  <a:lnTo>
                    <a:pt x="5758" y="407"/>
                  </a:lnTo>
                  <a:cubicBezTo>
                    <a:pt x="5873" y="407"/>
                    <a:pt x="5970" y="310"/>
                    <a:pt x="5970" y="213"/>
                  </a:cubicBezTo>
                  <a:lnTo>
                    <a:pt x="5970" y="195"/>
                  </a:lnTo>
                  <a:cubicBezTo>
                    <a:pt x="5970" y="79"/>
                    <a:pt x="5873" y="1"/>
                    <a:pt x="57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2127814" y="1494545"/>
              <a:ext cx="1754975" cy="98295"/>
            </a:xfrm>
            <a:custGeom>
              <a:avLst/>
              <a:gdLst/>
              <a:ahLst/>
              <a:cxnLst/>
              <a:rect l="l" t="t" r="r" b="b"/>
              <a:pathLst>
                <a:path w="5874" h="329" extrusionOk="0">
                  <a:moveTo>
                    <a:pt x="157" y="1"/>
                  </a:moveTo>
                  <a:cubicBezTo>
                    <a:pt x="79" y="1"/>
                    <a:pt x="0" y="56"/>
                    <a:pt x="0" y="153"/>
                  </a:cubicBezTo>
                  <a:cubicBezTo>
                    <a:pt x="0" y="250"/>
                    <a:pt x="79" y="329"/>
                    <a:pt x="157" y="329"/>
                  </a:cubicBezTo>
                  <a:lnTo>
                    <a:pt x="5721" y="329"/>
                  </a:lnTo>
                  <a:cubicBezTo>
                    <a:pt x="5818" y="329"/>
                    <a:pt x="5873" y="250"/>
                    <a:pt x="5873" y="153"/>
                  </a:cubicBezTo>
                  <a:cubicBezTo>
                    <a:pt x="5873" y="56"/>
                    <a:pt x="5818" y="1"/>
                    <a:pt x="5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2116760" y="1476619"/>
              <a:ext cx="1783956" cy="127275"/>
            </a:xfrm>
            <a:custGeom>
              <a:avLst/>
              <a:gdLst/>
              <a:ahLst/>
              <a:cxnLst/>
              <a:rect l="l" t="t" r="r" b="b"/>
              <a:pathLst>
                <a:path w="5971" h="426" extrusionOk="0">
                  <a:moveTo>
                    <a:pt x="5758" y="98"/>
                  </a:moveTo>
                  <a:cubicBezTo>
                    <a:pt x="5832" y="98"/>
                    <a:pt x="5873" y="158"/>
                    <a:pt x="5873" y="213"/>
                  </a:cubicBezTo>
                  <a:cubicBezTo>
                    <a:pt x="5873" y="292"/>
                    <a:pt x="5832" y="329"/>
                    <a:pt x="5758" y="329"/>
                  </a:cubicBezTo>
                  <a:lnTo>
                    <a:pt x="194" y="329"/>
                  </a:lnTo>
                  <a:cubicBezTo>
                    <a:pt x="134" y="329"/>
                    <a:pt x="79" y="292"/>
                    <a:pt x="79" y="213"/>
                  </a:cubicBezTo>
                  <a:cubicBezTo>
                    <a:pt x="79" y="158"/>
                    <a:pt x="134" y="98"/>
                    <a:pt x="194" y="98"/>
                  </a:cubicBezTo>
                  <a:close/>
                  <a:moveTo>
                    <a:pt x="194" y="1"/>
                  </a:moveTo>
                  <a:cubicBezTo>
                    <a:pt x="79" y="1"/>
                    <a:pt x="0" y="98"/>
                    <a:pt x="0" y="213"/>
                  </a:cubicBezTo>
                  <a:cubicBezTo>
                    <a:pt x="0" y="329"/>
                    <a:pt x="79" y="426"/>
                    <a:pt x="194" y="426"/>
                  </a:cubicBezTo>
                  <a:lnTo>
                    <a:pt x="5758" y="426"/>
                  </a:lnTo>
                  <a:cubicBezTo>
                    <a:pt x="5873" y="426"/>
                    <a:pt x="5970" y="329"/>
                    <a:pt x="5970" y="213"/>
                  </a:cubicBezTo>
                  <a:cubicBezTo>
                    <a:pt x="5970" y="98"/>
                    <a:pt x="5873" y="1"/>
                    <a:pt x="57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2127814" y="2126740"/>
              <a:ext cx="1754975" cy="92917"/>
            </a:xfrm>
            <a:custGeom>
              <a:avLst/>
              <a:gdLst/>
              <a:ahLst/>
              <a:cxnLst/>
              <a:rect l="l" t="t" r="r" b="b"/>
              <a:pathLst>
                <a:path w="5874" h="311" extrusionOk="0">
                  <a:moveTo>
                    <a:pt x="157" y="1"/>
                  </a:moveTo>
                  <a:cubicBezTo>
                    <a:pt x="79" y="1"/>
                    <a:pt x="0" y="61"/>
                    <a:pt x="0" y="158"/>
                  </a:cubicBezTo>
                  <a:cubicBezTo>
                    <a:pt x="0" y="250"/>
                    <a:pt x="79" y="310"/>
                    <a:pt x="157" y="310"/>
                  </a:cubicBezTo>
                  <a:lnTo>
                    <a:pt x="5721" y="310"/>
                  </a:lnTo>
                  <a:cubicBezTo>
                    <a:pt x="5818" y="310"/>
                    <a:pt x="5873" y="250"/>
                    <a:pt x="5873" y="158"/>
                  </a:cubicBezTo>
                  <a:cubicBezTo>
                    <a:pt x="5873" y="61"/>
                    <a:pt x="5818" y="1"/>
                    <a:pt x="5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2116760" y="2110308"/>
              <a:ext cx="1783956" cy="125781"/>
            </a:xfrm>
            <a:custGeom>
              <a:avLst/>
              <a:gdLst/>
              <a:ahLst/>
              <a:cxnLst/>
              <a:rect l="l" t="t" r="r" b="b"/>
              <a:pathLst>
                <a:path w="5971" h="421" extrusionOk="0">
                  <a:moveTo>
                    <a:pt x="5758" y="97"/>
                  </a:moveTo>
                  <a:cubicBezTo>
                    <a:pt x="5832" y="97"/>
                    <a:pt x="5873" y="134"/>
                    <a:pt x="5873" y="213"/>
                  </a:cubicBezTo>
                  <a:cubicBezTo>
                    <a:pt x="5873" y="268"/>
                    <a:pt x="5832" y="328"/>
                    <a:pt x="5758" y="328"/>
                  </a:cubicBezTo>
                  <a:lnTo>
                    <a:pt x="194" y="328"/>
                  </a:lnTo>
                  <a:cubicBezTo>
                    <a:pt x="134" y="328"/>
                    <a:pt x="79" y="268"/>
                    <a:pt x="79" y="213"/>
                  </a:cubicBezTo>
                  <a:cubicBezTo>
                    <a:pt x="79" y="134"/>
                    <a:pt x="134" y="97"/>
                    <a:pt x="194" y="97"/>
                  </a:cubicBezTo>
                  <a:close/>
                  <a:moveTo>
                    <a:pt x="194" y="0"/>
                  </a:moveTo>
                  <a:cubicBezTo>
                    <a:pt x="79" y="0"/>
                    <a:pt x="0" y="97"/>
                    <a:pt x="0" y="213"/>
                  </a:cubicBezTo>
                  <a:cubicBezTo>
                    <a:pt x="0" y="328"/>
                    <a:pt x="79" y="421"/>
                    <a:pt x="194" y="421"/>
                  </a:cubicBezTo>
                  <a:lnTo>
                    <a:pt x="5758" y="421"/>
                  </a:lnTo>
                  <a:cubicBezTo>
                    <a:pt x="5873" y="421"/>
                    <a:pt x="5970" y="328"/>
                    <a:pt x="5970" y="213"/>
                  </a:cubicBezTo>
                  <a:cubicBezTo>
                    <a:pt x="5970" y="97"/>
                    <a:pt x="5873" y="0"/>
                    <a:pt x="57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2127814" y="1045795"/>
              <a:ext cx="875396" cy="98295"/>
            </a:xfrm>
            <a:custGeom>
              <a:avLst/>
              <a:gdLst/>
              <a:ahLst/>
              <a:cxnLst/>
              <a:rect l="l" t="t" r="r" b="b"/>
              <a:pathLst>
                <a:path w="2930" h="329" extrusionOk="0">
                  <a:moveTo>
                    <a:pt x="157" y="1"/>
                  </a:moveTo>
                  <a:cubicBezTo>
                    <a:pt x="79" y="1"/>
                    <a:pt x="0" y="56"/>
                    <a:pt x="0" y="153"/>
                  </a:cubicBezTo>
                  <a:cubicBezTo>
                    <a:pt x="0" y="250"/>
                    <a:pt x="79" y="329"/>
                    <a:pt x="157" y="329"/>
                  </a:cubicBezTo>
                  <a:lnTo>
                    <a:pt x="2754" y="329"/>
                  </a:lnTo>
                  <a:cubicBezTo>
                    <a:pt x="2851" y="329"/>
                    <a:pt x="2930" y="250"/>
                    <a:pt x="2930" y="153"/>
                  </a:cubicBezTo>
                  <a:cubicBezTo>
                    <a:pt x="2930" y="56"/>
                    <a:pt x="2851" y="1"/>
                    <a:pt x="2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2116760" y="1034740"/>
              <a:ext cx="897505" cy="120403"/>
            </a:xfrm>
            <a:custGeom>
              <a:avLst/>
              <a:gdLst/>
              <a:ahLst/>
              <a:cxnLst/>
              <a:rect l="l" t="t" r="r" b="b"/>
              <a:pathLst>
                <a:path w="3004" h="403" extrusionOk="0">
                  <a:moveTo>
                    <a:pt x="2791" y="75"/>
                  </a:moveTo>
                  <a:cubicBezTo>
                    <a:pt x="2870" y="75"/>
                    <a:pt x="2907" y="135"/>
                    <a:pt x="2907" y="190"/>
                  </a:cubicBezTo>
                  <a:cubicBezTo>
                    <a:pt x="2907" y="269"/>
                    <a:pt x="2870" y="306"/>
                    <a:pt x="2791" y="306"/>
                  </a:cubicBezTo>
                  <a:lnTo>
                    <a:pt x="194" y="306"/>
                  </a:lnTo>
                  <a:cubicBezTo>
                    <a:pt x="134" y="306"/>
                    <a:pt x="79" y="269"/>
                    <a:pt x="79" y="190"/>
                  </a:cubicBezTo>
                  <a:cubicBezTo>
                    <a:pt x="79" y="135"/>
                    <a:pt x="134" y="75"/>
                    <a:pt x="194" y="75"/>
                  </a:cubicBezTo>
                  <a:close/>
                  <a:moveTo>
                    <a:pt x="194" y="1"/>
                  </a:moveTo>
                  <a:cubicBezTo>
                    <a:pt x="79" y="1"/>
                    <a:pt x="0" y="75"/>
                    <a:pt x="0" y="190"/>
                  </a:cubicBezTo>
                  <a:cubicBezTo>
                    <a:pt x="0" y="306"/>
                    <a:pt x="79" y="403"/>
                    <a:pt x="194" y="403"/>
                  </a:cubicBezTo>
                  <a:lnTo>
                    <a:pt x="2791" y="403"/>
                  </a:lnTo>
                  <a:cubicBezTo>
                    <a:pt x="2907" y="403"/>
                    <a:pt x="3004" y="306"/>
                    <a:pt x="3004" y="190"/>
                  </a:cubicBezTo>
                  <a:cubicBezTo>
                    <a:pt x="3004" y="75"/>
                    <a:pt x="2907" y="1"/>
                    <a:pt x="27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2127814" y="1649307"/>
              <a:ext cx="875396" cy="92618"/>
            </a:xfrm>
            <a:custGeom>
              <a:avLst/>
              <a:gdLst/>
              <a:ahLst/>
              <a:cxnLst/>
              <a:rect l="l" t="t" r="r" b="b"/>
              <a:pathLst>
                <a:path w="2930" h="310" extrusionOk="0">
                  <a:moveTo>
                    <a:pt x="157" y="0"/>
                  </a:moveTo>
                  <a:cubicBezTo>
                    <a:pt x="79" y="0"/>
                    <a:pt x="0" y="60"/>
                    <a:pt x="0" y="157"/>
                  </a:cubicBezTo>
                  <a:cubicBezTo>
                    <a:pt x="0" y="254"/>
                    <a:pt x="79" y="310"/>
                    <a:pt x="157" y="310"/>
                  </a:cubicBezTo>
                  <a:lnTo>
                    <a:pt x="2754" y="310"/>
                  </a:lnTo>
                  <a:cubicBezTo>
                    <a:pt x="2851" y="310"/>
                    <a:pt x="2930" y="254"/>
                    <a:pt x="2930" y="157"/>
                  </a:cubicBezTo>
                  <a:cubicBezTo>
                    <a:pt x="2930" y="60"/>
                    <a:pt x="2851" y="0"/>
                    <a:pt x="2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2116760" y="1632576"/>
              <a:ext cx="897505" cy="127275"/>
            </a:xfrm>
            <a:custGeom>
              <a:avLst/>
              <a:gdLst/>
              <a:ahLst/>
              <a:cxnLst/>
              <a:rect l="l" t="t" r="r" b="b"/>
              <a:pathLst>
                <a:path w="3004" h="426" extrusionOk="0">
                  <a:moveTo>
                    <a:pt x="2791" y="98"/>
                  </a:moveTo>
                  <a:cubicBezTo>
                    <a:pt x="2870" y="98"/>
                    <a:pt x="2907" y="135"/>
                    <a:pt x="2907" y="213"/>
                  </a:cubicBezTo>
                  <a:cubicBezTo>
                    <a:pt x="2907" y="269"/>
                    <a:pt x="2870" y="329"/>
                    <a:pt x="2791" y="329"/>
                  </a:cubicBezTo>
                  <a:lnTo>
                    <a:pt x="194" y="329"/>
                  </a:lnTo>
                  <a:cubicBezTo>
                    <a:pt x="134" y="329"/>
                    <a:pt x="79" y="269"/>
                    <a:pt x="79" y="213"/>
                  </a:cubicBezTo>
                  <a:cubicBezTo>
                    <a:pt x="79" y="135"/>
                    <a:pt x="134" y="98"/>
                    <a:pt x="194" y="98"/>
                  </a:cubicBezTo>
                  <a:close/>
                  <a:moveTo>
                    <a:pt x="194" y="1"/>
                  </a:moveTo>
                  <a:cubicBezTo>
                    <a:pt x="79" y="1"/>
                    <a:pt x="0" y="98"/>
                    <a:pt x="0" y="213"/>
                  </a:cubicBezTo>
                  <a:cubicBezTo>
                    <a:pt x="0" y="329"/>
                    <a:pt x="79" y="426"/>
                    <a:pt x="194" y="426"/>
                  </a:cubicBezTo>
                  <a:lnTo>
                    <a:pt x="2791" y="426"/>
                  </a:lnTo>
                  <a:cubicBezTo>
                    <a:pt x="2907" y="426"/>
                    <a:pt x="3004" y="329"/>
                    <a:pt x="3004" y="213"/>
                  </a:cubicBezTo>
                  <a:cubicBezTo>
                    <a:pt x="3004" y="98"/>
                    <a:pt x="2907" y="1"/>
                    <a:pt x="27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2127814" y="2277319"/>
              <a:ext cx="875396" cy="96801"/>
            </a:xfrm>
            <a:custGeom>
              <a:avLst/>
              <a:gdLst/>
              <a:ahLst/>
              <a:cxnLst/>
              <a:rect l="l" t="t" r="r" b="b"/>
              <a:pathLst>
                <a:path w="2930" h="324" extrusionOk="0">
                  <a:moveTo>
                    <a:pt x="157" y="0"/>
                  </a:moveTo>
                  <a:cubicBezTo>
                    <a:pt x="79" y="0"/>
                    <a:pt x="0" y="74"/>
                    <a:pt x="0" y="171"/>
                  </a:cubicBezTo>
                  <a:cubicBezTo>
                    <a:pt x="0" y="250"/>
                    <a:pt x="79" y="324"/>
                    <a:pt x="157" y="324"/>
                  </a:cubicBezTo>
                  <a:lnTo>
                    <a:pt x="2754" y="324"/>
                  </a:lnTo>
                  <a:cubicBezTo>
                    <a:pt x="2851" y="324"/>
                    <a:pt x="2930" y="250"/>
                    <a:pt x="2930" y="171"/>
                  </a:cubicBezTo>
                  <a:cubicBezTo>
                    <a:pt x="2930" y="74"/>
                    <a:pt x="2851" y="0"/>
                    <a:pt x="2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2116760" y="2264771"/>
              <a:ext cx="897505" cy="121897"/>
            </a:xfrm>
            <a:custGeom>
              <a:avLst/>
              <a:gdLst/>
              <a:ahLst/>
              <a:cxnLst/>
              <a:rect l="l" t="t" r="r" b="b"/>
              <a:pathLst>
                <a:path w="3004" h="408" extrusionOk="0">
                  <a:moveTo>
                    <a:pt x="2791" y="98"/>
                  </a:moveTo>
                  <a:cubicBezTo>
                    <a:pt x="2870" y="98"/>
                    <a:pt x="2907" y="135"/>
                    <a:pt x="2907" y="213"/>
                  </a:cubicBezTo>
                  <a:cubicBezTo>
                    <a:pt x="2907" y="273"/>
                    <a:pt x="2870" y="329"/>
                    <a:pt x="2791" y="329"/>
                  </a:cubicBezTo>
                  <a:lnTo>
                    <a:pt x="194" y="329"/>
                  </a:lnTo>
                  <a:cubicBezTo>
                    <a:pt x="134" y="329"/>
                    <a:pt x="79" y="273"/>
                    <a:pt x="79" y="213"/>
                  </a:cubicBezTo>
                  <a:cubicBezTo>
                    <a:pt x="79" y="135"/>
                    <a:pt x="134" y="98"/>
                    <a:pt x="194" y="98"/>
                  </a:cubicBezTo>
                  <a:close/>
                  <a:moveTo>
                    <a:pt x="194" y="1"/>
                  </a:moveTo>
                  <a:cubicBezTo>
                    <a:pt x="79" y="1"/>
                    <a:pt x="0" y="98"/>
                    <a:pt x="0" y="213"/>
                  </a:cubicBezTo>
                  <a:cubicBezTo>
                    <a:pt x="0" y="329"/>
                    <a:pt x="79" y="407"/>
                    <a:pt x="194" y="407"/>
                  </a:cubicBezTo>
                  <a:lnTo>
                    <a:pt x="2791" y="407"/>
                  </a:lnTo>
                  <a:cubicBezTo>
                    <a:pt x="2907" y="407"/>
                    <a:pt x="3004" y="329"/>
                    <a:pt x="3004" y="213"/>
                  </a:cubicBezTo>
                  <a:cubicBezTo>
                    <a:pt x="3004" y="98"/>
                    <a:pt x="2907" y="1"/>
                    <a:pt x="27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5487699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100" y="1016250"/>
            <a:ext cx="4263000" cy="2437800"/>
          </a:xfrm>
          <a:prstGeom prst="rect">
            <a:avLst/>
          </a:prstGeom>
        </p:spPr>
        <p:txBody>
          <a:bodyPr spcFirstLastPara="1" wrap="square" lIns="91425" tIns="91425" rIns="91425" bIns="91425" anchor="ctr" anchorCtr="0">
            <a:noAutofit/>
          </a:bodyPr>
          <a:lstStyle>
            <a:lvl1pPr lvl="0">
              <a:lnSpc>
                <a:spcPct val="85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982800" y="3797875"/>
            <a:ext cx="3521700" cy="25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800"/>
              <a:buNone/>
              <a:defRPr sz="1600">
                <a:latin typeface="Assistant"/>
                <a:ea typeface="Assistant"/>
                <a:cs typeface="Assistant"/>
                <a:sym typeface="Assistant"/>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11" name="Google Shape;11;p2"/>
          <p:cNvSpPr/>
          <p:nvPr/>
        </p:nvSpPr>
        <p:spPr>
          <a:xfrm>
            <a:off x="7606450" y="-81675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41300" y="325200"/>
            <a:ext cx="1306800" cy="1306800"/>
          </a:xfrm>
          <a:prstGeom prst="donut">
            <a:avLst>
              <a:gd name="adj" fmla="val 1206"/>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717925" y="4403425"/>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158172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291725" y="2181200"/>
            <a:ext cx="3993600" cy="1532100"/>
          </a:xfrm>
          <a:prstGeom prst="rect">
            <a:avLst/>
          </a:prstGeom>
        </p:spPr>
        <p:txBody>
          <a:bodyPr spcFirstLastPara="1" wrap="square" lIns="91425" tIns="91425" rIns="91425" bIns="91425" anchor="ctr" anchorCtr="0">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16" name="Google Shape;16;p3"/>
          <p:cNvSpPr txBox="1">
            <a:spLocks noGrp="1"/>
          </p:cNvSpPr>
          <p:nvPr>
            <p:ph type="title" idx="2" hasCustomPrompt="1"/>
          </p:nvPr>
        </p:nvSpPr>
        <p:spPr>
          <a:xfrm>
            <a:off x="5517675" y="972501"/>
            <a:ext cx="1541700" cy="82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solidFill>
                  <a:schemeClr val="dk1"/>
                </a:solidFill>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17" name="Google Shape;17;p3"/>
          <p:cNvSpPr txBox="1">
            <a:spLocks noGrp="1"/>
          </p:cNvSpPr>
          <p:nvPr>
            <p:ph type="subTitle" idx="1"/>
          </p:nvPr>
        </p:nvSpPr>
        <p:spPr>
          <a:xfrm>
            <a:off x="4291725" y="4063975"/>
            <a:ext cx="3993600" cy="40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8" name="Google Shape;18;p3"/>
          <p:cNvSpPr/>
          <p:nvPr/>
        </p:nvSpPr>
        <p:spPr>
          <a:xfrm>
            <a:off x="2857275" y="4459525"/>
            <a:ext cx="1341600" cy="13416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7992100" y="-466550"/>
            <a:ext cx="1676100" cy="1676100"/>
          </a:xfrm>
          <a:prstGeom prst="donut">
            <a:avLst>
              <a:gd name="adj" fmla="val 1206"/>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6338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a:endParaRPr/>
          </a:p>
        </p:txBody>
      </p:sp>
      <p:sp>
        <p:nvSpPr>
          <p:cNvPr id="22" name="Google Shape;22;p4"/>
          <p:cNvSpPr txBox="1">
            <a:spLocks noGrp="1"/>
          </p:cNvSpPr>
          <p:nvPr>
            <p:ph type="body" idx="1"/>
          </p:nvPr>
        </p:nvSpPr>
        <p:spPr>
          <a:xfrm>
            <a:off x="713100" y="1127649"/>
            <a:ext cx="7717800" cy="459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3" name="Google Shape;23;p4"/>
          <p:cNvSpPr/>
          <p:nvPr/>
        </p:nvSpPr>
        <p:spPr>
          <a:xfrm>
            <a:off x="-738200" y="3191650"/>
            <a:ext cx="1306800" cy="1306800"/>
          </a:xfrm>
          <a:prstGeom prst="donut">
            <a:avLst>
              <a:gd name="adj" fmla="val 1206"/>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8088925" y="-913625"/>
            <a:ext cx="1893300" cy="18933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659931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a:endParaRPr/>
          </a:p>
        </p:txBody>
      </p:sp>
      <p:sp>
        <p:nvSpPr>
          <p:cNvPr id="27" name="Google Shape;27;p5"/>
          <p:cNvSpPr txBox="1">
            <a:spLocks noGrp="1"/>
          </p:cNvSpPr>
          <p:nvPr>
            <p:ph type="subTitle" idx="1"/>
          </p:nvPr>
        </p:nvSpPr>
        <p:spPr>
          <a:xfrm>
            <a:off x="1441425" y="2692751"/>
            <a:ext cx="2680200" cy="499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28" name="Google Shape;28;p5"/>
          <p:cNvSpPr txBox="1">
            <a:spLocks noGrp="1"/>
          </p:cNvSpPr>
          <p:nvPr>
            <p:ph type="subTitle" idx="2"/>
          </p:nvPr>
        </p:nvSpPr>
        <p:spPr>
          <a:xfrm>
            <a:off x="1441425" y="3192595"/>
            <a:ext cx="2680200" cy="10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 name="Google Shape;29;p5"/>
          <p:cNvSpPr txBox="1">
            <a:spLocks noGrp="1"/>
          </p:cNvSpPr>
          <p:nvPr>
            <p:ph type="subTitle" idx="3"/>
          </p:nvPr>
        </p:nvSpPr>
        <p:spPr>
          <a:xfrm>
            <a:off x="5022375" y="2692751"/>
            <a:ext cx="2680200" cy="499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30" name="Google Shape;30;p5"/>
          <p:cNvSpPr txBox="1">
            <a:spLocks noGrp="1"/>
          </p:cNvSpPr>
          <p:nvPr>
            <p:ph type="subTitle" idx="4"/>
          </p:nvPr>
        </p:nvSpPr>
        <p:spPr>
          <a:xfrm>
            <a:off x="5022375" y="3192595"/>
            <a:ext cx="2680200" cy="10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p:nvPr/>
        </p:nvSpPr>
        <p:spPr>
          <a:xfrm>
            <a:off x="7557450" y="367270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766125" y="3377400"/>
            <a:ext cx="1306800" cy="1306800"/>
          </a:xfrm>
          <a:prstGeom prst="donut">
            <a:avLst>
              <a:gd name="adj" fmla="val 1206"/>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3833575" y="-1085625"/>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36848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a:endParaRPr/>
          </a:p>
        </p:txBody>
      </p:sp>
      <p:sp>
        <p:nvSpPr>
          <p:cNvPr id="36" name="Google Shape;36;p6"/>
          <p:cNvSpPr/>
          <p:nvPr/>
        </p:nvSpPr>
        <p:spPr>
          <a:xfrm>
            <a:off x="-641300" y="4102975"/>
            <a:ext cx="1747500" cy="17475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p:nvPr/>
        </p:nvSpPr>
        <p:spPr>
          <a:xfrm>
            <a:off x="4449525" y="-1263175"/>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6"/>
          <p:cNvSpPr/>
          <p:nvPr/>
        </p:nvSpPr>
        <p:spPr>
          <a:xfrm>
            <a:off x="8513525" y="2574650"/>
            <a:ext cx="1708200" cy="1708200"/>
          </a:xfrm>
          <a:prstGeom prst="donut">
            <a:avLst>
              <a:gd name="adj" fmla="val 1115"/>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664440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9"/>
        <p:cNvGrpSpPr/>
        <p:nvPr/>
      </p:nvGrpSpPr>
      <p:grpSpPr>
        <a:xfrm>
          <a:off x="0" y="0"/>
          <a:ext cx="0" cy="0"/>
          <a:chOff x="0" y="0"/>
          <a:chExt cx="0" cy="0"/>
        </a:xfrm>
      </p:grpSpPr>
      <p:sp>
        <p:nvSpPr>
          <p:cNvPr id="40" name="Google Shape;40;p7"/>
          <p:cNvSpPr txBox="1">
            <a:spLocks noGrp="1"/>
          </p:cNvSpPr>
          <p:nvPr>
            <p:ph type="subTitle" idx="1"/>
          </p:nvPr>
        </p:nvSpPr>
        <p:spPr>
          <a:xfrm>
            <a:off x="713100" y="1996335"/>
            <a:ext cx="3994500" cy="192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6"/>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 name="Google Shape;41;p7"/>
          <p:cNvSpPr txBox="1">
            <a:spLocks noGrp="1"/>
          </p:cNvSpPr>
          <p:nvPr>
            <p:ph type="title"/>
          </p:nvPr>
        </p:nvSpPr>
        <p:spPr>
          <a:xfrm>
            <a:off x="713100" y="1222665"/>
            <a:ext cx="3994500" cy="6987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2" name="Google Shape;42;p7"/>
          <p:cNvSpPr/>
          <p:nvPr/>
        </p:nvSpPr>
        <p:spPr>
          <a:xfrm>
            <a:off x="-722050" y="-664150"/>
            <a:ext cx="1708200" cy="17082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a:off x="3317550" y="4162275"/>
            <a:ext cx="1924500" cy="1924500"/>
          </a:xfrm>
          <a:prstGeom prst="donut">
            <a:avLst>
              <a:gd name="adj" fmla="val 1115"/>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61461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713100" y="1274700"/>
            <a:ext cx="5249700" cy="25941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6" name="Google Shape;46;p8"/>
          <p:cNvSpPr/>
          <p:nvPr/>
        </p:nvSpPr>
        <p:spPr>
          <a:xfrm>
            <a:off x="-754725" y="-638175"/>
            <a:ext cx="1986000" cy="19860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3750600" y="3943275"/>
            <a:ext cx="1986000" cy="1986000"/>
          </a:xfrm>
          <a:prstGeom prst="donut">
            <a:avLst>
              <a:gd name="adj" fmla="val 1206"/>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438921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8"/>
        <p:cNvGrpSpPr/>
        <p:nvPr/>
      </p:nvGrpSpPr>
      <p:grpSpPr>
        <a:xfrm>
          <a:off x="0" y="0"/>
          <a:ext cx="0" cy="0"/>
          <a:chOff x="0" y="0"/>
          <a:chExt cx="0" cy="0"/>
        </a:xfrm>
      </p:grpSpPr>
      <p:sp>
        <p:nvSpPr>
          <p:cNvPr id="49" name="Google Shape;49;p9"/>
          <p:cNvSpPr txBox="1">
            <a:spLocks noGrp="1"/>
          </p:cNvSpPr>
          <p:nvPr>
            <p:ph type="subTitle" idx="1"/>
          </p:nvPr>
        </p:nvSpPr>
        <p:spPr>
          <a:xfrm>
            <a:off x="4743300" y="2188038"/>
            <a:ext cx="3687600" cy="146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50" name="Google Shape;50;p9"/>
          <p:cNvSpPr txBox="1">
            <a:spLocks noGrp="1"/>
          </p:cNvSpPr>
          <p:nvPr>
            <p:ph type="title"/>
          </p:nvPr>
        </p:nvSpPr>
        <p:spPr>
          <a:xfrm>
            <a:off x="4743300" y="1493863"/>
            <a:ext cx="3687600" cy="6942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sz="36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1" name="Google Shape;51;p9"/>
          <p:cNvSpPr/>
          <p:nvPr/>
        </p:nvSpPr>
        <p:spPr>
          <a:xfrm>
            <a:off x="7208775" y="383955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p:nvPr/>
        </p:nvSpPr>
        <p:spPr>
          <a:xfrm>
            <a:off x="3636625" y="-90510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770475" y="1753700"/>
            <a:ext cx="1306800" cy="13068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436117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713100" y="3531930"/>
            <a:ext cx="4478700" cy="10725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400"/>
              <a:buNone/>
              <a:defRPr sz="3400">
                <a:latin typeface="Manrope"/>
                <a:ea typeface="Manrope"/>
                <a:cs typeface="Manrope"/>
                <a:sym typeface="Manrope"/>
              </a:defRPr>
            </a:lvl1pPr>
          </a:lstStyle>
          <a:p>
            <a:endParaRPr/>
          </a:p>
        </p:txBody>
      </p:sp>
      <p:sp>
        <p:nvSpPr>
          <p:cNvPr id="56" name="Google Shape;56;p10"/>
          <p:cNvSpPr/>
          <p:nvPr/>
        </p:nvSpPr>
        <p:spPr>
          <a:xfrm>
            <a:off x="-593700" y="2282650"/>
            <a:ext cx="1306800" cy="13068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0"/>
          <p:cNvSpPr/>
          <p:nvPr/>
        </p:nvSpPr>
        <p:spPr>
          <a:xfrm>
            <a:off x="1656725" y="-78685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p:nvPr/>
        </p:nvSpPr>
        <p:spPr>
          <a:xfrm>
            <a:off x="7316075" y="353625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835472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59"/>
        <p:cNvGrpSpPr/>
        <p:nvPr/>
      </p:nvGrpSpPr>
      <p:grpSpPr>
        <a:xfrm>
          <a:off x="0" y="0"/>
          <a:ext cx="0" cy="0"/>
          <a:chOff x="0" y="0"/>
          <a:chExt cx="0" cy="0"/>
        </a:xfrm>
      </p:grpSpPr>
      <p:sp>
        <p:nvSpPr>
          <p:cNvPr id="60" name="Google Shape;60;p11"/>
          <p:cNvSpPr txBox="1">
            <a:spLocks noGrp="1"/>
          </p:cNvSpPr>
          <p:nvPr>
            <p:ph type="title" hasCustomPrompt="1"/>
          </p:nvPr>
        </p:nvSpPr>
        <p:spPr>
          <a:xfrm>
            <a:off x="1965450" y="1432963"/>
            <a:ext cx="5213100" cy="11964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0"/>
              <a:buNone/>
              <a:defRPr sz="10000"/>
            </a:lvl1pPr>
            <a:lvl2pPr lvl="1" algn="ctr">
              <a:spcBef>
                <a:spcPts val="0"/>
              </a:spcBef>
              <a:spcAft>
                <a:spcPts val="0"/>
              </a:spcAft>
              <a:buSzPts val="9000"/>
              <a:buNone/>
              <a:defRPr sz="9000"/>
            </a:lvl2pPr>
            <a:lvl3pPr lvl="2" algn="ctr">
              <a:spcBef>
                <a:spcPts val="0"/>
              </a:spcBef>
              <a:spcAft>
                <a:spcPts val="0"/>
              </a:spcAft>
              <a:buSzPts val="9000"/>
              <a:buNone/>
              <a:defRPr sz="9000"/>
            </a:lvl3pPr>
            <a:lvl4pPr lvl="3" algn="ctr">
              <a:spcBef>
                <a:spcPts val="0"/>
              </a:spcBef>
              <a:spcAft>
                <a:spcPts val="0"/>
              </a:spcAft>
              <a:buSzPts val="9000"/>
              <a:buNone/>
              <a:defRPr sz="9000"/>
            </a:lvl4pPr>
            <a:lvl5pPr lvl="4" algn="ctr">
              <a:spcBef>
                <a:spcPts val="0"/>
              </a:spcBef>
              <a:spcAft>
                <a:spcPts val="0"/>
              </a:spcAft>
              <a:buSzPts val="9000"/>
              <a:buNone/>
              <a:defRPr sz="9000"/>
            </a:lvl5pPr>
            <a:lvl6pPr lvl="5" algn="ctr">
              <a:spcBef>
                <a:spcPts val="0"/>
              </a:spcBef>
              <a:spcAft>
                <a:spcPts val="0"/>
              </a:spcAft>
              <a:buSzPts val="9000"/>
              <a:buNone/>
              <a:defRPr sz="9000"/>
            </a:lvl6pPr>
            <a:lvl7pPr lvl="6" algn="ctr">
              <a:spcBef>
                <a:spcPts val="0"/>
              </a:spcBef>
              <a:spcAft>
                <a:spcPts val="0"/>
              </a:spcAft>
              <a:buSzPts val="9000"/>
              <a:buNone/>
              <a:defRPr sz="9000"/>
            </a:lvl7pPr>
            <a:lvl8pPr lvl="7" algn="ctr">
              <a:spcBef>
                <a:spcPts val="0"/>
              </a:spcBef>
              <a:spcAft>
                <a:spcPts val="0"/>
              </a:spcAft>
              <a:buSzPts val="9000"/>
              <a:buNone/>
              <a:defRPr sz="9000"/>
            </a:lvl8pPr>
            <a:lvl9pPr lvl="8" algn="ctr">
              <a:spcBef>
                <a:spcPts val="0"/>
              </a:spcBef>
              <a:spcAft>
                <a:spcPts val="0"/>
              </a:spcAft>
              <a:buSzPts val="9000"/>
              <a:buNone/>
              <a:defRPr sz="9000"/>
            </a:lvl9pPr>
          </a:lstStyle>
          <a:p>
            <a:r>
              <a:t>xx%</a:t>
            </a:r>
          </a:p>
        </p:txBody>
      </p:sp>
      <p:sp>
        <p:nvSpPr>
          <p:cNvPr id="61" name="Google Shape;61;p11"/>
          <p:cNvSpPr txBox="1">
            <a:spLocks noGrp="1"/>
          </p:cNvSpPr>
          <p:nvPr>
            <p:ph type="subTitle" idx="1"/>
          </p:nvPr>
        </p:nvSpPr>
        <p:spPr>
          <a:xfrm>
            <a:off x="1965450" y="3272913"/>
            <a:ext cx="5213100" cy="3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2" name="Google Shape;62;p11"/>
          <p:cNvSpPr/>
          <p:nvPr/>
        </p:nvSpPr>
        <p:spPr>
          <a:xfrm>
            <a:off x="-616725" y="3310800"/>
            <a:ext cx="2415900" cy="24159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a:off x="8041875" y="259525"/>
            <a:ext cx="1601100" cy="16011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a:off x="2863800" y="-110425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p:nvPr/>
        </p:nvSpPr>
        <p:spPr>
          <a:xfrm>
            <a:off x="5789875" y="4488825"/>
            <a:ext cx="1115700" cy="11157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444820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6"/>
        <p:cNvGrpSpPr/>
        <p:nvPr/>
      </p:nvGrpSpPr>
      <p:grpSpPr>
        <a:xfrm>
          <a:off x="0" y="0"/>
          <a:ext cx="0" cy="0"/>
          <a:chOff x="0" y="0"/>
          <a:chExt cx="0" cy="0"/>
        </a:xfrm>
      </p:grpSpPr>
    </p:spTree>
    <p:extLst>
      <p:ext uri="{BB962C8B-B14F-4D97-AF65-F5344CB8AC3E}">
        <p14:creationId xmlns:p14="http://schemas.microsoft.com/office/powerpoint/2010/main" val="122083712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67"/>
        <p:cNvGrpSpPr/>
        <p:nvPr/>
      </p:nvGrpSpPr>
      <p:grpSpPr>
        <a:xfrm>
          <a:off x="0" y="0"/>
          <a:ext cx="0" cy="0"/>
          <a:chOff x="0" y="0"/>
          <a:chExt cx="0" cy="0"/>
        </a:xfrm>
      </p:grpSpPr>
      <p:sp>
        <p:nvSpPr>
          <p:cNvPr id="68" name="Google Shape;68;p13"/>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69" name="Google Shape;69;p13"/>
          <p:cNvSpPr txBox="1">
            <a:spLocks noGrp="1"/>
          </p:cNvSpPr>
          <p:nvPr>
            <p:ph type="subTitle" idx="1"/>
          </p:nvPr>
        </p:nvSpPr>
        <p:spPr>
          <a:xfrm>
            <a:off x="705938" y="2946200"/>
            <a:ext cx="1861800" cy="74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70" name="Google Shape;70;p13"/>
          <p:cNvSpPr txBox="1">
            <a:spLocks noGrp="1"/>
          </p:cNvSpPr>
          <p:nvPr>
            <p:ph type="subTitle" idx="2"/>
          </p:nvPr>
        </p:nvSpPr>
        <p:spPr>
          <a:xfrm>
            <a:off x="793838" y="3687224"/>
            <a:ext cx="1686000" cy="77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 name="Google Shape;71;p13"/>
          <p:cNvSpPr txBox="1">
            <a:spLocks noGrp="1"/>
          </p:cNvSpPr>
          <p:nvPr>
            <p:ph type="subTitle" idx="3"/>
          </p:nvPr>
        </p:nvSpPr>
        <p:spPr>
          <a:xfrm>
            <a:off x="2662713" y="2946200"/>
            <a:ext cx="1861800" cy="74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72" name="Google Shape;72;p13"/>
          <p:cNvSpPr txBox="1">
            <a:spLocks noGrp="1"/>
          </p:cNvSpPr>
          <p:nvPr>
            <p:ph type="subTitle" idx="4"/>
          </p:nvPr>
        </p:nvSpPr>
        <p:spPr>
          <a:xfrm>
            <a:off x="2750613" y="3687224"/>
            <a:ext cx="1686000" cy="77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 name="Google Shape;73;p13"/>
          <p:cNvSpPr txBox="1">
            <a:spLocks noGrp="1"/>
          </p:cNvSpPr>
          <p:nvPr>
            <p:ph type="subTitle" idx="5"/>
          </p:nvPr>
        </p:nvSpPr>
        <p:spPr>
          <a:xfrm>
            <a:off x="4619488" y="2946200"/>
            <a:ext cx="1861800" cy="74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74" name="Google Shape;74;p13"/>
          <p:cNvSpPr txBox="1">
            <a:spLocks noGrp="1"/>
          </p:cNvSpPr>
          <p:nvPr>
            <p:ph type="subTitle" idx="6"/>
          </p:nvPr>
        </p:nvSpPr>
        <p:spPr>
          <a:xfrm>
            <a:off x="4707388" y="3687224"/>
            <a:ext cx="1686000" cy="77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 name="Google Shape;75;p13"/>
          <p:cNvSpPr txBox="1">
            <a:spLocks noGrp="1"/>
          </p:cNvSpPr>
          <p:nvPr>
            <p:ph type="subTitle" idx="7"/>
          </p:nvPr>
        </p:nvSpPr>
        <p:spPr>
          <a:xfrm>
            <a:off x="6576262" y="2946200"/>
            <a:ext cx="1861800" cy="74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76" name="Google Shape;76;p13"/>
          <p:cNvSpPr txBox="1">
            <a:spLocks noGrp="1"/>
          </p:cNvSpPr>
          <p:nvPr>
            <p:ph type="subTitle" idx="8"/>
          </p:nvPr>
        </p:nvSpPr>
        <p:spPr>
          <a:xfrm>
            <a:off x="6664162" y="3687224"/>
            <a:ext cx="1686000" cy="77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 name="Google Shape;77;p13"/>
          <p:cNvSpPr txBox="1">
            <a:spLocks noGrp="1"/>
          </p:cNvSpPr>
          <p:nvPr>
            <p:ph type="title" idx="9" hasCustomPrompt="1"/>
          </p:nvPr>
        </p:nvSpPr>
        <p:spPr>
          <a:xfrm>
            <a:off x="1056038" y="2108552"/>
            <a:ext cx="1161600" cy="47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78" name="Google Shape;78;p13"/>
          <p:cNvSpPr txBox="1">
            <a:spLocks noGrp="1"/>
          </p:cNvSpPr>
          <p:nvPr>
            <p:ph type="title" idx="13" hasCustomPrompt="1"/>
          </p:nvPr>
        </p:nvSpPr>
        <p:spPr>
          <a:xfrm>
            <a:off x="3012813" y="2108552"/>
            <a:ext cx="1161600" cy="47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79" name="Google Shape;79;p13"/>
          <p:cNvSpPr txBox="1">
            <a:spLocks noGrp="1"/>
          </p:cNvSpPr>
          <p:nvPr>
            <p:ph type="title" idx="14" hasCustomPrompt="1"/>
          </p:nvPr>
        </p:nvSpPr>
        <p:spPr>
          <a:xfrm>
            <a:off x="4969588" y="2108552"/>
            <a:ext cx="1161600" cy="47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80" name="Google Shape;80;p13"/>
          <p:cNvSpPr txBox="1">
            <a:spLocks noGrp="1"/>
          </p:cNvSpPr>
          <p:nvPr>
            <p:ph type="title" idx="15" hasCustomPrompt="1"/>
          </p:nvPr>
        </p:nvSpPr>
        <p:spPr>
          <a:xfrm>
            <a:off x="6926362" y="2108552"/>
            <a:ext cx="1161600" cy="47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81" name="Google Shape;81;p13"/>
          <p:cNvSpPr/>
          <p:nvPr/>
        </p:nvSpPr>
        <p:spPr>
          <a:xfrm>
            <a:off x="4897000" y="-861775"/>
            <a:ext cx="1306800" cy="1306800"/>
          </a:xfrm>
          <a:prstGeom prst="donut">
            <a:avLst>
              <a:gd name="adj" fmla="val 1206"/>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641300" y="4102975"/>
            <a:ext cx="1747500" cy="17475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2120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3"/>
        <p:cNvGrpSpPr/>
        <p:nvPr/>
      </p:nvGrpSpPr>
      <p:grpSpPr>
        <a:xfrm>
          <a:off x="0" y="0"/>
          <a:ext cx="0" cy="0"/>
          <a:chOff x="0" y="0"/>
          <a:chExt cx="0" cy="0"/>
        </a:xfrm>
      </p:grpSpPr>
      <p:sp>
        <p:nvSpPr>
          <p:cNvPr id="84" name="Google Shape;84;p14"/>
          <p:cNvSpPr txBox="1">
            <a:spLocks noGrp="1"/>
          </p:cNvSpPr>
          <p:nvPr>
            <p:ph type="title"/>
          </p:nvPr>
        </p:nvSpPr>
        <p:spPr>
          <a:xfrm>
            <a:off x="4448279" y="2595350"/>
            <a:ext cx="3982800" cy="443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85" name="Google Shape;85;p14"/>
          <p:cNvSpPr txBox="1">
            <a:spLocks noGrp="1"/>
          </p:cNvSpPr>
          <p:nvPr>
            <p:ph type="subTitle" idx="1"/>
          </p:nvPr>
        </p:nvSpPr>
        <p:spPr>
          <a:xfrm>
            <a:off x="4448279" y="756250"/>
            <a:ext cx="3982800" cy="168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2400"/>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Tree>
    <p:extLst>
      <p:ext uri="{BB962C8B-B14F-4D97-AF65-F5344CB8AC3E}">
        <p14:creationId xmlns:p14="http://schemas.microsoft.com/office/powerpoint/2010/main" val="82739777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86"/>
        <p:cNvGrpSpPr/>
        <p:nvPr/>
      </p:nvGrpSpPr>
      <p:grpSpPr>
        <a:xfrm>
          <a:off x="0" y="0"/>
          <a:ext cx="0" cy="0"/>
          <a:chOff x="0" y="0"/>
          <a:chExt cx="0" cy="0"/>
        </a:xfrm>
      </p:grpSpPr>
      <p:sp>
        <p:nvSpPr>
          <p:cNvPr id="87" name="Google Shape;87;p1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88" name="Google Shape;88;p15"/>
          <p:cNvSpPr txBox="1">
            <a:spLocks noGrp="1"/>
          </p:cNvSpPr>
          <p:nvPr>
            <p:ph type="subTitle" idx="1"/>
          </p:nvPr>
        </p:nvSpPr>
        <p:spPr>
          <a:xfrm>
            <a:off x="2494467" y="2278700"/>
            <a:ext cx="2818200" cy="417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2000">
                <a:latin typeface="Manrope"/>
                <a:ea typeface="Manrope"/>
                <a:cs typeface="Manrope"/>
                <a:sym typeface="Manrope"/>
              </a:defRPr>
            </a:lvl1pPr>
            <a:lvl2pPr lvl="1" rtl="0">
              <a:lnSpc>
                <a:spcPct val="100000"/>
              </a:lnSpc>
              <a:spcBef>
                <a:spcPts val="0"/>
              </a:spcBef>
              <a:spcAft>
                <a:spcPts val="0"/>
              </a:spcAft>
              <a:buSzPts val="1800"/>
              <a:buNone/>
              <a:defRPr sz="1800" b="1"/>
            </a:lvl2pPr>
            <a:lvl3pPr lvl="2" rtl="0">
              <a:lnSpc>
                <a:spcPct val="100000"/>
              </a:lnSpc>
              <a:spcBef>
                <a:spcPts val="0"/>
              </a:spcBef>
              <a:spcAft>
                <a:spcPts val="0"/>
              </a:spcAft>
              <a:buSzPts val="1800"/>
              <a:buNone/>
              <a:defRPr sz="1800" b="1"/>
            </a:lvl3pPr>
            <a:lvl4pPr lvl="3" rtl="0">
              <a:lnSpc>
                <a:spcPct val="100000"/>
              </a:lnSpc>
              <a:spcBef>
                <a:spcPts val="0"/>
              </a:spcBef>
              <a:spcAft>
                <a:spcPts val="0"/>
              </a:spcAft>
              <a:buSzPts val="1800"/>
              <a:buNone/>
              <a:defRPr sz="1800" b="1"/>
            </a:lvl4pPr>
            <a:lvl5pPr lvl="4" rtl="0">
              <a:lnSpc>
                <a:spcPct val="100000"/>
              </a:lnSpc>
              <a:spcBef>
                <a:spcPts val="0"/>
              </a:spcBef>
              <a:spcAft>
                <a:spcPts val="0"/>
              </a:spcAft>
              <a:buSzPts val="1800"/>
              <a:buNone/>
              <a:defRPr sz="1800" b="1"/>
            </a:lvl5pPr>
            <a:lvl6pPr lvl="5" rtl="0">
              <a:lnSpc>
                <a:spcPct val="100000"/>
              </a:lnSpc>
              <a:spcBef>
                <a:spcPts val="0"/>
              </a:spcBef>
              <a:spcAft>
                <a:spcPts val="0"/>
              </a:spcAft>
              <a:buSzPts val="1800"/>
              <a:buNone/>
              <a:defRPr sz="1800" b="1"/>
            </a:lvl6pPr>
            <a:lvl7pPr lvl="6" rtl="0">
              <a:lnSpc>
                <a:spcPct val="100000"/>
              </a:lnSpc>
              <a:spcBef>
                <a:spcPts val="0"/>
              </a:spcBef>
              <a:spcAft>
                <a:spcPts val="0"/>
              </a:spcAft>
              <a:buSzPts val="1800"/>
              <a:buNone/>
              <a:defRPr sz="1800" b="1"/>
            </a:lvl7pPr>
            <a:lvl8pPr lvl="7" rtl="0">
              <a:lnSpc>
                <a:spcPct val="100000"/>
              </a:lnSpc>
              <a:spcBef>
                <a:spcPts val="0"/>
              </a:spcBef>
              <a:spcAft>
                <a:spcPts val="0"/>
              </a:spcAft>
              <a:buSzPts val="1800"/>
              <a:buNone/>
              <a:defRPr sz="1800" b="1"/>
            </a:lvl8pPr>
            <a:lvl9pPr lvl="8" rtl="0">
              <a:lnSpc>
                <a:spcPct val="100000"/>
              </a:lnSpc>
              <a:spcBef>
                <a:spcPts val="0"/>
              </a:spcBef>
              <a:spcAft>
                <a:spcPts val="0"/>
              </a:spcAft>
              <a:buSzPts val="1800"/>
              <a:buNone/>
              <a:defRPr sz="1800" b="1"/>
            </a:lvl9pPr>
          </a:lstStyle>
          <a:p>
            <a:endParaRPr/>
          </a:p>
        </p:txBody>
      </p:sp>
      <p:sp>
        <p:nvSpPr>
          <p:cNvPr id="89" name="Google Shape;89;p15"/>
          <p:cNvSpPr txBox="1">
            <a:spLocks noGrp="1"/>
          </p:cNvSpPr>
          <p:nvPr>
            <p:ph type="subTitle" idx="2"/>
          </p:nvPr>
        </p:nvSpPr>
        <p:spPr>
          <a:xfrm>
            <a:off x="2494467" y="1498675"/>
            <a:ext cx="2818200" cy="78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 name="Google Shape;90;p15"/>
          <p:cNvSpPr txBox="1">
            <a:spLocks noGrp="1"/>
          </p:cNvSpPr>
          <p:nvPr>
            <p:ph type="subTitle" idx="3"/>
          </p:nvPr>
        </p:nvSpPr>
        <p:spPr>
          <a:xfrm>
            <a:off x="2494467" y="3882875"/>
            <a:ext cx="2818200" cy="417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2000">
                <a:latin typeface="Manrope"/>
                <a:ea typeface="Manrope"/>
                <a:cs typeface="Manrope"/>
                <a:sym typeface="Manrope"/>
              </a:defRPr>
            </a:lvl1pPr>
            <a:lvl2pPr lvl="1" rtl="0">
              <a:lnSpc>
                <a:spcPct val="100000"/>
              </a:lnSpc>
              <a:spcBef>
                <a:spcPts val="0"/>
              </a:spcBef>
              <a:spcAft>
                <a:spcPts val="0"/>
              </a:spcAft>
              <a:buSzPts val="1800"/>
              <a:buNone/>
              <a:defRPr sz="1800" b="1"/>
            </a:lvl2pPr>
            <a:lvl3pPr lvl="2" rtl="0">
              <a:lnSpc>
                <a:spcPct val="100000"/>
              </a:lnSpc>
              <a:spcBef>
                <a:spcPts val="0"/>
              </a:spcBef>
              <a:spcAft>
                <a:spcPts val="0"/>
              </a:spcAft>
              <a:buSzPts val="1800"/>
              <a:buNone/>
              <a:defRPr sz="1800" b="1"/>
            </a:lvl3pPr>
            <a:lvl4pPr lvl="3" rtl="0">
              <a:lnSpc>
                <a:spcPct val="100000"/>
              </a:lnSpc>
              <a:spcBef>
                <a:spcPts val="0"/>
              </a:spcBef>
              <a:spcAft>
                <a:spcPts val="0"/>
              </a:spcAft>
              <a:buSzPts val="1800"/>
              <a:buNone/>
              <a:defRPr sz="1800" b="1"/>
            </a:lvl4pPr>
            <a:lvl5pPr lvl="4" rtl="0">
              <a:lnSpc>
                <a:spcPct val="100000"/>
              </a:lnSpc>
              <a:spcBef>
                <a:spcPts val="0"/>
              </a:spcBef>
              <a:spcAft>
                <a:spcPts val="0"/>
              </a:spcAft>
              <a:buSzPts val="1800"/>
              <a:buNone/>
              <a:defRPr sz="1800" b="1"/>
            </a:lvl5pPr>
            <a:lvl6pPr lvl="5" rtl="0">
              <a:lnSpc>
                <a:spcPct val="100000"/>
              </a:lnSpc>
              <a:spcBef>
                <a:spcPts val="0"/>
              </a:spcBef>
              <a:spcAft>
                <a:spcPts val="0"/>
              </a:spcAft>
              <a:buSzPts val="1800"/>
              <a:buNone/>
              <a:defRPr sz="1800" b="1"/>
            </a:lvl6pPr>
            <a:lvl7pPr lvl="6" rtl="0">
              <a:lnSpc>
                <a:spcPct val="100000"/>
              </a:lnSpc>
              <a:spcBef>
                <a:spcPts val="0"/>
              </a:spcBef>
              <a:spcAft>
                <a:spcPts val="0"/>
              </a:spcAft>
              <a:buSzPts val="1800"/>
              <a:buNone/>
              <a:defRPr sz="1800" b="1"/>
            </a:lvl7pPr>
            <a:lvl8pPr lvl="7" rtl="0">
              <a:lnSpc>
                <a:spcPct val="100000"/>
              </a:lnSpc>
              <a:spcBef>
                <a:spcPts val="0"/>
              </a:spcBef>
              <a:spcAft>
                <a:spcPts val="0"/>
              </a:spcAft>
              <a:buSzPts val="1800"/>
              <a:buNone/>
              <a:defRPr sz="1800" b="1"/>
            </a:lvl8pPr>
            <a:lvl9pPr lvl="8" rtl="0">
              <a:lnSpc>
                <a:spcPct val="100000"/>
              </a:lnSpc>
              <a:spcBef>
                <a:spcPts val="0"/>
              </a:spcBef>
              <a:spcAft>
                <a:spcPts val="0"/>
              </a:spcAft>
              <a:buSzPts val="1800"/>
              <a:buNone/>
              <a:defRPr sz="1800" b="1"/>
            </a:lvl9pPr>
          </a:lstStyle>
          <a:p>
            <a:endParaRPr/>
          </a:p>
        </p:txBody>
      </p:sp>
      <p:sp>
        <p:nvSpPr>
          <p:cNvPr id="91" name="Google Shape;91;p15"/>
          <p:cNvSpPr txBox="1">
            <a:spLocks noGrp="1"/>
          </p:cNvSpPr>
          <p:nvPr>
            <p:ph type="subTitle" idx="4"/>
          </p:nvPr>
        </p:nvSpPr>
        <p:spPr>
          <a:xfrm>
            <a:off x="2494467" y="3095675"/>
            <a:ext cx="2818200" cy="78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2" name="Google Shape;92;p15"/>
          <p:cNvSpPr/>
          <p:nvPr/>
        </p:nvSpPr>
        <p:spPr>
          <a:xfrm>
            <a:off x="-647250" y="3935350"/>
            <a:ext cx="1986000" cy="1986000"/>
          </a:xfrm>
          <a:prstGeom prst="donut">
            <a:avLst>
              <a:gd name="adj" fmla="val 1206"/>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7902900" y="3901375"/>
            <a:ext cx="1774500" cy="17745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497663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94"/>
        <p:cNvGrpSpPr/>
        <p:nvPr/>
      </p:nvGrpSpPr>
      <p:grpSpPr>
        <a:xfrm>
          <a:off x="0" y="0"/>
          <a:ext cx="0" cy="0"/>
          <a:chOff x="0" y="0"/>
          <a:chExt cx="0" cy="0"/>
        </a:xfrm>
      </p:grpSpPr>
      <p:sp>
        <p:nvSpPr>
          <p:cNvPr id="95" name="Google Shape;95;p1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96" name="Google Shape;96;p16"/>
          <p:cNvSpPr txBox="1">
            <a:spLocks noGrp="1"/>
          </p:cNvSpPr>
          <p:nvPr>
            <p:ph type="body" idx="1"/>
          </p:nvPr>
        </p:nvSpPr>
        <p:spPr>
          <a:xfrm>
            <a:off x="713125" y="1416351"/>
            <a:ext cx="3617400" cy="25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6"/>
              </a:buClr>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7" name="Google Shape;97;p16"/>
          <p:cNvSpPr txBox="1">
            <a:spLocks noGrp="1"/>
          </p:cNvSpPr>
          <p:nvPr>
            <p:ph type="body" idx="2"/>
          </p:nvPr>
        </p:nvSpPr>
        <p:spPr>
          <a:xfrm>
            <a:off x="4813500" y="1416351"/>
            <a:ext cx="3617400" cy="25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6"/>
              </a:buClr>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8" name="Google Shape;98;p16"/>
          <p:cNvSpPr/>
          <p:nvPr/>
        </p:nvSpPr>
        <p:spPr>
          <a:xfrm>
            <a:off x="8575050" y="770975"/>
            <a:ext cx="1708200" cy="1708200"/>
          </a:xfrm>
          <a:prstGeom prst="donut">
            <a:avLst>
              <a:gd name="adj" fmla="val 1115"/>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6"/>
          <p:cNvSpPr/>
          <p:nvPr/>
        </p:nvSpPr>
        <p:spPr>
          <a:xfrm>
            <a:off x="-568950" y="4119475"/>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734641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00"/>
        <p:cNvGrpSpPr/>
        <p:nvPr/>
      </p:nvGrpSpPr>
      <p:grpSpPr>
        <a:xfrm>
          <a:off x="0" y="0"/>
          <a:ext cx="0" cy="0"/>
          <a:chOff x="0" y="0"/>
          <a:chExt cx="0" cy="0"/>
        </a:xfrm>
      </p:grpSpPr>
      <p:sp>
        <p:nvSpPr>
          <p:cNvPr id="101" name="Google Shape;101;p1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2" name="Google Shape;102;p17"/>
          <p:cNvSpPr txBox="1">
            <a:spLocks noGrp="1"/>
          </p:cNvSpPr>
          <p:nvPr>
            <p:ph type="subTitle" idx="1"/>
          </p:nvPr>
        </p:nvSpPr>
        <p:spPr>
          <a:xfrm>
            <a:off x="918075" y="2870000"/>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03" name="Google Shape;103;p17"/>
          <p:cNvSpPr txBox="1">
            <a:spLocks noGrp="1"/>
          </p:cNvSpPr>
          <p:nvPr>
            <p:ph type="subTitle" idx="2"/>
          </p:nvPr>
        </p:nvSpPr>
        <p:spPr>
          <a:xfrm>
            <a:off x="918075" y="3354800"/>
            <a:ext cx="2207100" cy="10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17"/>
          <p:cNvSpPr txBox="1">
            <a:spLocks noGrp="1"/>
          </p:cNvSpPr>
          <p:nvPr>
            <p:ph type="subTitle" idx="3"/>
          </p:nvPr>
        </p:nvSpPr>
        <p:spPr>
          <a:xfrm>
            <a:off x="3468450" y="2489000"/>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05" name="Google Shape;105;p17"/>
          <p:cNvSpPr txBox="1">
            <a:spLocks noGrp="1"/>
          </p:cNvSpPr>
          <p:nvPr>
            <p:ph type="subTitle" idx="4"/>
          </p:nvPr>
        </p:nvSpPr>
        <p:spPr>
          <a:xfrm>
            <a:off x="3468450" y="2973800"/>
            <a:ext cx="2207100" cy="10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7"/>
          <p:cNvSpPr txBox="1">
            <a:spLocks noGrp="1"/>
          </p:cNvSpPr>
          <p:nvPr>
            <p:ph type="subTitle" idx="5"/>
          </p:nvPr>
        </p:nvSpPr>
        <p:spPr>
          <a:xfrm>
            <a:off x="6018825" y="2870000"/>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07" name="Google Shape;107;p17"/>
          <p:cNvSpPr txBox="1">
            <a:spLocks noGrp="1"/>
          </p:cNvSpPr>
          <p:nvPr>
            <p:ph type="subTitle" idx="6"/>
          </p:nvPr>
        </p:nvSpPr>
        <p:spPr>
          <a:xfrm>
            <a:off x="6018825" y="3354800"/>
            <a:ext cx="2207100" cy="10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17"/>
          <p:cNvSpPr/>
          <p:nvPr/>
        </p:nvSpPr>
        <p:spPr>
          <a:xfrm>
            <a:off x="8569200" y="2855750"/>
            <a:ext cx="1306800" cy="13068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7"/>
          <p:cNvSpPr/>
          <p:nvPr/>
        </p:nvSpPr>
        <p:spPr>
          <a:xfrm>
            <a:off x="5869725" y="-97485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7"/>
          <p:cNvSpPr/>
          <p:nvPr/>
        </p:nvSpPr>
        <p:spPr>
          <a:xfrm>
            <a:off x="-1008775" y="4076700"/>
            <a:ext cx="2142000" cy="21420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6639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bg>
      <p:bgPr>
        <a:gradFill>
          <a:gsLst>
            <a:gs pos="0">
              <a:schemeClr val="dk2"/>
            </a:gs>
            <a:gs pos="100000">
              <a:schemeClr val="dk1"/>
            </a:gs>
          </a:gsLst>
          <a:path path="circle">
            <a:fillToRect l="50000" t="50000" r="50000" b="50000"/>
          </a:path>
          <a:tileRect/>
        </a:gradFill>
        <a:effectLst/>
      </p:bgPr>
    </p:bg>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23" name="Google Shape;123;p19"/>
          <p:cNvSpPr txBox="1">
            <a:spLocks noGrp="1"/>
          </p:cNvSpPr>
          <p:nvPr>
            <p:ph type="subTitle" idx="1"/>
          </p:nvPr>
        </p:nvSpPr>
        <p:spPr>
          <a:xfrm>
            <a:off x="843875" y="3205875"/>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24" name="Google Shape;124;p19"/>
          <p:cNvSpPr txBox="1">
            <a:spLocks noGrp="1"/>
          </p:cNvSpPr>
          <p:nvPr>
            <p:ph type="subTitle" idx="2"/>
          </p:nvPr>
        </p:nvSpPr>
        <p:spPr>
          <a:xfrm>
            <a:off x="843875" y="3690675"/>
            <a:ext cx="220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9"/>
          <p:cNvSpPr txBox="1">
            <a:spLocks noGrp="1"/>
          </p:cNvSpPr>
          <p:nvPr>
            <p:ph type="subTitle" idx="3"/>
          </p:nvPr>
        </p:nvSpPr>
        <p:spPr>
          <a:xfrm>
            <a:off x="3468450" y="3205875"/>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26" name="Google Shape;126;p19"/>
          <p:cNvSpPr txBox="1">
            <a:spLocks noGrp="1"/>
          </p:cNvSpPr>
          <p:nvPr>
            <p:ph type="subTitle" idx="4"/>
          </p:nvPr>
        </p:nvSpPr>
        <p:spPr>
          <a:xfrm>
            <a:off x="3468450" y="3690675"/>
            <a:ext cx="220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19"/>
          <p:cNvSpPr txBox="1">
            <a:spLocks noGrp="1"/>
          </p:cNvSpPr>
          <p:nvPr>
            <p:ph type="subTitle" idx="5"/>
          </p:nvPr>
        </p:nvSpPr>
        <p:spPr>
          <a:xfrm>
            <a:off x="6093025" y="3205875"/>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28" name="Google Shape;128;p19"/>
          <p:cNvSpPr txBox="1">
            <a:spLocks noGrp="1"/>
          </p:cNvSpPr>
          <p:nvPr>
            <p:ph type="subTitle" idx="6"/>
          </p:nvPr>
        </p:nvSpPr>
        <p:spPr>
          <a:xfrm>
            <a:off x="6093025" y="3690675"/>
            <a:ext cx="220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71078140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29"/>
        <p:cNvGrpSpPr/>
        <p:nvPr/>
      </p:nvGrpSpPr>
      <p:grpSpPr>
        <a:xfrm>
          <a:off x="0" y="0"/>
          <a:ext cx="0" cy="0"/>
          <a:chOff x="0" y="0"/>
          <a:chExt cx="0" cy="0"/>
        </a:xfrm>
      </p:grpSpPr>
      <p:sp>
        <p:nvSpPr>
          <p:cNvPr id="130" name="Google Shape;130;p20"/>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1" name="Google Shape;131;p20"/>
          <p:cNvSpPr txBox="1">
            <a:spLocks noGrp="1"/>
          </p:cNvSpPr>
          <p:nvPr>
            <p:ph type="subTitle" idx="1"/>
          </p:nvPr>
        </p:nvSpPr>
        <p:spPr>
          <a:xfrm>
            <a:off x="1084344" y="3096125"/>
            <a:ext cx="2089800" cy="4179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32" name="Google Shape;132;p20"/>
          <p:cNvSpPr txBox="1">
            <a:spLocks noGrp="1"/>
          </p:cNvSpPr>
          <p:nvPr>
            <p:ph type="subTitle" idx="2"/>
          </p:nvPr>
        </p:nvSpPr>
        <p:spPr>
          <a:xfrm>
            <a:off x="1084356" y="3514023"/>
            <a:ext cx="2089800" cy="790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 name="Google Shape;133;p20"/>
          <p:cNvSpPr txBox="1">
            <a:spLocks noGrp="1"/>
          </p:cNvSpPr>
          <p:nvPr>
            <p:ph type="subTitle" idx="3"/>
          </p:nvPr>
        </p:nvSpPr>
        <p:spPr>
          <a:xfrm>
            <a:off x="5969844" y="3096125"/>
            <a:ext cx="2089800" cy="41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34" name="Google Shape;134;p20"/>
          <p:cNvSpPr txBox="1">
            <a:spLocks noGrp="1"/>
          </p:cNvSpPr>
          <p:nvPr>
            <p:ph type="subTitle" idx="4"/>
          </p:nvPr>
        </p:nvSpPr>
        <p:spPr>
          <a:xfrm>
            <a:off x="5969856" y="3514023"/>
            <a:ext cx="20898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 name="Google Shape;135;p20"/>
          <p:cNvSpPr txBox="1">
            <a:spLocks noGrp="1"/>
          </p:cNvSpPr>
          <p:nvPr>
            <p:ph type="subTitle" idx="5"/>
          </p:nvPr>
        </p:nvSpPr>
        <p:spPr>
          <a:xfrm>
            <a:off x="1084344" y="1531574"/>
            <a:ext cx="2089800" cy="4179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36" name="Google Shape;136;p20"/>
          <p:cNvSpPr txBox="1">
            <a:spLocks noGrp="1"/>
          </p:cNvSpPr>
          <p:nvPr>
            <p:ph type="subTitle" idx="6"/>
          </p:nvPr>
        </p:nvSpPr>
        <p:spPr>
          <a:xfrm>
            <a:off x="1084356" y="1949472"/>
            <a:ext cx="2089800" cy="790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7" name="Google Shape;137;p20"/>
          <p:cNvSpPr txBox="1">
            <a:spLocks noGrp="1"/>
          </p:cNvSpPr>
          <p:nvPr>
            <p:ph type="subTitle" idx="7"/>
          </p:nvPr>
        </p:nvSpPr>
        <p:spPr>
          <a:xfrm>
            <a:off x="5969844" y="1531574"/>
            <a:ext cx="2089800" cy="41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38" name="Google Shape;138;p20"/>
          <p:cNvSpPr txBox="1">
            <a:spLocks noGrp="1"/>
          </p:cNvSpPr>
          <p:nvPr>
            <p:ph type="subTitle" idx="8"/>
          </p:nvPr>
        </p:nvSpPr>
        <p:spPr>
          <a:xfrm>
            <a:off x="5969856" y="1949472"/>
            <a:ext cx="20898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0"/>
          <p:cNvSpPr/>
          <p:nvPr/>
        </p:nvSpPr>
        <p:spPr>
          <a:xfrm>
            <a:off x="4472500" y="-908700"/>
            <a:ext cx="1306800" cy="1306800"/>
          </a:xfrm>
          <a:prstGeom prst="donut">
            <a:avLst>
              <a:gd name="adj" fmla="val 1206"/>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a:off x="8209225" y="2200925"/>
            <a:ext cx="1708200" cy="1708200"/>
          </a:xfrm>
          <a:prstGeom prst="donut">
            <a:avLst>
              <a:gd name="adj" fmla="val 1115"/>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a:off x="-1237375" y="375830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825788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4" name="Google Shape;144;p21"/>
          <p:cNvSpPr txBox="1">
            <a:spLocks noGrp="1"/>
          </p:cNvSpPr>
          <p:nvPr>
            <p:ph type="subTitle" idx="1"/>
          </p:nvPr>
        </p:nvSpPr>
        <p:spPr>
          <a:xfrm>
            <a:off x="918075" y="3686097"/>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45" name="Google Shape;145;p21"/>
          <p:cNvSpPr txBox="1">
            <a:spLocks noGrp="1"/>
          </p:cNvSpPr>
          <p:nvPr>
            <p:ph type="subTitle" idx="2"/>
          </p:nvPr>
        </p:nvSpPr>
        <p:spPr>
          <a:xfrm>
            <a:off x="918075" y="4071698"/>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6" name="Google Shape;146;p21"/>
          <p:cNvSpPr txBox="1">
            <a:spLocks noGrp="1"/>
          </p:cNvSpPr>
          <p:nvPr>
            <p:ph type="subTitle" idx="3"/>
          </p:nvPr>
        </p:nvSpPr>
        <p:spPr>
          <a:xfrm>
            <a:off x="3468450" y="3686097"/>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47" name="Google Shape;147;p21"/>
          <p:cNvSpPr txBox="1">
            <a:spLocks noGrp="1"/>
          </p:cNvSpPr>
          <p:nvPr>
            <p:ph type="subTitle" idx="4"/>
          </p:nvPr>
        </p:nvSpPr>
        <p:spPr>
          <a:xfrm>
            <a:off x="3468450" y="4071698"/>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21"/>
          <p:cNvSpPr txBox="1">
            <a:spLocks noGrp="1"/>
          </p:cNvSpPr>
          <p:nvPr>
            <p:ph type="subTitle" idx="5"/>
          </p:nvPr>
        </p:nvSpPr>
        <p:spPr>
          <a:xfrm>
            <a:off x="6018825" y="3686097"/>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49" name="Google Shape;149;p21"/>
          <p:cNvSpPr txBox="1">
            <a:spLocks noGrp="1"/>
          </p:cNvSpPr>
          <p:nvPr>
            <p:ph type="subTitle" idx="6"/>
          </p:nvPr>
        </p:nvSpPr>
        <p:spPr>
          <a:xfrm>
            <a:off x="6018825" y="4071698"/>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1"/>
          <p:cNvSpPr txBox="1">
            <a:spLocks noGrp="1"/>
          </p:cNvSpPr>
          <p:nvPr>
            <p:ph type="subTitle" idx="7"/>
          </p:nvPr>
        </p:nvSpPr>
        <p:spPr>
          <a:xfrm>
            <a:off x="918075" y="1912625"/>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51" name="Google Shape;151;p21"/>
          <p:cNvSpPr txBox="1">
            <a:spLocks noGrp="1"/>
          </p:cNvSpPr>
          <p:nvPr>
            <p:ph type="subTitle" idx="8"/>
          </p:nvPr>
        </p:nvSpPr>
        <p:spPr>
          <a:xfrm>
            <a:off x="918075" y="2298226"/>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21"/>
          <p:cNvSpPr txBox="1">
            <a:spLocks noGrp="1"/>
          </p:cNvSpPr>
          <p:nvPr>
            <p:ph type="subTitle" idx="9"/>
          </p:nvPr>
        </p:nvSpPr>
        <p:spPr>
          <a:xfrm>
            <a:off x="3468450" y="1912625"/>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53" name="Google Shape;153;p21"/>
          <p:cNvSpPr txBox="1">
            <a:spLocks noGrp="1"/>
          </p:cNvSpPr>
          <p:nvPr>
            <p:ph type="subTitle" idx="13"/>
          </p:nvPr>
        </p:nvSpPr>
        <p:spPr>
          <a:xfrm>
            <a:off x="3468450" y="2298226"/>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 name="Google Shape;154;p21"/>
          <p:cNvSpPr txBox="1">
            <a:spLocks noGrp="1"/>
          </p:cNvSpPr>
          <p:nvPr>
            <p:ph type="subTitle" idx="14"/>
          </p:nvPr>
        </p:nvSpPr>
        <p:spPr>
          <a:xfrm>
            <a:off x="6018825" y="1912625"/>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55" name="Google Shape;155;p21"/>
          <p:cNvSpPr txBox="1">
            <a:spLocks noGrp="1"/>
          </p:cNvSpPr>
          <p:nvPr>
            <p:ph type="subTitle" idx="15"/>
          </p:nvPr>
        </p:nvSpPr>
        <p:spPr>
          <a:xfrm>
            <a:off x="6018825" y="2298226"/>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 name="Google Shape;156;p21"/>
          <p:cNvSpPr/>
          <p:nvPr/>
        </p:nvSpPr>
        <p:spPr>
          <a:xfrm>
            <a:off x="7751025" y="-952100"/>
            <a:ext cx="2207100" cy="22068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5140100" y="4717775"/>
            <a:ext cx="1306800" cy="1306800"/>
          </a:xfrm>
          <a:prstGeom prst="donut">
            <a:avLst>
              <a:gd name="adj" fmla="val 1206"/>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1133400" y="1580175"/>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221803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59"/>
        <p:cNvGrpSpPr/>
        <p:nvPr/>
      </p:nvGrpSpPr>
      <p:grpSpPr>
        <a:xfrm>
          <a:off x="0" y="0"/>
          <a:ext cx="0" cy="0"/>
          <a:chOff x="0" y="0"/>
          <a:chExt cx="0" cy="0"/>
        </a:xfrm>
      </p:grpSpPr>
      <p:sp>
        <p:nvSpPr>
          <p:cNvPr id="160" name="Google Shape;160;p22"/>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1" name="Google Shape;161;p22"/>
          <p:cNvSpPr txBox="1">
            <a:spLocks noGrp="1"/>
          </p:cNvSpPr>
          <p:nvPr>
            <p:ph type="subTitle" idx="1"/>
          </p:nvPr>
        </p:nvSpPr>
        <p:spPr>
          <a:xfrm>
            <a:off x="798100" y="3381547"/>
            <a:ext cx="2258400" cy="42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spcBef>
                <a:spcPts val="0"/>
              </a:spcBef>
              <a:spcAft>
                <a:spcPts val="0"/>
              </a:spcAft>
              <a:buSzPts val="2000"/>
              <a:buFont typeface="Manrope"/>
              <a:buNone/>
              <a:defRPr sz="2000">
                <a:latin typeface="Manrope"/>
                <a:ea typeface="Manrope"/>
                <a:cs typeface="Manrope"/>
                <a:sym typeface="Manrope"/>
              </a:defRPr>
            </a:lvl2pPr>
            <a:lvl3pPr lvl="2" algn="ctr" rtl="0">
              <a:spcBef>
                <a:spcPts val="0"/>
              </a:spcBef>
              <a:spcAft>
                <a:spcPts val="0"/>
              </a:spcAft>
              <a:buSzPts val="2000"/>
              <a:buFont typeface="Manrope"/>
              <a:buNone/>
              <a:defRPr sz="2000">
                <a:latin typeface="Manrope"/>
                <a:ea typeface="Manrope"/>
                <a:cs typeface="Manrope"/>
                <a:sym typeface="Manrope"/>
              </a:defRPr>
            </a:lvl3pPr>
            <a:lvl4pPr lvl="3" algn="ctr" rtl="0">
              <a:spcBef>
                <a:spcPts val="0"/>
              </a:spcBef>
              <a:spcAft>
                <a:spcPts val="0"/>
              </a:spcAft>
              <a:buSzPts val="2000"/>
              <a:buFont typeface="Manrope"/>
              <a:buNone/>
              <a:defRPr sz="2000">
                <a:latin typeface="Manrope"/>
                <a:ea typeface="Manrope"/>
                <a:cs typeface="Manrope"/>
                <a:sym typeface="Manrope"/>
              </a:defRPr>
            </a:lvl4pPr>
            <a:lvl5pPr lvl="4" algn="ctr" rtl="0">
              <a:spcBef>
                <a:spcPts val="0"/>
              </a:spcBef>
              <a:spcAft>
                <a:spcPts val="0"/>
              </a:spcAft>
              <a:buSzPts val="2000"/>
              <a:buFont typeface="Manrope"/>
              <a:buNone/>
              <a:defRPr sz="2000">
                <a:latin typeface="Manrope"/>
                <a:ea typeface="Manrope"/>
                <a:cs typeface="Manrope"/>
                <a:sym typeface="Manrope"/>
              </a:defRPr>
            </a:lvl5pPr>
            <a:lvl6pPr lvl="5" algn="ctr" rtl="0">
              <a:spcBef>
                <a:spcPts val="0"/>
              </a:spcBef>
              <a:spcAft>
                <a:spcPts val="0"/>
              </a:spcAft>
              <a:buSzPts val="2000"/>
              <a:buFont typeface="Manrope"/>
              <a:buNone/>
              <a:defRPr sz="2000">
                <a:latin typeface="Manrope"/>
                <a:ea typeface="Manrope"/>
                <a:cs typeface="Manrope"/>
                <a:sym typeface="Manrope"/>
              </a:defRPr>
            </a:lvl6pPr>
            <a:lvl7pPr lvl="6" algn="ctr" rtl="0">
              <a:spcBef>
                <a:spcPts val="0"/>
              </a:spcBef>
              <a:spcAft>
                <a:spcPts val="0"/>
              </a:spcAft>
              <a:buSzPts val="2000"/>
              <a:buFont typeface="Manrope"/>
              <a:buNone/>
              <a:defRPr sz="2000">
                <a:latin typeface="Manrope"/>
                <a:ea typeface="Manrope"/>
                <a:cs typeface="Manrope"/>
                <a:sym typeface="Manrope"/>
              </a:defRPr>
            </a:lvl7pPr>
            <a:lvl8pPr lvl="7" algn="ctr" rtl="0">
              <a:spcBef>
                <a:spcPts val="0"/>
              </a:spcBef>
              <a:spcAft>
                <a:spcPts val="0"/>
              </a:spcAft>
              <a:buSzPts val="2000"/>
              <a:buFont typeface="Manrope"/>
              <a:buNone/>
              <a:defRPr sz="2000">
                <a:latin typeface="Manrope"/>
                <a:ea typeface="Manrope"/>
                <a:cs typeface="Manrope"/>
                <a:sym typeface="Manrope"/>
              </a:defRPr>
            </a:lvl8pPr>
            <a:lvl9pPr lvl="8" algn="ctr" rtl="0">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62" name="Google Shape;162;p22"/>
          <p:cNvSpPr txBox="1">
            <a:spLocks noGrp="1"/>
          </p:cNvSpPr>
          <p:nvPr>
            <p:ph type="title" idx="2" hasCustomPrompt="1"/>
          </p:nvPr>
        </p:nvSpPr>
        <p:spPr>
          <a:xfrm>
            <a:off x="798100" y="2558525"/>
            <a:ext cx="2258400" cy="61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63" name="Google Shape;163;p22"/>
          <p:cNvSpPr txBox="1">
            <a:spLocks noGrp="1"/>
          </p:cNvSpPr>
          <p:nvPr>
            <p:ph type="subTitle" idx="3"/>
          </p:nvPr>
        </p:nvSpPr>
        <p:spPr>
          <a:xfrm>
            <a:off x="3442800" y="3381547"/>
            <a:ext cx="2258400" cy="42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spcBef>
                <a:spcPts val="0"/>
              </a:spcBef>
              <a:spcAft>
                <a:spcPts val="0"/>
              </a:spcAft>
              <a:buSzPts val="2000"/>
              <a:buFont typeface="Manrope"/>
              <a:buNone/>
              <a:defRPr sz="2000">
                <a:latin typeface="Manrope"/>
                <a:ea typeface="Manrope"/>
                <a:cs typeface="Manrope"/>
                <a:sym typeface="Manrope"/>
              </a:defRPr>
            </a:lvl2pPr>
            <a:lvl3pPr lvl="2" algn="ctr" rtl="0">
              <a:spcBef>
                <a:spcPts val="0"/>
              </a:spcBef>
              <a:spcAft>
                <a:spcPts val="0"/>
              </a:spcAft>
              <a:buSzPts val="2000"/>
              <a:buFont typeface="Manrope"/>
              <a:buNone/>
              <a:defRPr sz="2000">
                <a:latin typeface="Manrope"/>
                <a:ea typeface="Manrope"/>
                <a:cs typeface="Manrope"/>
                <a:sym typeface="Manrope"/>
              </a:defRPr>
            </a:lvl3pPr>
            <a:lvl4pPr lvl="3" algn="ctr" rtl="0">
              <a:spcBef>
                <a:spcPts val="0"/>
              </a:spcBef>
              <a:spcAft>
                <a:spcPts val="0"/>
              </a:spcAft>
              <a:buSzPts val="2000"/>
              <a:buFont typeface="Manrope"/>
              <a:buNone/>
              <a:defRPr sz="2000">
                <a:latin typeface="Manrope"/>
                <a:ea typeface="Manrope"/>
                <a:cs typeface="Manrope"/>
                <a:sym typeface="Manrope"/>
              </a:defRPr>
            </a:lvl4pPr>
            <a:lvl5pPr lvl="4" algn="ctr" rtl="0">
              <a:spcBef>
                <a:spcPts val="0"/>
              </a:spcBef>
              <a:spcAft>
                <a:spcPts val="0"/>
              </a:spcAft>
              <a:buSzPts val="2000"/>
              <a:buFont typeface="Manrope"/>
              <a:buNone/>
              <a:defRPr sz="2000">
                <a:latin typeface="Manrope"/>
                <a:ea typeface="Manrope"/>
                <a:cs typeface="Manrope"/>
                <a:sym typeface="Manrope"/>
              </a:defRPr>
            </a:lvl5pPr>
            <a:lvl6pPr lvl="5" algn="ctr" rtl="0">
              <a:spcBef>
                <a:spcPts val="0"/>
              </a:spcBef>
              <a:spcAft>
                <a:spcPts val="0"/>
              </a:spcAft>
              <a:buSzPts val="2000"/>
              <a:buFont typeface="Manrope"/>
              <a:buNone/>
              <a:defRPr sz="2000">
                <a:latin typeface="Manrope"/>
                <a:ea typeface="Manrope"/>
                <a:cs typeface="Manrope"/>
                <a:sym typeface="Manrope"/>
              </a:defRPr>
            </a:lvl6pPr>
            <a:lvl7pPr lvl="6" algn="ctr" rtl="0">
              <a:spcBef>
                <a:spcPts val="0"/>
              </a:spcBef>
              <a:spcAft>
                <a:spcPts val="0"/>
              </a:spcAft>
              <a:buSzPts val="2000"/>
              <a:buFont typeface="Manrope"/>
              <a:buNone/>
              <a:defRPr sz="2000">
                <a:latin typeface="Manrope"/>
                <a:ea typeface="Manrope"/>
                <a:cs typeface="Manrope"/>
                <a:sym typeface="Manrope"/>
              </a:defRPr>
            </a:lvl7pPr>
            <a:lvl8pPr lvl="7" algn="ctr" rtl="0">
              <a:spcBef>
                <a:spcPts val="0"/>
              </a:spcBef>
              <a:spcAft>
                <a:spcPts val="0"/>
              </a:spcAft>
              <a:buSzPts val="2000"/>
              <a:buFont typeface="Manrope"/>
              <a:buNone/>
              <a:defRPr sz="2000">
                <a:latin typeface="Manrope"/>
                <a:ea typeface="Manrope"/>
                <a:cs typeface="Manrope"/>
                <a:sym typeface="Manrope"/>
              </a:defRPr>
            </a:lvl8pPr>
            <a:lvl9pPr lvl="8" algn="ctr" rtl="0">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64" name="Google Shape;164;p22"/>
          <p:cNvSpPr txBox="1">
            <a:spLocks noGrp="1"/>
          </p:cNvSpPr>
          <p:nvPr>
            <p:ph type="title" idx="4" hasCustomPrompt="1"/>
          </p:nvPr>
        </p:nvSpPr>
        <p:spPr>
          <a:xfrm>
            <a:off x="3442800" y="2558525"/>
            <a:ext cx="2258400" cy="61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65" name="Google Shape;165;p22"/>
          <p:cNvSpPr txBox="1">
            <a:spLocks noGrp="1"/>
          </p:cNvSpPr>
          <p:nvPr>
            <p:ph type="subTitle" idx="5"/>
          </p:nvPr>
        </p:nvSpPr>
        <p:spPr>
          <a:xfrm>
            <a:off x="6087500" y="3381547"/>
            <a:ext cx="2258400" cy="42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spcBef>
                <a:spcPts val="0"/>
              </a:spcBef>
              <a:spcAft>
                <a:spcPts val="0"/>
              </a:spcAft>
              <a:buSzPts val="2000"/>
              <a:buFont typeface="Manrope"/>
              <a:buNone/>
              <a:defRPr sz="2000">
                <a:latin typeface="Manrope"/>
                <a:ea typeface="Manrope"/>
                <a:cs typeface="Manrope"/>
                <a:sym typeface="Manrope"/>
              </a:defRPr>
            </a:lvl2pPr>
            <a:lvl3pPr lvl="2" algn="ctr" rtl="0">
              <a:spcBef>
                <a:spcPts val="0"/>
              </a:spcBef>
              <a:spcAft>
                <a:spcPts val="0"/>
              </a:spcAft>
              <a:buSzPts val="2000"/>
              <a:buFont typeface="Manrope"/>
              <a:buNone/>
              <a:defRPr sz="2000">
                <a:latin typeface="Manrope"/>
                <a:ea typeface="Manrope"/>
                <a:cs typeface="Manrope"/>
                <a:sym typeface="Manrope"/>
              </a:defRPr>
            </a:lvl3pPr>
            <a:lvl4pPr lvl="3" algn="ctr" rtl="0">
              <a:spcBef>
                <a:spcPts val="0"/>
              </a:spcBef>
              <a:spcAft>
                <a:spcPts val="0"/>
              </a:spcAft>
              <a:buSzPts val="2000"/>
              <a:buFont typeface="Manrope"/>
              <a:buNone/>
              <a:defRPr sz="2000">
                <a:latin typeface="Manrope"/>
                <a:ea typeface="Manrope"/>
                <a:cs typeface="Manrope"/>
                <a:sym typeface="Manrope"/>
              </a:defRPr>
            </a:lvl4pPr>
            <a:lvl5pPr lvl="4" algn="ctr" rtl="0">
              <a:spcBef>
                <a:spcPts val="0"/>
              </a:spcBef>
              <a:spcAft>
                <a:spcPts val="0"/>
              </a:spcAft>
              <a:buSzPts val="2000"/>
              <a:buFont typeface="Manrope"/>
              <a:buNone/>
              <a:defRPr sz="2000">
                <a:latin typeface="Manrope"/>
                <a:ea typeface="Manrope"/>
                <a:cs typeface="Manrope"/>
                <a:sym typeface="Manrope"/>
              </a:defRPr>
            </a:lvl5pPr>
            <a:lvl6pPr lvl="5" algn="ctr" rtl="0">
              <a:spcBef>
                <a:spcPts val="0"/>
              </a:spcBef>
              <a:spcAft>
                <a:spcPts val="0"/>
              </a:spcAft>
              <a:buSzPts val="2000"/>
              <a:buFont typeface="Manrope"/>
              <a:buNone/>
              <a:defRPr sz="2000">
                <a:latin typeface="Manrope"/>
                <a:ea typeface="Manrope"/>
                <a:cs typeface="Manrope"/>
                <a:sym typeface="Manrope"/>
              </a:defRPr>
            </a:lvl6pPr>
            <a:lvl7pPr lvl="6" algn="ctr" rtl="0">
              <a:spcBef>
                <a:spcPts val="0"/>
              </a:spcBef>
              <a:spcAft>
                <a:spcPts val="0"/>
              </a:spcAft>
              <a:buSzPts val="2000"/>
              <a:buFont typeface="Manrope"/>
              <a:buNone/>
              <a:defRPr sz="2000">
                <a:latin typeface="Manrope"/>
                <a:ea typeface="Manrope"/>
                <a:cs typeface="Manrope"/>
                <a:sym typeface="Manrope"/>
              </a:defRPr>
            </a:lvl7pPr>
            <a:lvl8pPr lvl="7" algn="ctr" rtl="0">
              <a:spcBef>
                <a:spcPts val="0"/>
              </a:spcBef>
              <a:spcAft>
                <a:spcPts val="0"/>
              </a:spcAft>
              <a:buSzPts val="2000"/>
              <a:buFont typeface="Manrope"/>
              <a:buNone/>
              <a:defRPr sz="2000">
                <a:latin typeface="Manrope"/>
                <a:ea typeface="Manrope"/>
                <a:cs typeface="Manrope"/>
                <a:sym typeface="Manrope"/>
              </a:defRPr>
            </a:lvl8pPr>
            <a:lvl9pPr lvl="8" algn="ctr" rtl="0">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66" name="Google Shape;166;p22"/>
          <p:cNvSpPr txBox="1">
            <a:spLocks noGrp="1"/>
          </p:cNvSpPr>
          <p:nvPr>
            <p:ph type="title" idx="6" hasCustomPrompt="1"/>
          </p:nvPr>
        </p:nvSpPr>
        <p:spPr>
          <a:xfrm>
            <a:off x="6087500" y="2558525"/>
            <a:ext cx="2258400" cy="61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67" name="Google Shape;167;p22"/>
          <p:cNvSpPr txBox="1">
            <a:spLocks noGrp="1"/>
          </p:cNvSpPr>
          <p:nvPr>
            <p:ph type="subTitle" idx="7"/>
          </p:nvPr>
        </p:nvSpPr>
        <p:spPr>
          <a:xfrm>
            <a:off x="798100" y="3806947"/>
            <a:ext cx="2258400" cy="61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8" name="Google Shape;168;p22"/>
          <p:cNvSpPr txBox="1">
            <a:spLocks noGrp="1"/>
          </p:cNvSpPr>
          <p:nvPr>
            <p:ph type="subTitle" idx="8"/>
          </p:nvPr>
        </p:nvSpPr>
        <p:spPr>
          <a:xfrm>
            <a:off x="3442800" y="3806947"/>
            <a:ext cx="2258400" cy="61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9" name="Google Shape;169;p22"/>
          <p:cNvSpPr txBox="1">
            <a:spLocks noGrp="1"/>
          </p:cNvSpPr>
          <p:nvPr>
            <p:ph type="subTitle" idx="9"/>
          </p:nvPr>
        </p:nvSpPr>
        <p:spPr>
          <a:xfrm>
            <a:off x="6087500" y="3806947"/>
            <a:ext cx="2258400" cy="61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extLst>
      <p:ext uri="{BB962C8B-B14F-4D97-AF65-F5344CB8AC3E}">
        <p14:creationId xmlns:p14="http://schemas.microsoft.com/office/powerpoint/2010/main" val="57537577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70"/>
        <p:cNvGrpSpPr/>
        <p:nvPr/>
      </p:nvGrpSpPr>
      <p:grpSpPr>
        <a:xfrm>
          <a:off x="0" y="0"/>
          <a:ext cx="0" cy="0"/>
          <a:chOff x="0" y="0"/>
          <a:chExt cx="0" cy="0"/>
        </a:xfrm>
      </p:grpSpPr>
      <p:sp>
        <p:nvSpPr>
          <p:cNvPr id="171" name="Google Shape;171;p23"/>
          <p:cNvSpPr txBox="1">
            <a:spLocks noGrp="1"/>
          </p:cNvSpPr>
          <p:nvPr>
            <p:ph type="title"/>
          </p:nvPr>
        </p:nvSpPr>
        <p:spPr>
          <a:xfrm>
            <a:off x="713100" y="1314138"/>
            <a:ext cx="4269000" cy="16545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2" name="Google Shape;172;p23"/>
          <p:cNvSpPr txBox="1">
            <a:spLocks noGrp="1"/>
          </p:cNvSpPr>
          <p:nvPr>
            <p:ph type="subTitle" idx="1"/>
          </p:nvPr>
        </p:nvSpPr>
        <p:spPr>
          <a:xfrm>
            <a:off x="713112" y="3052363"/>
            <a:ext cx="3308100" cy="7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3"/>
          <p:cNvSpPr/>
          <p:nvPr/>
        </p:nvSpPr>
        <p:spPr>
          <a:xfrm>
            <a:off x="-734531" y="3561750"/>
            <a:ext cx="1306800" cy="1306800"/>
          </a:xfrm>
          <a:prstGeom prst="donut">
            <a:avLst>
              <a:gd name="adj" fmla="val 1206"/>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942965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a:off x="713125" y="1441338"/>
            <a:ext cx="3279300" cy="6798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6" name="Google Shape;176;p24"/>
          <p:cNvSpPr txBox="1">
            <a:spLocks noGrp="1"/>
          </p:cNvSpPr>
          <p:nvPr>
            <p:ph type="subTitle" idx="1"/>
          </p:nvPr>
        </p:nvSpPr>
        <p:spPr>
          <a:xfrm>
            <a:off x="713100" y="2229762"/>
            <a:ext cx="3279300" cy="14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4"/>
          <p:cNvSpPr/>
          <p:nvPr/>
        </p:nvSpPr>
        <p:spPr>
          <a:xfrm>
            <a:off x="-520150" y="-554697"/>
            <a:ext cx="1656900" cy="16569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4"/>
          <p:cNvSpPr/>
          <p:nvPr/>
        </p:nvSpPr>
        <p:spPr>
          <a:xfrm>
            <a:off x="3060700" y="4029525"/>
            <a:ext cx="1872600" cy="18726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4223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79"/>
        <p:cNvGrpSpPr/>
        <p:nvPr/>
      </p:nvGrpSpPr>
      <p:grpSpPr>
        <a:xfrm>
          <a:off x="0" y="0"/>
          <a:ext cx="0" cy="0"/>
          <a:chOff x="0" y="0"/>
          <a:chExt cx="0" cy="0"/>
        </a:xfrm>
      </p:grpSpPr>
      <p:sp>
        <p:nvSpPr>
          <p:cNvPr id="180" name="Google Shape;180;p2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1" name="Google Shape;181;p25"/>
          <p:cNvSpPr txBox="1">
            <a:spLocks noGrp="1"/>
          </p:cNvSpPr>
          <p:nvPr>
            <p:ph type="body" idx="1"/>
          </p:nvPr>
        </p:nvSpPr>
        <p:spPr>
          <a:xfrm>
            <a:off x="713100" y="1356250"/>
            <a:ext cx="7717800" cy="1037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6"/>
              </a:buClr>
              <a:buSzPts val="14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82" name="Google Shape;182;p25"/>
          <p:cNvSpPr/>
          <p:nvPr/>
        </p:nvSpPr>
        <p:spPr>
          <a:xfrm>
            <a:off x="8059925" y="-58130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5"/>
          <p:cNvSpPr/>
          <p:nvPr/>
        </p:nvSpPr>
        <p:spPr>
          <a:xfrm>
            <a:off x="-1084075" y="2252050"/>
            <a:ext cx="1708200" cy="1708200"/>
          </a:xfrm>
          <a:prstGeom prst="donut">
            <a:avLst>
              <a:gd name="adj" fmla="val 1115"/>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522377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184"/>
        <p:cNvGrpSpPr/>
        <p:nvPr/>
      </p:nvGrpSpPr>
      <p:grpSpPr>
        <a:xfrm>
          <a:off x="0" y="0"/>
          <a:ext cx="0" cy="0"/>
          <a:chOff x="0" y="0"/>
          <a:chExt cx="0" cy="0"/>
        </a:xfrm>
      </p:grpSpPr>
      <p:sp>
        <p:nvSpPr>
          <p:cNvPr id="185" name="Google Shape;185;p2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6"/>
          <p:cNvSpPr txBox="1">
            <a:spLocks noGrp="1"/>
          </p:cNvSpPr>
          <p:nvPr>
            <p:ph type="subTitle" idx="1"/>
          </p:nvPr>
        </p:nvSpPr>
        <p:spPr>
          <a:xfrm>
            <a:off x="2295450" y="4034025"/>
            <a:ext cx="45531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26"/>
          <p:cNvSpPr/>
          <p:nvPr/>
        </p:nvSpPr>
        <p:spPr>
          <a:xfrm>
            <a:off x="8430900" y="1301000"/>
            <a:ext cx="1630800" cy="1630800"/>
          </a:xfrm>
          <a:prstGeom prst="donut">
            <a:avLst>
              <a:gd name="adj" fmla="val 1206"/>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1007825" y="-1256575"/>
            <a:ext cx="1630800" cy="1630800"/>
          </a:xfrm>
          <a:prstGeom prst="donut">
            <a:avLst>
              <a:gd name="adj" fmla="val 1206"/>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436075" y="3769200"/>
            <a:ext cx="1901100" cy="19011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096008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90"/>
        <p:cNvGrpSpPr/>
        <p:nvPr/>
      </p:nvGrpSpPr>
      <p:grpSpPr>
        <a:xfrm>
          <a:off x="0" y="0"/>
          <a:ext cx="0" cy="0"/>
          <a:chOff x="0" y="0"/>
          <a:chExt cx="0" cy="0"/>
        </a:xfrm>
      </p:grpSpPr>
      <p:sp>
        <p:nvSpPr>
          <p:cNvPr id="191" name="Google Shape;191;p2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92" name="Google Shape;192;p27"/>
          <p:cNvSpPr/>
          <p:nvPr/>
        </p:nvSpPr>
        <p:spPr>
          <a:xfrm>
            <a:off x="7995525" y="-690475"/>
            <a:ext cx="1708200" cy="1708200"/>
          </a:xfrm>
          <a:prstGeom prst="donut">
            <a:avLst>
              <a:gd name="adj" fmla="val 1115"/>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7"/>
          <p:cNvSpPr/>
          <p:nvPr/>
        </p:nvSpPr>
        <p:spPr>
          <a:xfrm>
            <a:off x="-1100175" y="257175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933632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94"/>
        <p:cNvGrpSpPr/>
        <p:nvPr/>
      </p:nvGrpSpPr>
      <p:grpSpPr>
        <a:xfrm>
          <a:off x="0" y="0"/>
          <a:ext cx="0" cy="0"/>
          <a:chOff x="0" y="0"/>
          <a:chExt cx="0" cy="0"/>
        </a:xfrm>
      </p:grpSpPr>
      <p:sp>
        <p:nvSpPr>
          <p:cNvPr id="195" name="Google Shape;195;p28"/>
          <p:cNvSpPr txBox="1">
            <a:spLocks noGrp="1"/>
          </p:cNvSpPr>
          <p:nvPr>
            <p:ph type="title"/>
          </p:nvPr>
        </p:nvSpPr>
        <p:spPr>
          <a:xfrm>
            <a:off x="4572000" y="646019"/>
            <a:ext cx="3871500" cy="85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55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96" name="Google Shape;196;p28"/>
          <p:cNvSpPr txBox="1">
            <a:spLocks noGrp="1"/>
          </p:cNvSpPr>
          <p:nvPr>
            <p:ph type="subTitle" idx="1"/>
          </p:nvPr>
        </p:nvSpPr>
        <p:spPr>
          <a:xfrm>
            <a:off x="5167650" y="1587319"/>
            <a:ext cx="2680200" cy="11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28"/>
          <p:cNvSpPr txBox="1"/>
          <p:nvPr/>
        </p:nvSpPr>
        <p:spPr>
          <a:xfrm>
            <a:off x="4809300" y="3576398"/>
            <a:ext cx="3396900"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lt1"/>
                </a:solidFill>
                <a:latin typeface="Assistant"/>
                <a:ea typeface="Assistant"/>
                <a:cs typeface="Assistant"/>
                <a:sym typeface="Assistant"/>
              </a:rPr>
              <a:t>Credits: This presentation template was created by </a:t>
            </a:r>
            <a:r>
              <a:rPr lang="en" sz="1200" b="1">
                <a:solidFill>
                  <a:schemeClr val="lt1"/>
                </a:solidFill>
                <a:uFill>
                  <a:noFill/>
                </a:uFill>
                <a:latin typeface="Assistant"/>
                <a:ea typeface="Assistant"/>
                <a:cs typeface="Assistant"/>
                <a:sym typeface="Assistant"/>
                <a:hlinkClick r:id="rId2">
                  <a:extLst>
                    <a:ext uri="{A12FA001-AC4F-418D-AE19-62706E023703}">
                      <ahyp:hlinkClr xmlns:ahyp="http://schemas.microsoft.com/office/drawing/2018/hyperlinkcolor" val="tx"/>
                    </a:ext>
                  </a:extLst>
                </a:hlinkClick>
              </a:rPr>
              <a:t>Slidesgo</a:t>
            </a:r>
            <a:r>
              <a:rPr lang="en" sz="1200">
                <a:solidFill>
                  <a:schemeClr val="lt1"/>
                </a:solidFill>
                <a:latin typeface="Assistant"/>
                <a:ea typeface="Assistant"/>
                <a:cs typeface="Assistant"/>
                <a:sym typeface="Assistant"/>
              </a:rPr>
              <a:t>, and includes icons by </a:t>
            </a:r>
            <a:r>
              <a:rPr lang="en" sz="1200" b="1">
                <a:solidFill>
                  <a:schemeClr val="lt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Flaticon</a:t>
            </a:r>
            <a:r>
              <a:rPr lang="en" sz="1200">
                <a:solidFill>
                  <a:schemeClr val="lt1"/>
                </a:solidFill>
                <a:latin typeface="Assistant"/>
                <a:ea typeface="Assistant"/>
                <a:cs typeface="Assistant"/>
                <a:sym typeface="Assistant"/>
              </a:rPr>
              <a:t> and infographics &amp; images by </a:t>
            </a:r>
            <a:r>
              <a:rPr lang="en" sz="1200" b="1">
                <a:solidFill>
                  <a:schemeClr val="lt1"/>
                </a:solidFill>
                <a:uFill>
                  <a:noFill/>
                </a:u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Freepik</a:t>
            </a:r>
            <a:endParaRPr sz="1200" b="1">
              <a:solidFill>
                <a:schemeClr val="lt1"/>
              </a:solidFill>
              <a:latin typeface="Assistant"/>
              <a:ea typeface="Assistant"/>
              <a:cs typeface="Assistant"/>
              <a:sym typeface="Assistant"/>
            </a:endParaRPr>
          </a:p>
        </p:txBody>
      </p:sp>
      <p:sp>
        <p:nvSpPr>
          <p:cNvPr id="198" name="Google Shape;198;p28"/>
          <p:cNvSpPr/>
          <p:nvPr/>
        </p:nvSpPr>
        <p:spPr>
          <a:xfrm>
            <a:off x="8317925" y="1710300"/>
            <a:ext cx="1766400" cy="17664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8"/>
          <p:cNvSpPr/>
          <p:nvPr/>
        </p:nvSpPr>
        <p:spPr>
          <a:xfrm>
            <a:off x="-388675" y="4086225"/>
            <a:ext cx="1601700" cy="16017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385142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00"/>
        <p:cNvGrpSpPr/>
        <p:nvPr/>
      </p:nvGrpSpPr>
      <p:grpSpPr>
        <a:xfrm>
          <a:off x="0" y="0"/>
          <a:ext cx="0" cy="0"/>
          <a:chOff x="0" y="0"/>
          <a:chExt cx="0" cy="0"/>
        </a:xfrm>
      </p:grpSpPr>
      <p:sp>
        <p:nvSpPr>
          <p:cNvPr id="201" name="Google Shape;201;p29"/>
          <p:cNvSpPr/>
          <p:nvPr/>
        </p:nvSpPr>
        <p:spPr>
          <a:xfrm>
            <a:off x="-921525" y="-984975"/>
            <a:ext cx="2140800" cy="21408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7870425" y="4003425"/>
            <a:ext cx="1601100" cy="16011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1549350" y="4498350"/>
            <a:ext cx="1531500" cy="1531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6656650" y="-540375"/>
            <a:ext cx="1115700" cy="11157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934811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05"/>
        <p:cNvGrpSpPr/>
        <p:nvPr/>
      </p:nvGrpSpPr>
      <p:grpSpPr>
        <a:xfrm>
          <a:off x="0" y="0"/>
          <a:ext cx="0" cy="0"/>
          <a:chOff x="0" y="0"/>
          <a:chExt cx="0" cy="0"/>
        </a:xfrm>
      </p:grpSpPr>
      <p:sp>
        <p:nvSpPr>
          <p:cNvPr id="206" name="Google Shape;206;p30"/>
          <p:cNvSpPr/>
          <p:nvPr/>
        </p:nvSpPr>
        <p:spPr>
          <a:xfrm>
            <a:off x="7460475" y="-880025"/>
            <a:ext cx="2415900" cy="2415900"/>
          </a:xfrm>
          <a:prstGeom prst="donut">
            <a:avLst>
              <a:gd name="adj" fmla="val 772"/>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0"/>
          <p:cNvSpPr/>
          <p:nvPr/>
        </p:nvSpPr>
        <p:spPr>
          <a:xfrm>
            <a:off x="-607200" y="2174050"/>
            <a:ext cx="1601100" cy="16011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a:off x="6589975" y="4498350"/>
            <a:ext cx="1115700" cy="1115700"/>
          </a:xfrm>
          <a:prstGeom prst="donut">
            <a:avLst>
              <a:gd name="adj" fmla="val 1115"/>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80882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42900" y="1065212"/>
            <a:ext cx="3886200" cy="735013"/>
          </a:xfrm>
        </p:spPr>
        <p:txBody>
          <a:bodyPr/>
          <a:lstStyle/>
          <a:p>
            <a:r>
              <a:rPr lang="en-US"/>
              <a:t>Click to edit Master title style</a:t>
            </a:r>
          </a:p>
        </p:txBody>
      </p:sp>
      <p:sp>
        <p:nvSpPr>
          <p:cNvPr id="3" name="Subtitle 2"/>
          <p:cNvSpPr>
            <a:spLocks noGrp="1"/>
          </p:cNvSpPr>
          <p:nvPr>
            <p:ph type="subTitle" idx="1"/>
          </p:nvPr>
        </p:nvSpPr>
        <p:spPr>
          <a:xfrm>
            <a:off x="685800" y="1943100"/>
            <a:ext cx="3200400" cy="876300"/>
          </a:xfrm>
        </p:spPr>
        <p:txBody>
          <a:bodyPr/>
          <a:lstStyle>
            <a:lvl1pPr marL="0" indent="0" algn="ctr">
              <a:buNone/>
              <a:defRPr>
                <a:solidFill>
                  <a:schemeClr val="tx1">
                    <a:tint val="75000"/>
                  </a:schemeClr>
                </a:solidFill>
              </a:defRPr>
            </a:lvl1pPr>
            <a:lvl2pPr marL="228600" indent="0" algn="ctr">
              <a:buNone/>
              <a:defRPr>
                <a:solidFill>
                  <a:schemeClr val="tx1">
                    <a:tint val="75000"/>
                  </a:schemeClr>
                </a:solidFill>
              </a:defRPr>
            </a:lvl2pPr>
            <a:lvl3pPr marL="457200" indent="0" algn="ctr">
              <a:buNone/>
              <a:defRPr>
                <a:solidFill>
                  <a:schemeClr val="tx1">
                    <a:tint val="75000"/>
                  </a:schemeClr>
                </a:solidFill>
              </a:defRPr>
            </a:lvl3pPr>
            <a:lvl4pPr marL="685800" indent="0" algn="ctr">
              <a:buNone/>
              <a:defRPr>
                <a:solidFill>
                  <a:schemeClr val="tx1">
                    <a:tint val="75000"/>
                  </a:schemeClr>
                </a:solidFill>
              </a:defRPr>
            </a:lvl4pPr>
            <a:lvl5pPr marL="914400" indent="0" algn="ctr">
              <a:buNone/>
              <a:defRPr>
                <a:solidFill>
                  <a:schemeClr val="tx1">
                    <a:tint val="75000"/>
                  </a:schemeClr>
                </a:solidFill>
              </a:defRPr>
            </a:lvl5pPr>
            <a:lvl6pPr marL="1143000" indent="0" algn="ctr">
              <a:buNone/>
              <a:defRPr>
                <a:solidFill>
                  <a:schemeClr val="tx1">
                    <a:tint val="75000"/>
                  </a:schemeClr>
                </a:solidFill>
              </a:defRPr>
            </a:lvl6pPr>
            <a:lvl7pPr marL="1371600" indent="0" algn="ctr">
              <a:buNone/>
              <a:defRPr>
                <a:solidFill>
                  <a:schemeClr val="tx1">
                    <a:tint val="75000"/>
                  </a:schemeClr>
                </a:solidFill>
              </a:defRPr>
            </a:lvl7pPr>
            <a:lvl8pPr marL="1600200" indent="0" algn="ctr">
              <a:buNone/>
              <a:defRPr>
                <a:solidFill>
                  <a:schemeClr val="tx1">
                    <a:tint val="75000"/>
                  </a:schemeClr>
                </a:solidFill>
              </a:defRPr>
            </a:lvl8pPr>
            <a:lvl9pPr marL="18288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5789673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5291752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61157" y="2203450"/>
            <a:ext cx="3886200" cy="681038"/>
          </a:xfrm>
        </p:spPr>
        <p:txBody>
          <a:bodyPr anchor="t"/>
          <a:lstStyle>
            <a:lvl1pPr algn="l">
              <a:defRPr sz="2000" b="1" cap="all"/>
            </a:lvl1pPr>
          </a:lstStyle>
          <a:p>
            <a:r>
              <a:rPr lang="en-US"/>
              <a:t>Click to edit Master title style</a:t>
            </a:r>
          </a:p>
        </p:txBody>
      </p:sp>
      <p:sp>
        <p:nvSpPr>
          <p:cNvPr id="3" name="Text Placeholder 2"/>
          <p:cNvSpPr>
            <a:spLocks noGrp="1"/>
          </p:cNvSpPr>
          <p:nvPr>
            <p:ph type="body" idx="1"/>
          </p:nvPr>
        </p:nvSpPr>
        <p:spPr>
          <a:xfrm>
            <a:off x="361157" y="1453357"/>
            <a:ext cx="3886200" cy="750094"/>
          </a:xfrm>
        </p:spPr>
        <p:txBody>
          <a:bodyPr anchor="b"/>
          <a:lstStyle>
            <a:lvl1pPr marL="0" indent="0">
              <a:buNone/>
              <a:defRPr sz="1000">
                <a:solidFill>
                  <a:schemeClr val="tx1">
                    <a:tint val="75000"/>
                  </a:schemeClr>
                </a:solidFill>
              </a:defRPr>
            </a:lvl1pPr>
            <a:lvl2pPr marL="228600" indent="0">
              <a:buNone/>
              <a:defRPr sz="900">
                <a:solidFill>
                  <a:schemeClr val="tx1">
                    <a:tint val="75000"/>
                  </a:schemeClr>
                </a:solidFill>
              </a:defRPr>
            </a:lvl2pPr>
            <a:lvl3pPr marL="457200" indent="0">
              <a:buNone/>
              <a:defRPr sz="800">
                <a:solidFill>
                  <a:schemeClr val="tx1">
                    <a:tint val="75000"/>
                  </a:schemeClr>
                </a:solidFill>
              </a:defRPr>
            </a:lvl3pPr>
            <a:lvl4pPr marL="685800" indent="0">
              <a:buNone/>
              <a:defRPr sz="700">
                <a:solidFill>
                  <a:schemeClr val="tx1">
                    <a:tint val="75000"/>
                  </a:schemeClr>
                </a:solidFill>
              </a:defRPr>
            </a:lvl4pPr>
            <a:lvl5pPr marL="914400" indent="0">
              <a:buNone/>
              <a:defRPr sz="700">
                <a:solidFill>
                  <a:schemeClr val="tx1">
                    <a:tint val="75000"/>
                  </a:schemeClr>
                </a:solidFill>
              </a:defRPr>
            </a:lvl5pPr>
            <a:lvl6pPr marL="1143000" indent="0">
              <a:buNone/>
              <a:defRPr sz="700">
                <a:solidFill>
                  <a:schemeClr val="tx1">
                    <a:tint val="75000"/>
                  </a:schemeClr>
                </a:solidFill>
              </a:defRPr>
            </a:lvl6pPr>
            <a:lvl7pPr marL="1371600" indent="0">
              <a:buNone/>
              <a:defRPr sz="700">
                <a:solidFill>
                  <a:schemeClr val="tx1">
                    <a:tint val="75000"/>
                  </a:schemeClr>
                </a:solidFill>
              </a:defRPr>
            </a:lvl7pPr>
            <a:lvl8pPr marL="1600200" indent="0">
              <a:buNone/>
              <a:defRPr sz="700">
                <a:solidFill>
                  <a:schemeClr val="tx1">
                    <a:tint val="75000"/>
                  </a:schemeClr>
                </a:solidFill>
              </a:defRPr>
            </a:lvl8pPr>
            <a:lvl9pPr marL="1828800" indent="0">
              <a:buNone/>
              <a:defRPr sz="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3669693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800100"/>
            <a:ext cx="2019300" cy="2262982"/>
          </a:xfrm>
        </p:spPr>
        <p:txBody>
          <a:bodyPr/>
          <a:lstStyle>
            <a:lvl1pPr>
              <a:defRPr sz="1400"/>
            </a:lvl1pPr>
            <a:lvl2pPr>
              <a:defRPr sz="1200"/>
            </a:lvl2pPr>
            <a:lvl3pPr>
              <a:defRPr sz="100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324100" y="800100"/>
            <a:ext cx="2019300" cy="2262982"/>
          </a:xfrm>
        </p:spPr>
        <p:txBody>
          <a:bodyPr/>
          <a:lstStyle>
            <a:lvl1pPr>
              <a:defRPr sz="1400"/>
            </a:lvl1pPr>
            <a:lvl2pPr>
              <a:defRPr sz="1200"/>
            </a:lvl2pPr>
            <a:lvl3pPr>
              <a:defRPr sz="100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45502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28600" y="767556"/>
            <a:ext cx="2020094" cy="319881"/>
          </a:xfrm>
        </p:spPr>
        <p:txBody>
          <a:bodyPr anchor="b"/>
          <a:lstStyle>
            <a:lvl1pPr marL="0" indent="0">
              <a:buNone/>
              <a:defRPr sz="1200" b="1"/>
            </a:lvl1pPr>
            <a:lvl2pPr marL="228600" indent="0">
              <a:buNone/>
              <a:defRPr sz="1000" b="1"/>
            </a:lvl2pPr>
            <a:lvl3pPr marL="457200" indent="0">
              <a:buNone/>
              <a:defRPr sz="900" b="1"/>
            </a:lvl3pPr>
            <a:lvl4pPr marL="685800" indent="0">
              <a:buNone/>
              <a:defRPr sz="800" b="1"/>
            </a:lvl4pPr>
            <a:lvl5pPr marL="914400" indent="0">
              <a:buNone/>
              <a:defRPr sz="800" b="1"/>
            </a:lvl5pPr>
            <a:lvl6pPr marL="1143000" indent="0">
              <a:buNone/>
              <a:defRPr sz="800" b="1"/>
            </a:lvl6pPr>
            <a:lvl7pPr marL="1371600" indent="0">
              <a:buNone/>
              <a:defRPr sz="800" b="1"/>
            </a:lvl7pPr>
            <a:lvl8pPr marL="1600200" indent="0">
              <a:buNone/>
              <a:defRPr sz="800" b="1"/>
            </a:lvl8pPr>
            <a:lvl9pPr marL="1828800" indent="0">
              <a:buNone/>
              <a:defRPr sz="800" b="1"/>
            </a:lvl9pPr>
          </a:lstStyle>
          <a:p>
            <a:pPr lvl="0"/>
            <a:r>
              <a:rPr lang="en-US"/>
              <a:t>Click to edit Master text styles</a:t>
            </a:r>
          </a:p>
        </p:txBody>
      </p:sp>
      <p:sp>
        <p:nvSpPr>
          <p:cNvPr id="4" name="Content Placeholder 3"/>
          <p:cNvSpPr>
            <a:spLocks noGrp="1"/>
          </p:cNvSpPr>
          <p:nvPr>
            <p:ph sz="half" idx="2"/>
          </p:nvPr>
        </p:nvSpPr>
        <p:spPr>
          <a:xfrm>
            <a:off x="228600" y="1087438"/>
            <a:ext cx="2020094" cy="1975644"/>
          </a:xfrm>
        </p:spPr>
        <p:txBody>
          <a:bodyPr/>
          <a:lstStyle>
            <a:lvl1pPr>
              <a:defRPr sz="1200"/>
            </a:lvl1pPr>
            <a:lvl2pPr>
              <a:defRPr sz="1000"/>
            </a:lvl2pPr>
            <a:lvl3pPr>
              <a:defRPr sz="900"/>
            </a:lvl3pPr>
            <a:lvl4pPr>
              <a:defRPr sz="800"/>
            </a:lvl4pPr>
            <a:lvl5pPr>
              <a:defRPr sz="800"/>
            </a:lvl5pPr>
            <a:lvl6pPr>
              <a:defRPr sz="800"/>
            </a:lvl6pPr>
            <a:lvl7pPr>
              <a:defRPr sz="800"/>
            </a:lvl7pPr>
            <a:lvl8pPr>
              <a:defRPr sz="800"/>
            </a:lvl8pPr>
            <a:lvl9pPr>
              <a:defRPr sz="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322513" y="767556"/>
            <a:ext cx="2020888" cy="319881"/>
          </a:xfrm>
        </p:spPr>
        <p:txBody>
          <a:bodyPr anchor="b"/>
          <a:lstStyle>
            <a:lvl1pPr marL="0" indent="0">
              <a:buNone/>
              <a:defRPr sz="1200" b="1"/>
            </a:lvl1pPr>
            <a:lvl2pPr marL="228600" indent="0">
              <a:buNone/>
              <a:defRPr sz="1000" b="1"/>
            </a:lvl2pPr>
            <a:lvl3pPr marL="457200" indent="0">
              <a:buNone/>
              <a:defRPr sz="900" b="1"/>
            </a:lvl3pPr>
            <a:lvl4pPr marL="685800" indent="0">
              <a:buNone/>
              <a:defRPr sz="800" b="1"/>
            </a:lvl4pPr>
            <a:lvl5pPr marL="914400" indent="0">
              <a:buNone/>
              <a:defRPr sz="800" b="1"/>
            </a:lvl5pPr>
            <a:lvl6pPr marL="1143000" indent="0">
              <a:buNone/>
              <a:defRPr sz="800" b="1"/>
            </a:lvl6pPr>
            <a:lvl7pPr marL="1371600" indent="0">
              <a:buNone/>
              <a:defRPr sz="800" b="1"/>
            </a:lvl7pPr>
            <a:lvl8pPr marL="1600200" indent="0">
              <a:buNone/>
              <a:defRPr sz="800" b="1"/>
            </a:lvl8pPr>
            <a:lvl9pPr marL="1828800" indent="0">
              <a:buNone/>
              <a:defRPr sz="800" b="1"/>
            </a:lvl9pPr>
          </a:lstStyle>
          <a:p>
            <a:pPr lvl="0"/>
            <a:r>
              <a:rPr lang="en-US"/>
              <a:t>Click to edit Master text styles</a:t>
            </a:r>
          </a:p>
        </p:txBody>
      </p:sp>
      <p:sp>
        <p:nvSpPr>
          <p:cNvPr id="6" name="Content Placeholder 5"/>
          <p:cNvSpPr>
            <a:spLocks noGrp="1"/>
          </p:cNvSpPr>
          <p:nvPr>
            <p:ph sz="quarter" idx="4"/>
          </p:nvPr>
        </p:nvSpPr>
        <p:spPr>
          <a:xfrm>
            <a:off x="2322513" y="1087438"/>
            <a:ext cx="2020888" cy="1975644"/>
          </a:xfrm>
        </p:spPr>
        <p:txBody>
          <a:bodyPr/>
          <a:lstStyle>
            <a:lvl1pPr>
              <a:defRPr sz="1200"/>
            </a:lvl1pPr>
            <a:lvl2pPr>
              <a:defRPr sz="1000"/>
            </a:lvl2pPr>
            <a:lvl3pPr>
              <a:defRPr sz="900"/>
            </a:lvl3pPr>
            <a:lvl4pPr>
              <a:defRPr sz="800"/>
            </a:lvl4pPr>
            <a:lvl5pPr>
              <a:defRPr sz="800"/>
            </a:lvl5pPr>
            <a:lvl6pPr>
              <a:defRPr sz="800"/>
            </a:lvl6pPr>
            <a:lvl7pPr>
              <a:defRPr sz="800"/>
            </a:lvl7pPr>
            <a:lvl8pPr>
              <a:defRPr sz="800"/>
            </a:lvl8pPr>
            <a:lvl9pPr>
              <a:defRPr sz="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1692092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5239213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9938824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8600" y="136525"/>
            <a:ext cx="1504157" cy="581025"/>
          </a:xfrm>
        </p:spPr>
        <p:txBody>
          <a:bodyPr anchor="b"/>
          <a:lstStyle>
            <a:lvl1pPr algn="l">
              <a:defRPr sz="1000" b="1"/>
            </a:lvl1pPr>
          </a:lstStyle>
          <a:p>
            <a:r>
              <a:rPr lang="en-US"/>
              <a:t>Click to edit Master title style</a:t>
            </a:r>
          </a:p>
        </p:txBody>
      </p:sp>
      <p:sp>
        <p:nvSpPr>
          <p:cNvPr id="3" name="Content Placeholder 2"/>
          <p:cNvSpPr>
            <a:spLocks noGrp="1"/>
          </p:cNvSpPr>
          <p:nvPr>
            <p:ph idx="1"/>
          </p:nvPr>
        </p:nvSpPr>
        <p:spPr>
          <a:xfrm>
            <a:off x="1787525" y="136525"/>
            <a:ext cx="2555875" cy="2926557"/>
          </a:xfrm>
        </p:spPr>
        <p:txBody>
          <a:bodyPr/>
          <a:lstStyle>
            <a:lvl1pPr>
              <a:defRPr sz="1600"/>
            </a:lvl1pPr>
            <a:lvl2pPr>
              <a:defRPr sz="1400"/>
            </a:lvl2pPr>
            <a:lvl3pPr>
              <a:defRPr sz="1200"/>
            </a:lvl3pPr>
            <a:lvl4pPr>
              <a:defRPr sz="1000"/>
            </a:lvl4pPr>
            <a:lvl5pPr>
              <a:defRPr sz="1000"/>
            </a:lvl5pPr>
            <a:lvl6pPr>
              <a:defRPr sz="1000"/>
            </a:lvl6pPr>
            <a:lvl7pPr>
              <a:defRPr sz="1000"/>
            </a:lvl7pPr>
            <a:lvl8pPr>
              <a:defRPr sz="1000"/>
            </a:lvl8pPr>
            <a:lvl9pP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28600" y="717550"/>
            <a:ext cx="1504157" cy="2345532"/>
          </a:xfrm>
        </p:spPr>
        <p:txBody>
          <a:bodyPr/>
          <a:lstStyle>
            <a:lvl1pPr marL="0" indent="0">
              <a:buNone/>
              <a:defRPr sz="700"/>
            </a:lvl1pPr>
            <a:lvl2pPr marL="228600" indent="0">
              <a:buNone/>
              <a:defRPr sz="600"/>
            </a:lvl2pPr>
            <a:lvl3pPr marL="457200" indent="0">
              <a:buNone/>
              <a:defRPr sz="500"/>
            </a:lvl3pPr>
            <a:lvl4pPr marL="685800" indent="0">
              <a:buNone/>
              <a:defRPr sz="450"/>
            </a:lvl4pPr>
            <a:lvl5pPr marL="914400" indent="0">
              <a:buNone/>
              <a:defRPr sz="450"/>
            </a:lvl5pPr>
            <a:lvl6pPr marL="1143000" indent="0">
              <a:buNone/>
              <a:defRPr sz="450"/>
            </a:lvl6pPr>
            <a:lvl7pPr marL="1371600" indent="0">
              <a:buNone/>
              <a:defRPr sz="450"/>
            </a:lvl7pPr>
            <a:lvl8pPr marL="1600200" indent="0">
              <a:buNone/>
              <a:defRPr sz="450"/>
            </a:lvl8pPr>
            <a:lvl9pPr marL="1828800" indent="0">
              <a:buNone/>
              <a:defRPr sz="4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32873688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96144" y="2400300"/>
            <a:ext cx="2743200" cy="283369"/>
          </a:xfrm>
        </p:spPr>
        <p:txBody>
          <a:bodyPr anchor="b"/>
          <a:lstStyle>
            <a:lvl1pPr algn="l">
              <a:defRPr sz="1000" b="1"/>
            </a:lvl1pPr>
          </a:lstStyle>
          <a:p>
            <a:r>
              <a:rPr lang="en-US"/>
              <a:t>Click to edit Master title style</a:t>
            </a:r>
          </a:p>
        </p:txBody>
      </p:sp>
      <p:sp>
        <p:nvSpPr>
          <p:cNvPr id="3" name="Picture Placeholder 2"/>
          <p:cNvSpPr>
            <a:spLocks noGrp="1"/>
          </p:cNvSpPr>
          <p:nvPr>
            <p:ph type="pic" idx="1"/>
          </p:nvPr>
        </p:nvSpPr>
        <p:spPr>
          <a:xfrm>
            <a:off x="896144" y="306388"/>
            <a:ext cx="2743200" cy="2057400"/>
          </a:xfrm>
        </p:spPr>
        <p:txBody>
          <a:bodyPr/>
          <a:lstStyle>
            <a:lvl1pPr marL="0" indent="0">
              <a:buNone/>
              <a:defRPr sz="1600"/>
            </a:lvl1pPr>
            <a:lvl2pPr marL="228600" indent="0">
              <a:buNone/>
              <a:defRPr sz="1400"/>
            </a:lvl2pPr>
            <a:lvl3pPr marL="457200" indent="0">
              <a:buNone/>
              <a:defRPr sz="1200"/>
            </a:lvl3pPr>
            <a:lvl4pPr marL="685800" indent="0">
              <a:buNone/>
              <a:defRPr sz="1000"/>
            </a:lvl4pPr>
            <a:lvl5pPr marL="914400" indent="0">
              <a:buNone/>
              <a:defRPr sz="1000"/>
            </a:lvl5pPr>
            <a:lvl6pPr marL="1143000" indent="0">
              <a:buNone/>
              <a:defRPr sz="1000"/>
            </a:lvl6pPr>
            <a:lvl7pPr marL="1371600" indent="0">
              <a:buNone/>
              <a:defRPr sz="1000"/>
            </a:lvl7pPr>
            <a:lvl8pPr marL="1600200" indent="0">
              <a:buNone/>
              <a:defRPr sz="1000"/>
            </a:lvl8pPr>
            <a:lvl9pPr marL="1828800" indent="0">
              <a:buNone/>
              <a:defRPr sz="1000"/>
            </a:lvl9pPr>
          </a:lstStyle>
          <a:p>
            <a:endParaRPr lang="en-US"/>
          </a:p>
        </p:txBody>
      </p:sp>
      <p:sp>
        <p:nvSpPr>
          <p:cNvPr id="4" name="Text Placeholder 3"/>
          <p:cNvSpPr>
            <a:spLocks noGrp="1"/>
          </p:cNvSpPr>
          <p:nvPr>
            <p:ph type="body" sz="half" idx="2"/>
          </p:nvPr>
        </p:nvSpPr>
        <p:spPr>
          <a:xfrm>
            <a:off x="896144" y="2683669"/>
            <a:ext cx="2743200" cy="402431"/>
          </a:xfrm>
        </p:spPr>
        <p:txBody>
          <a:bodyPr/>
          <a:lstStyle>
            <a:lvl1pPr marL="0" indent="0">
              <a:buNone/>
              <a:defRPr sz="700"/>
            </a:lvl1pPr>
            <a:lvl2pPr marL="228600" indent="0">
              <a:buNone/>
              <a:defRPr sz="600"/>
            </a:lvl2pPr>
            <a:lvl3pPr marL="457200" indent="0">
              <a:buNone/>
              <a:defRPr sz="500"/>
            </a:lvl3pPr>
            <a:lvl4pPr marL="685800" indent="0">
              <a:buNone/>
              <a:defRPr sz="450"/>
            </a:lvl4pPr>
            <a:lvl5pPr marL="914400" indent="0">
              <a:buNone/>
              <a:defRPr sz="450"/>
            </a:lvl5pPr>
            <a:lvl6pPr marL="1143000" indent="0">
              <a:buNone/>
              <a:defRPr sz="450"/>
            </a:lvl6pPr>
            <a:lvl7pPr marL="1371600" indent="0">
              <a:buNone/>
              <a:defRPr sz="450"/>
            </a:lvl7pPr>
            <a:lvl8pPr marL="1600200" indent="0">
              <a:buNone/>
              <a:defRPr sz="450"/>
            </a:lvl8pPr>
            <a:lvl9pPr marL="1828800" indent="0">
              <a:buNone/>
              <a:defRPr sz="4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1821222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0316863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314700" y="137319"/>
            <a:ext cx="1028700" cy="2925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37319"/>
            <a:ext cx="3009900" cy="292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99671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26" Type="http://schemas.openxmlformats.org/officeDocument/2006/relationships/slideLayout" Target="../slideLayouts/slideLayout36.xml"/><Relationship Id="rId3" Type="http://schemas.openxmlformats.org/officeDocument/2006/relationships/slideLayout" Target="../slideLayouts/slideLayout13.xml"/><Relationship Id="rId21" Type="http://schemas.openxmlformats.org/officeDocument/2006/relationships/slideLayout" Target="../slideLayouts/slideLayout31.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5" Type="http://schemas.openxmlformats.org/officeDocument/2006/relationships/slideLayout" Target="../slideLayouts/slideLayout35.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24" Type="http://schemas.openxmlformats.org/officeDocument/2006/relationships/slideLayout" Target="../slideLayouts/slideLayout34.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23" Type="http://schemas.openxmlformats.org/officeDocument/2006/relationships/slideLayout" Target="../slideLayouts/slideLayout33.xml"/><Relationship Id="rId28" Type="http://schemas.openxmlformats.org/officeDocument/2006/relationships/theme" Target="../theme/theme2.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 Id="rId22" Type="http://schemas.openxmlformats.org/officeDocument/2006/relationships/slideLayout" Target="../slideLayouts/slideLayout32.xml"/><Relationship Id="rId27" Type="http://schemas.openxmlformats.org/officeDocument/2006/relationships/slideLayout" Target="../slideLayouts/slideLayout3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theme" Target="../theme/theme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3.xml"/><Relationship Id="rId3" Type="http://schemas.openxmlformats.org/officeDocument/2006/relationships/slideLayout" Target="../slideLayouts/slideLayout68.xml"/><Relationship Id="rId7" Type="http://schemas.openxmlformats.org/officeDocument/2006/relationships/slideLayout" Target="../slideLayouts/slideLayout72.xml"/><Relationship Id="rId12" Type="http://schemas.openxmlformats.org/officeDocument/2006/relationships/theme" Target="../theme/theme4.xml"/><Relationship Id="rId2" Type="http://schemas.openxmlformats.org/officeDocument/2006/relationships/slideLayout" Target="../slideLayouts/slideLayout67.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5" Type="http://schemas.openxmlformats.org/officeDocument/2006/relationships/slideLayout" Target="../slideLayouts/slideLayout70.xml"/><Relationship Id="rId10" Type="http://schemas.openxmlformats.org/officeDocument/2006/relationships/slideLayout" Target="../slideLayouts/slideLayout75.xml"/><Relationship Id="rId4" Type="http://schemas.openxmlformats.org/officeDocument/2006/relationships/slideLayout" Target="../slideLayouts/slideLayout69.xml"/><Relationship Id="rId9"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AEE2F4">
            <a:alpha val="30820"/>
          </a:srgb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12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extLst>
      <p:ext uri="{BB962C8B-B14F-4D97-AF65-F5344CB8AC3E}">
        <p14:creationId xmlns:p14="http://schemas.microsoft.com/office/powerpoint/2010/main" val="213482868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7" r:id="rId26"/>
    <p:sldLayoutId id="2147483688"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a:gsLst>
            <a:gs pos="0">
              <a:schemeClr val="dk2"/>
            </a:gs>
            <a:gs pos="100000">
              <a:schemeClr val="dk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1pPr>
            <a:lvl2pPr lvl="1">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2pPr>
            <a:lvl3pPr lvl="2">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3pPr>
            <a:lvl4pPr lvl="3">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4pPr>
            <a:lvl5pPr lvl="4">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5pPr>
            <a:lvl6pPr lvl="5">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6pPr>
            <a:lvl7pPr lvl="6">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7pPr>
            <a:lvl8pPr lvl="7">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8pPr>
            <a:lvl9pPr lvl="8">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9pPr>
          </a:lstStyle>
          <a:p>
            <a:endParaRPr/>
          </a:p>
        </p:txBody>
      </p:sp>
      <p:sp>
        <p:nvSpPr>
          <p:cNvPr id="7" name="Google Shape;7;p1"/>
          <p:cNvSpPr txBox="1">
            <a:spLocks noGrp="1"/>
          </p:cNvSpPr>
          <p:nvPr>
            <p:ph type="body" idx="1"/>
          </p:nvPr>
        </p:nvSpPr>
        <p:spPr>
          <a:xfrm>
            <a:off x="713100" y="1187700"/>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1pPr>
            <a:lvl2pPr marL="914400" lvl="1"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2pPr>
            <a:lvl3pPr marL="1371600" lvl="2"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3pPr>
            <a:lvl4pPr marL="1828800" lvl="3"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4pPr>
            <a:lvl5pPr marL="2286000" lvl="4"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5pPr>
            <a:lvl6pPr marL="2743200" lvl="5"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6pPr>
            <a:lvl7pPr marL="3200400" lvl="6"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7pPr>
            <a:lvl8pPr marL="3657600" lvl="7"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8pPr>
            <a:lvl9pPr marL="4114800" lvl="8"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9pPr>
          </a:lstStyle>
          <a:p>
            <a:endParaRPr/>
          </a:p>
        </p:txBody>
      </p:sp>
    </p:spTree>
    <p:extLst>
      <p:ext uri="{BB962C8B-B14F-4D97-AF65-F5344CB8AC3E}">
        <p14:creationId xmlns:p14="http://schemas.microsoft.com/office/powerpoint/2010/main" val="1776443171"/>
      </p:ext>
    </p:extLst>
  </p:cSld>
  <p:clrMap bg1="lt1" tx1="dk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 id="2147483716" r:id="rId26"/>
    <p:sldLayoutId id="2147483717" r:id="rId27"/>
    <p:sldLayoutId id="2147483718"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137319"/>
            <a:ext cx="4114800" cy="5715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28600" y="800100"/>
            <a:ext cx="4114800" cy="22629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28600" y="3178175"/>
            <a:ext cx="1066800" cy="182563"/>
          </a:xfrm>
          <a:prstGeom prst="rect">
            <a:avLst/>
          </a:prstGeom>
        </p:spPr>
        <p:txBody>
          <a:bodyPr vert="horz" lIns="91440" tIns="45720" rIns="91440" bIns="45720" rtlCol="0" anchor="ctr"/>
          <a:lstStyle>
            <a:lvl1pPr algn="l">
              <a:defRPr sz="600">
                <a:solidFill>
                  <a:schemeClr val="tx1">
                    <a:tint val="75000"/>
                  </a:schemeClr>
                </a:solidFill>
              </a:defRPr>
            </a:lvl1pPr>
          </a:lstStyle>
          <a:p>
            <a:fld id="{1D8BD707-D9CF-40AE-B4C6-C98DA3205C09}" type="datetimeFigureOut">
              <a:rPr lang="en-US" smtClean="0"/>
              <a:pPr/>
              <a:t>11/4/2023</a:t>
            </a:fld>
            <a:endParaRPr lang="en-US"/>
          </a:p>
        </p:txBody>
      </p:sp>
      <p:sp>
        <p:nvSpPr>
          <p:cNvPr id="5" name="Footer Placeholder 4"/>
          <p:cNvSpPr>
            <a:spLocks noGrp="1"/>
          </p:cNvSpPr>
          <p:nvPr>
            <p:ph type="ftr" sz="quarter" idx="3"/>
          </p:nvPr>
        </p:nvSpPr>
        <p:spPr>
          <a:xfrm>
            <a:off x="1562100" y="3178175"/>
            <a:ext cx="1447800" cy="182563"/>
          </a:xfrm>
          <a:prstGeom prst="rect">
            <a:avLst/>
          </a:prstGeom>
        </p:spPr>
        <p:txBody>
          <a:bodyPr vert="horz" lIns="91440" tIns="45720" rIns="91440" bIns="45720" rtlCol="0" anchor="ctr"/>
          <a:lstStyle>
            <a:lvl1pPr algn="ctr">
              <a:defRPr sz="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276600" y="3178175"/>
            <a:ext cx="1066800" cy="182563"/>
          </a:xfrm>
          <a:prstGeom prst="rect">
            <a:avLst/>
          </a:prstGeom>
        </p:spPr>
        <p:txBody>
          <a:bodyPr vert="horz" lIns="91440" tIns="45720" rIns="91440" bIns="45720" rtlCol="0" anchor="ctr"/>
          <a:lstStyle>
            <a:lvl1pPr algn="r">
              <a:defRPr sz="6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814060420"/>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txStyles>
    <p:titleStyle>
      <a:lvl1pPr algn="ctr" defTabSz="457200" rtl="0" eaLnBrk="1" latinLnBrk="0" hangingPunct="1">
        <a:spcBef>
          <a:spcPct val="0"/>
        </a:spcBef>
        <a:buNone/>
        <a:defRPr sz="2200" kern="1200">
          <a:solidFill>
            <a:schemeClr val="tx1"/>
          </a:solidFill>
          <a:latin typeface="+mj-lt"/>
          <a:ea typeface="+mj-ea"/>
          <a:cs typeface="+mj-cs"/>
        </a:defRPr>
      </a:lvl1pPr>
    </p:titleStyle>
    <p:bodyStyle>
      <a:lvl1pPr marL="171450" indent="-171450" algn="l" defTabSz="4572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371475" indent="-142875" algn="l" defTabSz="4572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571500" indent="-114300" algn="l" defTabSz="4572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8001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4pPr>
      <a:lvl5pPr marL="10287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5pPr>
      <a:lvl6pPr marL="12573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6pPr>
      <a:lvl7pPr marL="14859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7pPr>
      <a:lvl8pPr marL="17145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8pPr>
      <a:lvl9pPr marL="1943100" indent="-114300" algn="l" defTabSz="457200" rtl="0" eaLnBrk="1" latinLnBrk="0" hangingPunct="1">
        <a:spcBef>
          <a:spcPct val="20000"/>
        </a:spcBef>
        <a:buFont typeface="Arial" pitchFamily="34" charset="0"/>
        <a:buChar char="•"/>
        <a:defRPr sz="1000" kern="1200">
          <a:solidFill>
            <a:schemeClr val="tx1"/>
          </a:solidFill>
          <a:latin typeface="+mn-lt"/>
          <a:ea typeface="+mn-ea"/>
          <a:cs typeface="+mn-cs"/>
        </a:defRPr>
      </a:lvl9pPr>
    </p:bodyStyle>
    <p:otherStyle>
      <a:defPPr>
        <a:defRPr lang="en-US"/>
      </a:defPPr>
      <a:lvl1pPr marL="0" algn="l" defTabSz="457200" rtl="0" eaLnBrk="1" latinLnBrk="0" hangingPunct="1">
        <a:defRPr sz="900" kern="1200">
          <a:solidFill>
            <a:schemeClr val="tx1"/>
          </a:solidFill>
          <a:latin typeface="+mn-lt"/>
          <a:ea typeface="+mn-ea"/>
          <a:cs typeface="+mn-cs"/>
        </a:defRPr>
      </a:lvl1pPr>
      <a:lvl2pPr marL="228600" algn="l" defTabSz="457200" rtl="0" eaLnBrk="1" latinLnBrk="0" hangingPunct="1">
        <a:defRPr sz="900" kern="1200">
          <a:solidFill>
            <a:schemeClr val="tx1"/>
          </a:solidFill>
          <a:latin typeface="+mn-lt"/>
          <a:ea typeface="+mn-ea"/>
          <a:cs typeface="+mn-cs"/>
        </a:defRPr>
      </a:lvl2pPr>
      <a:lvl3pPr marL="457200" algn="l" defTabSz="457200" rtl="0" eaLnBrk="1" latinLnBrk="0" hangingPunct="1">
        <a:defRPr sz="900" kern="1200">
          <a:solidFill>
            <a:schemeClr val="tx1"/>
          </a:solidFill>
          <a:latin typeface="+mn-lt"/>
          <a:ea typeface="+mn-ea"/>
          <a:cs typeface="+mn-cs"/>
        </a:defRPr>
      </a:lvl3pPr>
      <a:lvl4pPr marL="685800" algn="l" defTabSz="457200" rtl="0" eaLnBrk="1" latinLnBrk="0" hangingPunct="1">
        <a:defRPr sz="900" kern="1200">
          <a:solidFill>
            <a:schemeClr val="tx1"/>
          </a:solidFill>
          <a:latin typeface="+mn-lt"/>
          <a:ea typeface="+mn-ea"/>
          <a:cs typeface="+mn-cs"/>
        </a:defRPr>
      </a:lvl4pPr>
      <a:lvl5pPr marL="914400" algn="l" defTabSz="457200" rtl="0" eaLnBrk="1" latinLnBrk="0" hangingPunct="1">
        <a:defRPr sz="900" kern="1200">
          <a:solidFill>
            <a:schemeClr val="tx1"/>
          </a:solidFill>
          <a:latin typeface="+mn-lt"/>
          <a:ea typeface="+mn-ea"/>
          <a:cs typeface="+mn-cs"/>
        </a:defRPr>
      </a:lvl5pPr>
      <a:lvl6pPr marL="1143000" algn="l" defTabSz="457200" rtl="0" eaLnBrk="1" latinLnBrk="0" hangingPunct="1">
        <a:defRPr sz="900" kern="1200">
          <a:solidFill>
            <a:schemeClr val="tx1"/>
          </a:solidFill>
          <a:latin typeface="+mn-lt"/>
          <a:ea typeface="+mn-ea"/>
          <a:cs typeface="+mn-cs"/>
        </a:defRPr>
      </a:lvl6pPr>
      <a:lvl7pPr marL="1371600" algn="l" defTabSz="457200" rtl="0" eaLnBrk="1" latinLnBrk="0" hangingPunct="1">
        <a:defRPr sz="900" kern="1200">
          <a:solidFill>
            <a:schemeClr val="tx1"/>
          </a:solidFill>
          <a:latin typeface="+mn-lt"/>
          <a:ea typeface="+mn-ea"/>
          <a:cs typeface="+mn-cs"/>
        </a:defRPr>
      </a:lvl7pPr>
      <a:lvl8pPr marL="1600200" algn="l" defTabSz="457200" rtl="0" eaLnBrk="1" latinLnBrk="0" hangingPunct="1">
        <a:defRPr sz="900" kern="1200">
          <a:solidFill>
            <a:schemeClr val="tx1"/>
          </a:solidFill>
          <a:latin typeface="+mn-lt"/>
          <a:ea typeface="+mn-ea"/>
          <a:cs typeface="+mn-cs"/>
        </a:defRPr>
      </a:lvl8pPr>
      <a:lvl9pPr marL="1828800" algn="l" defTabSz="457200" rtl="0" eaLnBrk="1" latinLnBrk="0" hangingPunct="1">
        <a:defRPr sz="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library/unittest.html" TargetMode="External"/><Relationship Id="rId2" Type="http://schemas.openxmlformats.org/officeDocument/2006/relationships/notesSlide" Target="../notesSlides/notesSlide7.xml"/><Relationship Id="rId1" Type="http://schemas.openxmlformats.org/officeDocument/2006/relationships/slideLayout" Target="../slideLayouts/slideLayout10.xml"/><Relationship Id="rId5" Type="http://schemas.openxmlformats.org/officeDocument/2006/relationships/hyperlink" Target="https://www.codepolitan.com/blog/apa-itu-unit-testing-yuk-kenalan/" TargetMode="External"/><Relationship Id="rId4" Type="http://schemas.openxmlformats.org/officeDocument/2006/relationships/hyperlink" Target="https://www.atlassian.com/continuous-delivery/ci-cd-python"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9.xml"/></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2.xml"/><Relationship Id="rId5" Type="http://schemas.openxmlformats.org/officeDocument/2006/relationships/image" Target="../media/image6.sv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grpSp>
        <p:nvGrpSpPr>
          <p:cNvPr id="54" name="Google Shape;54;p13"/>
          <p:cNvGrpSpPr/>
          <p:nvPr/>
        </p:nvGrpSpPr>
        <p:grpSpPr>
          <a:xfrm>
            <a:off x="4493231" y="1088670"/>
            <a:ext cx="4207415" cy="2966160"/>
            <a:chOff x="2523825" y="1354400"/>
            <a:chExt cx="4476450" cy="3155825"/>
          </a:xfrm>
        </p:grpSpPr>
        <p:sp>
          <p:nvSpPr>
            <p:cNvPr id="55" name="Google Shape;55;p13"/>
            <p:cNvSpPr/>
            <p:nvPr/>
          </p:nvSpPr>
          <p:spPr>
            <a:xfrm>
              <a:off x="5135725" y="2136600"/>
              <a:ext cx="424400" cy="668250"/>
            </a:xfrm>
            <a:custGeom>
              <a:avLst/>
              <a:gdLst/>
              <a:ahLst/>
              <a:cxnLst/>
              <a:rect l="l" t="t" r="r" b="b"/>
              <a:pathLst>
                <a:path w="16976" h="26730" extrusionOk="0">
                  <a:moveTo>
                    <a:pt x="159" y="1"/>
                  </a:moveTo>
                  <a:cubicBezTo>
                    <a:pt x="96" y="1"/>
                    <a:pt x="1" y="64"/>
                    <a:pt x="1" y="159"/>
                  </a:cubicBezTo>
                  <a:lnTo>
                    <a:pt x="1" y="16500"/>
                  </a:lnTo>
                  <a:cubicBezTo>
                    <a:pt x="1" y="16564"/>
                    <a:pt x="33" y="16595"/>
                    <a:pt x="64" y="16627"/>
                  </a:cubicBezTo>
                  <a:lnTo>
                    <a:pt x="10103" y="26698"/>
                  </a:lnTo>
                  <a:cubicBezTo>
                    <a:pt x="10135" y="26730"/>
                    <a:pt x="10198" y="26730"/>
                    <a:pt x="10230" y="26730"/>
                  </a:cubicBezTo>
                  <a:lnTo>
                    <a:pt x="16817" y="26730"/>
                  </a:lnTo>
                  <a:cubicBezTo>
                    <a:pt x="16912" y="26730"/>
                    <a:pt x="16975" y="26666"/>
                    <a:pt x="16975" y="26571"/>
                  </a:cubicBezTo>
                  <a:cubicBezTo>
                    <a:pt x="16975" y="26476"/>
                    <a:pt x="16880" y="26413"/>
                    <a:pt x="16817" y="26413"/>
                  </a:cubicBezTo>
                  <a:lnTo>
                    <a:pt x="10293" y="26413"/>
                  </a:lnTo>
                  <a:lnTo>
                    <a:pt x="349" y="16437"/>
                  </a:lnTo>
                  <a:lnTo>
                    <a:pt x="349" y="159"/>
                  </a:lnTo>
                  <a:cubicBezTo>
                    <a:pt x="349" y="64"/>
                    <a:pt x="254" y="1"/>
                    <a:pt x="15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p:nvPr/>
          </p:nvSpPr>
          <p:spPr>
            <a:xfrm>
              <a:off x="5908450" y="1686925"/>
              <a:ext cx="424400" cy="544725"/>
            </a:xfrm>
            <a:custGeom>
              <a:avLst/>
              <a:gdLst/>
              <a:ahLst/>
              <a:cxnLst/>
              <a:rect l="l" t="t" r="r" b="b"/>
              <a:pathLst>
                <a:path w="16976" h="21789" extrusionOk="0">
                  <a:moveTo>
                    <a:pt x="16817" y="0"/>
                  </a:moveTo>
                  <a:cubicBezTo>
                    <a:pt x="16722" y="0"/>
                    <a:pt x="16627" y="63"/>
                    <a:pt x="16627" y="158"/>
                  </a:cubicBezTo>
                  <a:lnTo>
                    <a:pt x="16627" y="11496"/>
                  </a:lnTo>
                  <a:lnTo>
                    <a:pt x="6683" y="21440"/>
                  </a:lnTo>
                  <a:lnTo>
                    <a:pt x="191" y="21440"/>
                  </a:lnTo>
                  <a:cubicBezTo>
                    <a:pt x="96" y="21440"/>
                    <a:pt x="1" y="21535"/>
                    <a:pt x="1" y="21598"/>
                  </a:cubicBezTo>
                  <a:cubicBezTo>
                    <a:pt x="1" y="21693"/>
                    <a:pt x="64" y="21788"/>
                    <a:pt x="159" y="21788"/>
                  </a:cubicBezTo>
                  <a:lnTo>
                    <a:pt x="6746" y="21788"/>
                  </a:lnTo>
                  <a:cubicBezTo>
                    <a:pt x="6778" y="21788"/>
                    <a:pt x="6841" y="21757"/>
                    <a:pt x="6873" y="21725"/>
                  </a:cubicBezTo>
                  <a:lnTo>
                    <a:pt x="16912" y="11686"/>
                  </a:lnTo>
                  <a:cubicBezTo>
                    <a:pt x="16944" y="11654"/>
                    <a:pt x="16975" y="11591"/>
                    <a:pt x="16975" y="11559"/>
                  </a:cubicBezTo>
                  <a:lnTo>
                    <a:pt x="16975" y="158"/>
                  </a:lnTo>
                  <a:cubicBezTo>
                    <a:pt x="16975" y="63"/>
                    <a:pt x="16880" y="0"/>
                    <a:pt x="1681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p:nvPr/>
          </p:nvSpPr>
          <p:spPr>
            <a:xfrm>
              <a:off x="5649575" y="1566175"/>
              <a:ext cx="265250" cy="530875"/>
            </a:xfrm>
            <a:custGeom>
              <a:avLst/>
              <a:gdLst/>
              <a:ahLst/>
              <a:cxnLst/>
              <a:rect l="l" t="t" r="r" b="b"/>
              <a:pathLst>
                <a:path w="10610" h="21235" extrusionOk="0">
                  <a:moveTo>
                    <a:pt x="174" y="1"/>
                  </a:moveTo>
                  <a:cubicBezTo>
                    <a:pt x="135" y="1"/>
                    <a:pt x="95" y="16"/>
                    <a:pt x="63" y="48"/>
                  </a:cubicBezTo>
                  <a:cubicBezTo>
                    <a:pt x="0" y="111"/>
                    <a:pt x="0" y="206"/>
                    <a:pt x="63" y="270"/>
                  </a:cubicBezTo>
                  <a:lnTo>
                    <a:pt x="10293" y="10499"/>
                  </a:lnTo>
                  <a:lnTo>
                    <a:pt x="10293" y="21076"/>
                  </a:lnTo>
                  <a:cubicBezTo>
                    <a:pt x="10293" y="21171"/>
                    <a:pt x="10356" y="21235"/>
                    <a:pt x="10451" y="21235"/>
                  </a:cubicBezTo>
                  <a:cubicBezTo>
                    <a:pt x="10546" y="21235"/>
                    <a:pt x="10609" y="21171"/>
                    <a:pt x="10609" y="21076"/>
                  </a:cubicBezTo>
                  <a:lnTo>
                    <a:pt x="10609" y="10435"/>
                  </a:lnTo>
                  <a:cubicBezTo>
                    <a:pt x="10609" y="10404"/>
                    <a:pt x="10609" y="10340"/>
                    <a:pt x="10578" y="10309"/>
                  </a:cubicBezTo>
                  <a:lnTo>
                    <a:pt x="285" y="48"/>
                  </a:lnTo>
                  <a:cubicBezTo>
                    <a:pt x="253" y="16"/>
                    <a:pt x="214" y="1"/>
                    <a:pt x="17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3"/>
            <p:cNvSpPr/>
            <p:nvPr/>
          </p:nvSpPr>
          <p:spPr>
            <a:xfrm>
              <a:off x="5423925" y="1354400"/>
              <a:ext cx="266825" cy="266825"/>
            </a:xfrm>
            <a:custGeom>
              <a:avLst/>
              <a:gdLst/>
              <a:ahLst/>
              <a:cxnLst/>
              <a:rect l="l" t="t" r="r" b="b"/>
              <a:pathLst>
                <a:path w="10673" h="10673" extrusionOk="0">
                  <a:moveTo>
                    <a:pt x="5352" y="317"/>
                  </a:moveTo>
                  <a:cubicBezTo>
                    <a:pt x="8108" y="317"/>
                    <a:pt x="10356" y="2565"/>
                    <a:pt x="10356" y="5320"/>
                  </a:cubicBezTo>
                  <a:cubicBezTo>
                    <a:pt x="10356" y="8076"/>
                    <a:pt x="8108" y="10324"/>
                    <a:pt x="5352" y="10324"/>
                  </a:cubicBezTo>
                  <a:cubicBezTo>
                    <a:pt x="2597" y="10324"/>
                    <a:pt x="349" y="8076"/>
                    <a:pt x="349" y="5320"/>
                  </a:cubicBezTo>
                  <a:cubicBezTo>
                    <a:pt x="349" y="2565"/>
                    <a:pt x="2597" y="317"/>
                    <a:pt x="5352" y="317"/>
                  </a:cubicBezTo>
                  <a:close/>
                  <a:moveTo>
                    <a:pt x="5352" y="0"/>
                  </a:moveTo>
                  <a:cubicBezTo>
                    <a:pt x="2407" y="0"/>
                    <a:pt x="0" y="2375"/>
                    <a:pt x="0" y="5320"/>
                  </a:cubicBezTo>
                  <a:cubicBezTo>
                    <a:pt x="0" y="8266"/>
                    <a:pt x="2407" y="10673"/>
                    <a:pt x="5352" y="10673"/>
                  </a:cubicBezTo>
                  <a:cubicBezTo>
                    <a:pt x="8298" y="10673"/>
                    <a:pt x="10673" y="8266"/>
                    <a:pt x="10673" y="5320"/>
                  </a:cubicBezTo>
                  <a:cubicBezTo>
                    <a:pt x="10673" y="2375"/>
                    <a:pt x="8298" y="0"/>
                    <a:pt x="535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p:nvPr/>
          </p:nvSpPr>
          <p:spPr>
            <a:xfrm>
              <a:off x="5454000" y="1392975"/>
              <a:ext cx="206675" cy="188875"/>
            </a:xfrm>
            <a:custGeom>
              <a:avLst/>
              <a:gdLst/>
              <a:ahLst/>
              <a:cxnLst/>
              <a:rect l="l" t="t" r="r" b="b"/>
              <a:pathLst>
                <a:path w="8267" h="7555" extrusionOk="0">
                  <a:moveTo>
                    <a:pt x="4134" y="1"/>
                  </a:moveTo>
                  <a:cubicBezTo>
                    <a:pt x="3168" y="1"/>
                    <a:pt x="2202" y="373"/>
                    <a:pt x="1458" y="1117"/>
                  </a:cubicBezTo>
                  <a:cubicBezTo>
                    <a:pt x="1" y="2574"/>
                    <a:pt x="1" y="4981"/>
                    <a:pt x="1458" y="6438"/>
                  </a:cubicBezTo>
                  <a:cubicBezTo>
                    <a:pt x="2202" y="7182"/>
                    <a:pt x="3168" y="7554"/>
                    <a:pt x="4134" y="7554"/>
                  </a:cubicBezTo>
                  <a:cubicBezTo>
                    <a:pt x="5100" y="7554"/>
                    <a:pt x="6065" y="7182"/>
                    <a:pt x="6810" y="6438"/>
                  </a:cubicBezTo>
                  <a:cubicBezTo>
                    <a:pt x="8266" y="4981"/>
                    <a:pt x="8266" y="2574"/>
                    <a:pt x="6810" y="1117"/>
                  </a:cubicBezTo>
                  <a:cubicBezTo>
                    <a:pt x="6065" y="373"/>
                    <a:pt x="5100" y="1"/>
                    <a:pt x="413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a:off x="2750250" y="4349475"/>
              <a:ext cx="4052875" cy="160750"/>
            </a:xfrm>
            <a:custGeom>
              <a:avLst/>
              <a:gdLst/>
              <a:ahLst/>
              <a:cxnLst/>
              <a:rect l="l" t="t" r="r" b="b"/>
              <a:pathLst>
                <a:path w="162115" h="6430" extrusionOk="0">
                  <a:moveTo>
                    <a:pt x="81074" y="1"/>
                  </a:moveTo>
                  <a:cubicBezTo>
                    <a:pt x="36294" y="1"/>
                    <a:pt x="1" y="1426"/>
                    <a:pt x="1" y="3199"/>
                  </a:cubicBezTo>
                  <a:cubicBezTo>
                    <a:pt x="1" y="5004"/>
                    <a:pt x="36294" y="6429"/>
                    <a:pt x="81074" y="6429"/>
                  </a:cubicBezTo>
                  <a:cubicBezTo>
                    <a:pt x="125822" y="6429"/>
                    <a:pt x="162115" y="5004"/>
                    <a:pt x="162115" y="3199"/>
                  </a:cubicBezTo>
                  <a:cubicBezTo>
                    <a:pt x="162115" y="1426"/>
                    <a:pt x="125822" y="1"/>
                    <a:pt x="8107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p:nvPr/>
          </p:nvSpPr>
          <p:spPr>
            <a:xfrm>
              <a:off x="2523825" y="3132600"/>
              <a:ext cx="443400" cy="216175"/>
            </a:xfrm>
            <a:custGeom>
              <a:avLst/>
              <a:gdLst/>
              <a:ahLst/>
              <a:cxnLst/>
              <a:rect l="l" t="t" r="r" b="b"/>
              <a:pathLst>
                <a:path w="17736" h="8647" extrusionOk="0">
                  <a:moveTo>
                    <a:pt x="2756" y="0"/>
                  </a:moveTo>
                  <a:cubicBezTo>
                    <a:pt x="1236" y="0"/>
                    <a:pt x="1" y="1236"/>
                    <a:pt x="1" y="2756"/>
                  </a:cubicBezTo>
                  <a:lnTo>
                    <a:pt x="1" y="5891"/>
                  </a:lnTo>
                  <a:cubicBezTo>
                    <a:pt x="1" y="7411"/>
                    <a:pt x="1236" y="8646"/>
                    <a:pt x="2756" y="8646"/>
                  </a:cubicBezTo>
                  <a:lnTo>
                    <a:pt x="14980" y="8646"/>
                  </a:lnTo>
                  <a:cubicBezTo>
                    <a:pt x="16500" y="8646"/>
                    <a:pt x="17735" y="7411"/>
                    <a:pt x="17735" y="5891"/>
                  </a:cubicBezTo>
                  <a:lnTo>
                    <a:pt x="17735" y="2756"/>
                  </a:lnTo>
                  <a:cubicBezTo>
                    <a:pt x="17735" y="1236"/>
                    <a:pt x="16500" y="0"/>
                    <a:pt x="1498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3"/>
            <p:cNvSpPr/>
            <p:nvPr/>
          </p:nvSpPr>
          <p:spPr>
            <a:xfrm>
              <a:off x="2632300" y="3202275"/>
              <a:ext cx="124325" cy="24575"/>
            </a:xfrm>
            <a:custGeom>
              <a:avLst/>
              <a:gdLst/>
              <a:ahLst/>
              <a:cxnLst/>
              <a:rect l="l" t="t" r="r" b="b"/>
              <a:pathLst>
                <a:path w="4973" h="983" extrusionOk="0">
                  <a:moveTo>
                    <a:pt x="507" y="0"/>
                  </a:moveTo>
                  <a:cubicBezTo>
                    <a:pt x="222" y="0"/>
                    <a:pt x="0" y="222"/>
                    <a:pt x="0" y="475"/>
                  </a:cubicBezTo>
                  <a:cubicBezTo>
                    <a:pt x="0" y="760"/>
                    <a:pt x="222" y="982"/>
                    <a:pt x="507" y="982"/>
                  </a:cubicBezTo>
                  <a:lnTo>
                    <a:pt x="4466" y="982"/>
                  </a:lnTo>
                  <a:cubicBezTo>
                    <a:pt x="4751" y="982"/>
                    <a:pt x="4972" y="760"/>
                    <a:pt x="4972" y="475"/>
                  </a:cubicBezTo>
                  <a:cubicBezTo>
                    <a:pt x="4972" y="222"/>
                    <a:pt x="4751" y="0"/>
                    <a:pt x="4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p:nvPr/>
          </p:nvSpPr>
          <p:spPr>
            <a:xfrm>
              <a:off x="2788275" y="3202275"/>
              <a:ext cx="68900" cy="24575"/>
            </a:xfrm>
            <a:custGeom>
              <a:avLst/>
              <a:gdLst/>
              <a:ahLst/>
              <a:cxnLst/>
              <a:rect l="l" t="t" r="r" b="b"/>
              <a:pathLst>
                <a:path w="2756" h="983" extrusionOk="0">
                  <a:moveTo>
                    <a:pt x="507" y="0"/>
                  </a:moveTo>
                  <a:cubicBezTo>
                    <a:pt x="222" y="0"/>
                    <a:pt x="0" y="222"/>
                    <a:pt x="0" y="475"/>
                  </a:cubicBezTo>
                  <a:cubicBezTo>
                    <a:pt x="0" y="760"/>
                    <a:pt x="222" y="982"/>
                    <a:pt x="507" y="982"/>
                  </a:cubicBezTo>
                  <a:lnTo>
                    <a:pt x="2249" y="982"/>
                  </a:lnTo>
                  <a:cubicBezTo>
                    <a:pt x="2534" y="982"/>
                    <a:pt x="2755" y="760"/>
                    <a:pt x="2755" y="475"/>
                  </a:cubicBezTo>
                  <a:cubicBezTo>
                    <a:pt x="2755" y="222"/>
                    <a:pt x="2502" y="0"/>
                    <a:pt x="2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3"/>
            <p:cNvSpPr/>
            <p:nvPr/>
          </p:nvSpPr>
          <p:spPr>
            <a:xfrm>
              <a:off x="2703550" y="3253725"/>
              <a:ext cx="153625" cy="25375"/>
            </a:xfrm>
            <a:custGeom>
              <a:avLst/>
              <a:gdLst/>
              <a:ahLst/>
              <a:cxnLst/>
              <a:rect l="l" t="t" r="r" b="b"/>
              <a:pathLst>
                <a:path w="6145" h="1015" extrusionOk="0">
                  <a:moveTo>
                    <a:pt x="507" y="1"/>
                  </a:moveTo>
                  <a:cubicBezTo>
                    <a:pt x="222" y="1"/>
                    <a:pt x="0" y="222"/>
                    <a:pt x="0" y="507"/>
                  </a:cubicBezTo>
                  <a:cubicBezTo>
                    <a:pt x="0" y="793"/>
                    <a:pt x="222" y="1014"/>
                    <a:pt x="507" y="1014"/>
                  </a:cubicBezTo>
                  <a:lnTo>
                    <a:pt x="5638" y="1014"/>
                  </a:lnTo>
                  <a:cubicBezTo>
                    <a:pt x="5923" y="1014"/>
                    <a:pt x="6144" y="793"/>
                    <a:pt x="6113" y="507"/>
                  </a:cubicBezTo>
                  <a:cubicBezTo>
                    <a:pt x="6113" y="222"/>
                    <a:pt x="5891" y="1"/>
                    <a:pt x="5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3"/>
            <p:cNvSpPr/>
            <p:nvPr/>
          </p:nvSpPr>
          <p:spPr>
            <a:xfrm>
              <a:off x="5697075" y="2062200"/>
              <a:ext cx="443375" cy="215375"/>
            </a:xfrm>
            <a:custGeom>
              <a:avLst/>
              <a:gdLst/>
              <a:ahLst/>
              <a:cxnLst/>
              <a:rect l="l" t="t" r="r" b="b"/>
              <a:pathLst>
                <a:path w="17735" h="8615" extrusionOk="0">
                  <a:moveTo>
                    <a:pt x="2724" y="0"/>
                  </a:moveTo>
                  <a:cubicBezTo>
                    <a:pt x="1204" y="0"/>
                    <a:pt x="0" y="1204"/>
                    <a:pt x="0" y="2724"/>
                  </a:cubicBezTo>
                  <a:lnTo>
                    <a:pt x="0" y="5859"/>
                  </a:lnTo>
                  <a:cubicBezTo>
                    <a:pt x="0" y="7379"/>
                    <a:pt x="1204" y="8614"/>
                    <a:pt x="2724" y="8614"/>
                  </a:cubicBezTo>
                  <a:lnTo>
                    <a:pt x="14980" y="8614"/>
                  </a:lnTo>
                  <a:cubicBezTo>
                    <a:pt x="16500" y="8614"/>
                    <a:pt x="17735" y="7379"/>
                    <a:pt x="17735" y="5859"/>
                  </a:cubicBezTo>
                  <a:lnTo>
                    <a:pt x="17735" y="2724"/>
                  </a:lnTo>
                  <a:cubicBezTo>
                    <a:pt x="17735" y="1204"/>
                    <a:pt x="16500" y="0"/>
                    <a:pt x="1498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3"/>
            <p:cNvSpPr/>
            <p:nvPr/>
          </p:nvSpPr>
          <p:spPr>
            <a:xfrm>
              <a:off x="5754075" y="2127100"/>
              <a:ext cx="99775" cy="25375"/>
            </a:xfrm>
            <a:custGeom>
              <a:avLst/>
              <a:gdLst/>
              <a:ahLst/>
              <a:cxnLst/>
              <a:rect l="l" t="t" r="r" b="b"/>
              <a:pathLst>
                <a:path w="3991" h="1015" extrusionOk="0">
                  <a:moveTo>
                    <a:pt x="507" y="1"/>
                  </a:moveTo>
                  <a:cubicBezTo>
                    <a:pt x="254" y="1"/>
                    <a:pt x="0" y="254"/>
                    <a:pt x="0" y="508"/>
                  </a:cubicBezTo>
                  <a:cubicBezTo>
                    <a:pt x="0" y="793"/>
                    <a:pt x="254" y="1014"/>
                    <a:pt x="507" y="1014"/>
                  </a:cubicBezTo>
                  <a:lnTo>
                    <a:pt x="3516" y="1014"/>
                  </a:lnTo>
                  <a:cubicBezTo>
                    <a:pt x="3769" y="1014"/>
                    <a:pt x="3991" y="793"/>
                    <a:pt x="3991" y="508"/>
                  </a:cubicBezTo>
                  <a:cubicBezTo>
                    <a:pt x="3991" y="254"/>
                    <a:pt x="3769"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p:nvPr/>
          </p:nvSpPr>
          <p:spPr>
            <a:xfrm>
              <a:off x="5879175" y="2127100"/>
              <a:ext cx="63350" cy="25375"/>
            </a:xfrm>
            <a:custGeom>
              <a:avLst/>
              <a:gdLst/>
              <a:ahLst/>
              <a:cxnLst/>
              <a:rect l="l" t="t" r="r" b="b"/>
              <a:pathLst>
                <a:path w="2534" h="1015" extrusionOk="0">
                  <a:moveTo>
                    <a:pt x="507" y="1"/>
                  </a:moveTo>
                  <a:cubicBezTo>
                    <a:pt x="222" y="1"/>
                    <a:pt x="0" y="254"/>
                    <a:pt x="0" y="508"/>
                  </a:cubicBezTo>
                  <a:cubicBezTo>
                    <a:pt x="0" y="793"/>
                    <a:pt x="222" y="1014"/>
                    <a:pt x="507" y="1014"/>
                  </a:cubicBezTo>
                  <a:lnTo>
                    <a:pt x="2027" y="1014"/>
                  </a:lnTo>
                  <a:cubicBezTo>
                    <a:pt x="2312" y="1014"/>
                    <a:pt x="2534" y="793"/>
                    <a:pt x="2534" y="508"/>
                  </a:cubicBezTo>
                  <a:cubicBezTo>
                    <a:pt x="2534" y="254"/>
                    <a:pt x="2312" y="1"/>
                    <a:pt x="20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p:nvPr/>
          </p:nvSpPr>
          <p:spPr>
            <a:xfrm>
              <a:off x="6028800" y="2127100"/>
              <a:ext cx="53875" cy="25375"/>
            </a:xfrm>
            <a:custGeom>
              <a:avLst/>
              <a:gdLst/>
              <a:ahLst/>
              <a:cxnLst/>
              <a:rect l="l" t="t" r="r" b="b"/>
              <a:pathLst>
                <a:path w="2155" h="1015" extrusionOk="0">
                  <a:moveTo>
                    <a:pt x="507" y="1"/>
                  </a:moveTo>
                  <a:cubicBezTo>
                    <a:pt x="222" y="1"/>
                    <a:pt x="1" y="254"/>
                    <a:pt x="1" y="508"/>
                  </a:cubicBezTo>
                  <a:cubicBezTo>
                    <a:pt x="1" y="793"/>
                    <a:pt x="222" y="1014"/>
                    <a:pt x="507" y="1014"/>
                  </a:cubicBezTo>
                  <a:lnTo>
                    <a:pt x="1647" y="1014"/>
                  </a:lnTo>
                  <a:cubicBezTo>
                    <a:pt x="1932" y="1014"/>
                    <a:pt x="2154" y="793"/>
                    <a:pt x="2154" y="508"/>
                  </a:cubicBezTo>
                  <a:cubicBezTo>
                    <a:pt x="2154" y="254"/>
                    <a:pt x="1932" y="1"/>
                    <a:pt x="16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p:nvPr/>
          </p:nvSpPr>
          <p:spPr>
            <a:xfrm>
              <a:off x="5879175" y="2186500"/>
              <a:ext cx="136200" cy="25350"/>
            </a:xfrm>
            <a:custGeom>
              <a:avLst/>
              <a:gdLst/>
              <a:ahLst/>
              <a:cxnLst/>
              <a:rect l="l" t="t" r="r" b="b"/>
              <a:pathLst>
                <a:path w="5448" h="1014" extrusionOk="0">
                  <a:moveTo>
                    <a:pt x="507" y="0"/>
                  </a:moveTo>
                  <a:cubicBezTo>
                    <a:pt x="222" y="0"/>
                    <a:pt x="0" y="253"/>
                    <a:pt x="0" y="507"/>
                  </a:cubicBezTo>
                  <a:cubicBezTo>
                    <a:pt x="0" y="792"/>
                    <a:pt x="222" y="1014"/>
                    <a:pt x="507" y="1014"/>
                  </a:cubicBezTo>
                  <a:lnTo>
                    <a:pt x="4972" y="1014"/>
                  </a:lnTo>
                  <a:cubicBezTo>
                    <a:pt x="5226" y="1014"/>
                    <a:pt x="5447" y="792"/>
                    <a:pt x="5447" y="507"/>
                  </a:cubicBezTo>
                  <a:cubicBezTo>
                    <a:pt x="5447" y="253"/>
                    <a:pt x="5226" y="0"/>
                    <a:pt x="4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p:nvPr/>
          </p:nvSpPr>
          <p:spPr>
            <a:xfrm>
              <a:off x="3475475" y="2363050"/>
              <a:ext cx="443400" cy="215375"/>
            </a:xfrm>
            <a:custGeom>
              <a:avLst/>
              <a:gdLst/>
              <a:ahLst/>
              <a:cxnLst/>
              <a:rect l="l" t="t" r="r" b="b"/>
              <a:pathLst>
                <a:path w="17736" h="8615" extrusionOk="0">
                  <a:moveTo>
                    <a:pt x="2756" y="0"/>
                  </a:moveTo>
                  <a:cubicBezTo>
                    <a:pt x="1236" y="0"/>
                    <a:pt x="1" y="1204"/>
                    <a:pt x="1" y="2724"/>
                  </a:cubicBezTo>
                  <a:lnTo>
                    <a:pt x="1" y="5859"/>
                  </a:lnTo>
                  <a:cubicBezTo>
                    <a:pt x="1" y="7379"/>
                    <a:pt x="1236" y="8614"/>
                    <a:pt x="2756" y="8614"/>
                  </a:cubicBezTo>
                  <a:lnTo>
                    <a:pt x="15012" y="8614"/>
                  </a:lnTo>
                  <a:cubicBezTo>
                    <a:pt x="16532" y="8614"/>
                    <a:pt x="17736" y="7379"/>
                    <a:pt x="17736" y="5859"/>
                  </a:cubicBezTo>
                  <a:lnTo>
                    <a:pt x="17736" y="2724"/>
                  </a:lnTo>
                  <a:cubicBezTo>
                    <a:pt x="17736" y="1204"/>
                    <a:pt x="16532" y="0"/>
                    <a:pt x="15012"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p:nvPr/>
          </p:nvSpPr>
          <p:spPr>
            <a:xfrm>
              <a:off x="3568125" y="2419250"/>
              <a:ext cx="64150" cy="25375"/>
            </a:xfrm>
            <a:custGeom>
              <a:avLst/>
              <a:gdLst/>
              <a:ahLst/>
              <a:cxnLst/>
              <a:rect l="l" t="t" r="r" b="b"/>
              <a:pathLst>
                <a:path w="2566" h="1015" extrusionOk="0">
                  <a:moveTo>
                    <a:pt x="507" y="1"/>
                  </a:moveTo>
                  <a:cubicBezTo>
                    <a:pt x="222" y="1"/>
                    <a:pt x="0" y="222"/>
                    <a:pt x="0" y="507"/>
                  </a:cubicBezTo>
                  <a:cubicBezTo>
                    <a:pt x="0" y="792"/>
                    <a:pt x="222" y="1014"/>
                    <a:pt x="507" y="1014"/>
                  </a:cubicBezTo>
                  <a:lnTo>
                    <a:pt x="2059" y="1014"/>
                  </a:lnTo>
                  <a:cubicBezTo>
                    <a:pt x="2344" y="1014"/>
                    <a:pt x="2565" y="792"/>
                    <a:pt x="2565" y="507"/>
                  </a:cubicBezTo>
                  <a:cubicBezTo>
                    <a:pt x="2565" y="222"/>
                    <a:pt x="2344" y="1"/>
                    <a:pt x="20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p:nvPr/>
          </p:nvSpPr>
          <p:spPr>
            <a:xfrm>
              <a:off x="3671050" y="2419250"/>
              <a:ext cx="45925" cy="25375"/>
            </a:xfrm>
            <a:custGeom>
              <a:avLst/>
              <a:gdLst/>
              <a:ahLst/>
              <a:cxnLst/>
              <a:rect l="l" t="t" r="r" b="b"/>
              <a:pathLst>
                <a:path w="1837" h="1015" extrusionOk="0">
                  <a:moveTo>
                    <a:pt x="475" y="1"/>
                  </a:moveTo>
                  <a:cubicBezTo>
                    <a:pt x="222" y="1"/>
                    <a:pt x="0" y="222"/>
                    <a:pt x="0" y="507"/>
                  </a:cubicBezTo>
                  <a:cubicBezTo>
                    <a:pt x="0" y="792"/>
                    <a:pt x="222" y="1014"/>
                    <a:pt x="475" y="1014"/>
                  </a:cubicBezTo>
                  <a:lnTo>
                    <a:pt x="1362" y="1014"/>
                  </a:lnTo>
                  <a:cubicBezTo>
                    <a:pt x="1615" y="1014"/>
                    <a:pt x="1837" y="792"/>
                    <a:pt x="1837" y="507"/>
                  </a:cubicBezTo>
                  <a:cubicBezTo>
                    <a:pt x="1837" y="222"/>
                    <a:pt x="1615" y="1"/>
                    <a:pt x="1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3"/>
            <p:cNvSpPr/>
            <p:nvPr/>
          </p:nvSpPr>
          <p:spPr>
            <a:xfrm>
              <a:off x="3663125" y="2476250"/>
              <a:ext cx="119575" cy="25375"/>
            </a:xfrm>
            <a:custGeom>
              <a:avLst/>
              <a:gdLst/>
              <a:ahLst/>
              <a:cxnLst/>
              <a:rect l="l" t="t" r="r" b="b"/>
              <a:pathLst>
                <a:path w="4783" h="1015" extrusionOk="0">
                  <a:moveTo>
                    <a:pt x="507" y="1"/>
                  </a:moveTo>
                  <a:cubicBezTo>
                    <a:pt x="222" y="1"/>
                    <a:pt x="0" y="223"/>
                    <a:pt x="0" y="508"/>
                  </a:cubicBezTo>
                  <a:cubicBezTo>
                    <a:pt x="0" y="761"/>
                    <a:pt x="222" y="1014"/>
                    <a:pt x="507" y="1014"/>
                  </a:cubicBezTo>
                  <a:lnTo>
                    <a:pt x="4276" y="1014"/>
                  </a:lnTo>
                  <a:cubicBezTo>
                    <a:pt x="4561" y="1014"/>
                    <a:pt x="4782" y="793"/>
                    <a:pt x="4782" y="508"/>
                  </a:cubicBezTo>
                  <a:cubicBezTo>
                    <a:pt x="4782" y="223"/>
                    <a:pt x="4561" y="1"/>
                    <a:pt x="4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p:nvPr/>
          </p:nvSpPr>
          <p:spPr>
            <a:xfrm>
              <a:off x="3815925" y="2476250"/>
              <a:ext cx="52275" cy="25375"/>
            </a:xfrm>
            <a:custGeom>
              <a:avLst/>
              <a:gdLst/>
              <a:ahLst/>
              <a:cxnLst/>
              <a:rect l="l" t="t" r="r" b="b"/>
              <a:pathLst>
                <a:path w="2091" h="1015" extrusionOk="0">
                  <a:moveTo>
                    <a:pt x="476" y="1"/>
                  </a:moveTo>
                  <a:cubicBezTo>
                    <a:pt x="222" y="1"/>
                    <a:pt x="1" y="223"/>
                    <a:pt x="1" y="508"/>
                  </a:cubicBezTo>
                  <a:cubicBezTo>
                    <a:pt x="1" y="761"/>
                    <a:pt x="222" y="1014"/>
                    <a:pt x="476" y="1014"/>
                  </a:cubicBezTo>
                  <a:lnTo>
                    <a:pt x="1584" y="1014"/>
                  </a:lnTo>
                  <a:cubicBezTo>
                    <a:pt x="1869" y="1014"/>
                    <a:pt x="2091" y="793"/>
                    <a:pt x="2091" y="508"/>
                  </a:cubicBezTo>
                  <a:cubicBezTo>
                    <a:pt x="2091" y="223"/>
                    <a:pt x="1869" y="1"/>
                    <a:pt x="15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3"/>
            <p:cNvSpPr/>
            <p:nvPr/>
          </p:nvSpPr>
          <p:spPr>
            <a:xfrm>
              <a:off x="5309925" y="2437475"/>
              <a:ext cx="1383150" cy="1963475"/>
            </a:xfrm>
            <a:custGeom>
              <a:avLst/>
              <a:gdLst/>
              <a:ahLst/>
              <a:cxnLst/>
              <a:rect l="l" t="t" r="r" b="b"/>
              <a:pathLst>
                <a:path w="55326" h="78539" extrusionOk="0">
                  <a:moveTo>
                    <a:pt x="4339" y="0"/>
                  </a:moveTo>
                  <a:cubicBezTo>
                    <a:pt x="1964" y="0"/>
                    <a:pt x="0" y="1932"/>
                    <a:pt x="0" y="4339"/>
                  </a:cubicBezTo>
                  <a:lnTo>
                    <a:pt x="0" y="74169"/>
                  </a:lnTo>
                  <a:cubicBezTo>
                    <a:pt x="0" y="76576"/>
                    <a:pt x="1964" y="78539"/>
                    <a:pt x="4339" y="78539"/>
                  </a:cubicBezTo>
                  <a:lnTo>
                    <a:pt x="50987" y="78539"/>
                  </a:lnTo>
                  <a:cubicBezTo>
                    <a:pt x="53394" y="78539"/>
                    <a:pt x="55326" y="76576"/>
                    <a:pt x="55326" y="74169"/>
                  </a:cubicBezTo>
                  <a:lnTo>
                    <a:pt x="55326" y="4339"/>
                  </a:lnTo>
                  <a:cubicBezTo>
                    <a:pt x="55326" y="1932"/>
                    <a:pt x="53394" y="0"/>
                    <a:pt x="5098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5408875" y="2618775"/>
              <a:ext cx="1170200" cy="1618300"/>
            </a:xfrm>
            <a:custGeom>
              <a:avLst/>
              <a:gdLst/>
              <a:ahLst/>
              <a:cxnLst/>
              <a:rect l="l" t="t" r="r" b="b"/>
              <a:pathLst>
                <a:path w="46808" h="64732" extrusionOk="0">
                  <a:moveTo>
                    <a:pt x="1" y="0"/>
                  </a:moveTo>
                  <a:lnTo>
                    <a:pt x="1" y="64732"/>
                  </a:lnTo>
                  <a:lnTo>
                    <a:pt x="46808" y="64732"/>
                  </a:lnTo>
                  <a:lnTo>
                    <a:pt x="46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p:nvPr/>
          </p:nvSpPr>
          <p:spPr>
            <a:xfrm>
              <a:off x="5484100" y="2655975"/>
              <a:ext cx="1052225" cy="1524900"/>
            </a:xfrm>
            <a:custGeom>
              <a:avLst/>
              <a:gdLst/>
              <a:ahLst/>
              <a:cxnLst/>
              <a:rect l="l" t="t" r="r" b="b"/>
              <a:pathLst>
                <a:path w="42089" h="60996" extrusionOk="0">
                  <a:moveTo>
                    <a:pt x="41708" y="317"/>
                  </a:moveTo>
                  <a:lnTo>
                    <a:pt x="41708" y="60647"/>
                  </a:lnTo>
                  <a:lnTo>
                    <a:pt x="349" y="60647"/>
                  </a:lnTo>
                  <a:lnTo>
                    <a:pt x="349" y="317"/>
                  </a:lnTo>
                  <a:close/>
                  <a:moveTo>
                    <a:pt x="0" y="1"/>
                  </a:moveTo>
                  <a:lnTo>
                    <a:pt x="0" y="60995"/>
                  </a:lnTo>
                  <a:lnTo>
                    <a:pt x="42088" y="60995"/>
                  </a:lnTo>
                  <a:lnTo>
                    <a:pt x="42088"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3"/>
            <p:cNvSpPr/>
            <p:nvPr/>
          </p:nvSpPr>
          <p:spPr>
            <a:xfrm>
              <a:off x="5488050" y="3919575"/>
              <a:ext cx="1043525" cy="8725"/>
            </a:xfrm>
            <a:custGeom>
              <a:avLst/>
              <a:gdLst/>
              <a:ahLst/>
              <a:cxnLst/>
              <a:rect l="l" t="t" r="r" b="b"/>
              <a:pathLst>
                <a:path w="41741" h="349" extrusionOk="0">
                  <a:moveTo>
                    <a:pt x="1" y="0"/>
                  </a:moveTo>
                  <a:lnTo>
                    <a:pt x="1" y="349"/>
                  </a:lnTo>
                  <a:lnTo>
                    <a:pt x="41740" y="349"/>
                  </a:lnTo>
                  <a:lnTo>
                    <a:pt x="41740"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a:off x="5488050" y="3667000"/>
              <a:ext cx="1043525" cy="7950"/>
            </a:xfrm>
            <a:custGeom>
              <a:avLst/>
              <a:gdLst/>
              <a:ahLst/>
              <a:cxnLst/>
              <a:rect l="l" t="t" r="r" b="b"/>
              <a:pathLst>
                <a:path w="41741" h="318" extrusionOk="0">
                  <a:moveTo>
                    <a:pt x="1" y="1"/>
                  </a:moveTo>
                  <a:lnTo>
                    <a:pt x="1" y="318"/>
                  </a:lnTo>
                  <a:lnTo>
                    <a:pt x="41740" y="318"/>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a:off x="5488050" y="3413650"/>
              <a:ext cx="1043525" cy="8750"/>
            </a:xfrm>
            <a:custGeom>
              <a:avLst/>
              <a:gdLst/>
              <a:ahLst/>
              <a:cxnLst/>
              <a:rect l="l" t="t" r="r" b="b"/>
              <a:pathLst>
                <a:path w="41741" h="350" extrusionOk="0">
                  <a:moveTo>
                    <a:pt x="1" y="1"/>
                  </a:moveTo>
                  <a:lnTo>
                    <a:pt x="1" y="349"/>
                  </a:lnTo>
                  <a:lnTo>
                    <a:pt x="41740" y="349"/>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3"/>
            <p:cNvSpPr/>
            <p:nvPr/>
          </p:nvSpPr>
          <p:spPr>
            <a:xfrm>
              <a:off x="5488050" y="3161100"/>
              <a:ext cx="1043525" cy="8725"/>
            </a:xfrm>
            <a:custGeom>
              <a:avLst/>
              <a:gdLst/>
              <a:ahLst/>
              <a:cxnLst/>
              <a:rect l="l" t="t" r="r" b="b"/>
              <a:pathLst>
                <a:path w="41741" h="349" extrusionOk="0">
                  <a:moveTo>
                    <a:pt x="1" y="1"/>
                  </a:moveTo>
                  <a:lnTo>
                    <a:pt x="1" y="349"/>
                  </a:lnTo>
                  <a:lnTo>
                    <a:pt x="41740" y="349"/>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5488050" y="2908550"/>
              <a:ext cx="1043525" cy="7925"/>
            </a:xfrm>
            <a:custGeom>
              <a:avLst/>
              <a:gdLst/>
              <a:ahLst/>
              <a:cxnLst/>
              <a:rect l="l" t="t" r="r" b="b"/>
              <a:pathLst>
                <a:path w="41741" h="317" extrusionOk="0">
                  <a:moveTo>
                    <a:pt x="1" y="0"/>
                  </a:moveTo>
                  <a:lnTo>
                    <a:pt x="1" y="317"/>
                  </a:lnTo>
                  <a:lnTo>
                    <a:pt x="41740" y="317"/>
                  </a:lnTo>
                  <a:lnTo>
                    <a:pt x="41740"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6353400" y="2659950"/>
              <a:ext cx="8750" cy="1516950"/>
            </a:xfrm>
            <a:custGeom>
              <a:avLst/>
              <a:gdLst/>
              <a:ahLst/>
              <a:cxnLst/>
              <a:rect l="l" t="t" r="r" b="b"/>
              <a:pathLst>
                <a:path w="350" h="60678" extrusionOk="0">
                  <a:moveTo>
                    <a:pt x="1" y="0"/>
                  </a:moveTo>
                  <a:lnTo>
                    <a:pt x="1"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6179225" y="2659950"/>
              <a:ext cx="9525" cy="1516950"/>
            </a:xfrm>
            <a:custGeom>
              <a:avLst/>
              <a:gdLst/>
              <a:ahLst/>
              <a:cxnLst/>
              <a:rect l="l" t="t" r="r" b="b"/>
              <a:pathLst>
                <a:path w="381" h="60678" extrusionOk="0">
                  <a:moveTo>
                    <a:pt x="1" y="0"/>
                  </a:moveTo>
                  <a:lnTo>
                    <a:pt x="1" y="60678"/>
                  </a:lnTo>
                  <a:lnTo>
                    <a:pt x="381" y="60678"/>
                  </a:lnTo>
                  <a:lnTo>
                    <a:pt x="381"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6005850" y="2659950"/>
              <a:ext cx="8725" cy="1516950"/>
            </a:xfrm>
            <a:custGeom>
              <a:avLst/>
              <a:gdLst/>
              <a:ahLst/>
              <a:cxnLst/>
              <a:rect l="l" t="t" r="r" b="b"/>
              <a:pathLst>
                <a:path w="349" h="60678" extrusionOk="0">
                  <a:moveTo>
                    <a:pt x="0" y="0"/>
                  </a:moveTo>
                  <a:lnTo>
                    <a:pt x="0"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5831650" y="2659950"/>
              <a:ext cx="8750" cy="1516950"/>
            </a:xfrm>
            <a:custGeom>
              <a:avLst/>
              <a:gdLst/>
              <a:ahLst/>
              <a:cxnLst/>
              <a:rect l="l" t="t" r="r" b="b"/>
              <a:pathLst>
                <a:path w="350" h="60678" extrusionOk="0">
                  <a:moveTo>
                    <a:pt x="1" y="0"/>
                  </a:moveTo>
                  <a:lnTo>
                    <a:pt x="1"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5657475" y="2659950"/>
              <a:ext cx="9525" cy="1516950"/>
            </a:xfrm>
            <a:custGeom>
              <a:avLst/>
              <a:gdLst/>
              <a:ahLst/>
              <a:cxnLst/>
              <a:rect l="l" t="t" r="r" b="b"/>
              <a:pathLst>
                <a:path w="381" h="60678" extrusionOk="0">
                  <a:moveTo>
                    <a:pt x="1" y="0"/>
                  </a:moveTo>
                  <a:lnTo>
                    <a:pt x="1" y="60678"/>
                  </a:lnTo>
                  <a:lnTo>
                    <a:pt x="381" y="60678"/>
                  </a:lnTo>
                  <a:lnTo>
                    <a:pt x="381"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5665400" y="3611600"/>
              <a:ext cx="104525" cy="212200"/>
            </a:xfrm>
            <a:custGeom>
              <a:avLst/>
              <a:gdLst/>
              <a:ahLst/>
              <a:cxnLst/>
              <a:rect l="l" t="t" r="r" b="b"/>
              <a:pathLst>
                <a:path w="4181" h="8488" extrusionOk="0">
                  <a:moveTo>
                    <a:pt x="0" y="0"/>
                  </a:moveTo>
                  <a:lnTo>
                    <a:pt x="0" y="8487"/>
                  </a:lnTo>
                  <a:lnTo>
                    <a:pt x="4181" y="8487"/>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5814250" y="3442950"/>
              <a:ext cx="104525" cy="380850"/>
            </a:xfrm>
            <a:custGeom>
              <a:avLst/>
              <a:gdLst/>
              <a:ahLst/>
              <a:cxnLst/>
              <a:rect l="l" t="t" r="r" b="b"/>
              <a:pathLst>
                <a:path w="4181" h="15234" extrusionOk="0">
                  <a:moveTo>
                    <a:pt x="0" y="1"/>
                  </a:moveTo>
                  <a:lnTo>
                    <a:pt x="0" y="15233"/>
                  </a:lnTo>
                  <a:lnTo>
                    <a:pt x="4181" y="15233"/>
                  </a:lnTo>
                  <a:lnTo>
                    <a:pt x="418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5962300" y="3735900"/>
              <a:ext cx="104525" cy="87900"/>
            </a:xfrm>
            <a:custGeom>
              <a:avLst/>
              <a:gdLst/>
              <a:ahLst/>
              <a:cxnLst/>
              <a:rect l="l" t="t" r="r" b="b"/>
              <a:pathLst>
                <a:path w="4181" h="3516" extrusionOk="0">
                  <a:moveTo>
                    <a:pt x="0" y="0"/>
                  </a:moveTo>
                  <a:lnTo>
                    <a:pt x="0" y="3515"/>
                  </a:lnTo>
                  <a:lnTo>
                    <a:pt x="4181" y="3515"/>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6110350" y="3544300"/>
              <a:ext cx="104525" cy="279500"/>
            </a:xfrm>
            <a:custGeom>
              <a:avLst/>
              <a:gdLst/>
              <a:ahLst/>
              <a:cxnLst/>
              <a:rect l="l" t="t" r="r" b="b"/>
              <a:pathLst>
                <a:path w="4181" h="11180" extrusionOk="0">
                  <a:moveTo>
                    <a:pt x="0" y="0"/>
                  </a:moveTo>
                  <a:lnTo>
                    <a:pt x="0" y="11179"/>
                  </a:lnTo>
                  <a:lnTo>
                    <a:pt x="4181" y="11179"/>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6259200" y="3648800"/>
              <a:ext cx="104525" cy="175000"/>
            </a:xfrm>
            <a:custGeom>
              <a:avLst/>
              <a:gdLst/>
              <a:ahLst/>
              <a:cxnLst/>
              <a:rect l="l" t="t" r="r" b="b"/>
              <a:pathLst>
                <a:path w="4181" h="7000" extrusionOk="0">
                  <a:moveTo>
                    <a:pt x="0" y="1"/>
                  </a:moveTo>
                  <a:lnTo>
                    <a:pt x="0" y="6999"/>
                  </a:lnTo>
                  <a:lnTo>
                    <a:pt x="4181" y="6999"/>
                  </a:lnTo>
                  <a:lnTo>
                    <a:pt x="418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p:nvPr/>
          </p:nvSpPr>
          <p:spPr>
            <a:xfrm>
              <a:off x="6089775" y="3891850"/>
              <a:ext cx="138575" cy="24575"/>
            </a:xfrm>
            <a:custGeom>
              <a:avLst/>
              <a:gdLst/>
              <a:ahLst/>
              <a:cxnLst/>
              <a:rect l="l" t="t" r="r" b="b"/>
              <a:pathLst>
                <a:path w="5543" h="983" extrusionOk="0">
                  <a:moveTo>
                    <a:pt x="507" y="1"/>
                  </a:moveTo>
                  <a:cubicBezTo>
                    <a:pt x="222" y="1"/>
                    <a:pt x="0" y="223"/>
                    <a:pt x="0" y="508"/>
                  </a:cubicBezTo>
                  <a:cubicBezTo>
                    <a:pt x="0" y="761"/>
                    <a:pt x="222" y="983"/>
                    <a:pt x="507" y="983"/>
                  </a:cubicBezTo>
                  <a:lnTo>
                    <a:pt x="5035" y="983"/>
                  </a:lnTo>
                  <a:cubicBezTo>
                    <a:pt x="5289" y="983"/>
                    <a:pt x="5542" y="761"/>
                    <a:pt x="5542" y="508"/>
                  </a:cubicBezTo>
                  <a:cubicBezTo>
                    <a:pt x="5542" y="223"/>
                    <a:pt x="5289" y="1"/>
                    <a:pt x="503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a:off x="6324125" y="3891850"/>
              <a:ext cx="53050" cy="24575"/>
            </a:xfrm>
            <a:custGeom>
              <a:avLst/>
              <a:gdLst/>
              <a:ahLst/>
              <a:cxnLst/>
              <a:rect l="l" t="t" r="r" b="b"/>
              <a:pathLst>
                <a:path w="2122" h="983" extrusionOk="0">
                  <a:moveTo>
                    <a:pt x="507" y="1"/>
                  </a:moveTo>
                  <a:cubicBezTo>
                    <a:pt x="222" y="1"/>
                    <a:pt x="0" y="223"/>
                    <a:pt x="0" y="508"/>
                  </a:cubicBezTo>
                  <a:cubicBezTo>
                    <a:pt x="0" y="761"/>
                    <a:pt x="222" y="983"/>
                    <a:pt x="507" y="983"/>
                  </a:cubicBezTo>
                  <a:lnTo>
                    <a:pt x="1615" y="983"/>
                  </a:lnTo>
                  <a:cubicBezTo>
                    <a:pt x="1900" y="983"/>
                    <a:pt x="2122" y="761"/>
                    <a:pt x="2122" y="508"/>
                  </a:cubicBezTo>
                  <a:cubicBezTo>
                    <a:pt x="2122" y="223"/>
                    <a:pt x="1900" y="1"/>
                    <a:pt x="161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p:nvPr/>
          </p:nvSpPr>
          <p:spPr>
            <a:xfrm>
              <a:off x="6146775" y="3936200"/>
              <a:ext cx="60200" cy="25350"/>
            </a:xfrm>
            <a:custGeom>
              <a:avLst/>
              <a:gdLst/>
              <a:ahLst/>
              <a:cxnLst/>
              <a:rect l="l" t="t" r="r" b="b"/>
              <a:pathLst>
                <a:path w="2408" h="1014" extrusionOk="0">
                  <a:moveTo>
                    <a:pt x="475" y="0"/>
                  </a:moveTo>
                  <a:cubicBezTo>
                    <a:pt x="222" y="0"/>
                    <a:pt x="0" y="222"/>
                    <a:pt x="0" y="507"/>
                  </a:cubicBezTo>
                  <a:cubicBezTo>
                    <a:pt x="0" y="792"/>
                    <a:pt x="222" y="1014"/>
                    <a:pt x="475" y="1014"/>
                  </a:cubicBezTo>
                  <a:lnTo>
                    <a:pt x="1900" y="1014"/>
                  </a:lnTo>
                  <a:cubicBezTo>
                    <a:pt x="2185" y="1014"/>
                    <a:pt x="2407" y="792"/>
                    <a:pt x="2407" y="507"/>
                  </a:cubicBezTo>
                  <a:cubicBezTo>
                    <a:pt x="2407" y="222"/>
                    <a:pt x="2185" y="0"/>
                    <a:pt x="1900"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6243350" y="3936200"/>
              <a:ext cx="106125" cy="25350"/>
            </a:xfrm>
            <a:custGeom>
              <a:avLst/>
              <a:gdLst/>
              <a:ahLst/>
              <a:cxnLst/>
              <a:rect l="l" t="t" r="r" b="b"/>
              <a:pathLst>
                <a:path w="4245" h="1014" extrusionOk="0">
                  <a:moveTo>
                    <a:pt x="508" y="0"/>
                  </a:moveTo>
                  <a:cubicBezTo>
                    <a:pt x="223" y="0"/>
                    <a:pt x="1" y="222"/>
                    <a:pt x="1" y="507"/>
                  </a:cubicBezTo>
                  <a:cubicBezTo>
                    <a:pt x="1" y="792"/>
                    <a:pt x="223" y="1014"/>
                    <a:pt x="508" y="1014"/>
                  </a:cubicBezTo>
                  <a:lnTo>
                    <a:pt x="3738" y="1014"/>
                  </a:lnTo>
                  <a:cubicBezTo>
                    <a:pt x="3991" y="1014"/>
                    <a:pt x="4245" y="792"/>
                    <a:pt x="4245" y="507"/>
                  </a:cubicBezTo>
                  <a:cubicBezTo>
                    <a:pt x="4245" y="222"/>
                    <a:pt x="4023" y="0"/>
                    <a:pt x="3738"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6271850" y="3225225"/>
              <a:ext cx="137800" cy="25375"/>
            </a:xfrm>
            <a:custGeom>
              <a:avLst/>
              <a:gdLst/>
              <a:ahLst/>
              <a:cxnLst/>
              <a:rect l="l" t="t" r="r" b="b"/>
              <a:pathLst>
                <a:path w="5512" h="1015" extrusionOk="0">
                  <a:moveTo>
                    <a:pt x="508" y="1"/>
                  </a:moveTo>
                  <a:cubicBezTo>
                    <a:pt x="223" y="1"/>
                    <a:pt x="1" y="254"/>
                    <a:pt x="1" y="507"/>
                  </a:cubicBezTo>
                  <a:cubicBezTo>
                    <a:pt x="1" y="792"/>
                    <a:pt x="223" y="1014"/>
                    <a:pt x="508" y="1014"/>
                  </a:cubicBezTo>
                  <a:lnTo>
                    <a:pt x="5005" y="1014"/>
                  </a:lnTo>
                  <a:cubicBezTo>
                    <a:pt x="5290" y="1014"/>
                    <a:pt x="5511" y="792"/>
                    <a:pt x="5511" y="507"/>
                  </a:cubicBezTo>
                  <a:cubicBezTo>
                    <a:pt x="5511" y="254"/>
                    <a:pt x="5290" y="1"/>
                    <a:pt x="500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a:off x="6328075" y="3270350"/>
              <a:ext cx="60975" cy="25375"/>
            </a:xfrm>
            <a:custGeom>
              <a:avLst/>
              <a:gdLst/>
              <a:ahLst/>
              <a:cxnLst/>
              <a:rect l="l" t="t" r="r" b="b"/>
              <a:pathLst>
                <a:path w="2439" h="1015" extrusionOk="0">
                  <a:moveTo>
                    <a:pt x="507" y="1"/>
                  </a:moveTo>
                  <a:cubicBezTo>
                    <a:pt x="222" y="1"/>
                    <a:pt x="0" y="223"/>
                    <a:pt x="0" y="508"/>
                  </a:cubicBezTo>
                  <a:cubicBezTo>
                    <a:pt x="0" y="793"/>
                    <a:pt x="222" y="1014"/>
                    <a:pt x="507" y="1014"/>
                  </a:cubicBezTo>
                  <a:lnTo>
                    <a:pt x="1932" y="1014"/>
                  </a:lnTo>
                  <a:cubicBezTo>
                    <a:pt x="2186" y="1014"/>
                    <a:pt x="2439" y="793"/>
                    <a:pt x="2439" y="508"/>
                  </a:cubicBezTo>
                  <a:cubicBezTo>
                    <a:pt x="2439" y="223"/>
                    <a:pt x="2186" y="1"/>
                    <a:pt x="193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a:off x="5649575" y="3891850"/>
              <a:ext cx="113225" cy="24575"/>
            </a:xfrm>
            <a:custGeom>
              <a:avLst/>
              <a:gdLst/>
              <a:ahLst/>
              <a:cxnLst/>
              <a:rect l="l" t="t" r="r" b="b"/>
              <a:pathLst>
                <a:path w="4529" h="983" extrusionOk="0">
                  <a:moveTo>
                    <a:pt x="507" y="1"/>
                  </a:moveTo>
                  <a:cubicBezTo>
                    <a:pt x="222" y="1"/>
                    <a:pt x="0" y="223"/>
                    <a:pt x="0" y="508"/>
                  </a:cubicBezTo>
                  <a:cubicBezTo>
                    <a:pt x="0" y="761"/>
                    <a:pt x="222" y="983"/>
                    <a:pt x="507" y="983"/>
                  </a:cubicBezTo>
                  <a:lnTo>
                    <a:pt x="4022" y="983"/>
                  </a:lnTo>
                  <a:cubicBezTo>
                    <a:pt x="4307" y="983"/>
                    <a:pt x="4529" y="761"/>
                    <a:pt x="4529" y="508"/>
                  </a:cubicBezTo>
                  <a:cubicBezTo>
                    <a:pt x="4529" y="223"/>
                    <a:pt x="4307" y="1"/>
                    <a:pt x="402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5794450" y="3891850"/>
              <a:ext cx="58625" cy="24575"/>
            </a:xfrm>
            <a:custGeom>
              <a:avLst/>
              <a:gdLst/>
              <a:ahLst/>
              <a:cxnLst/>
              <a:rect l="l" t="t" r="r" b="b"/>
              <a:pathLst>
                <a:path w="2345" h="983" extrusionOk="0">
                  <a:moveTo>
                    <a:pt x="507" y="1"/>
                  </a:moveTo>
                  <a:cubicBezTo>
                    <a:pt x="222" y="1"/>
                    <a:pt x="1" y="223"/>
                    <a:pt x="1" y="508"/>
                  </a:cubicBezTo>
                  <a:cubicBezTo>
                    <a:pt x="1" y="761"/>
                    <a:pt x="222" y="983"/>
                    <a:pt x="507" y="983"/>
                  </a:cubicBezTo>
                  <a:lnTo>
                    <a:pt x="1837" y="983"/>
                  </a:lnTo>
                  <a:cubicBezTo>
                    <a:pt x="2122" y="983"/>
                    <a:pt x="2344" y="761"/>
                    <a:pt x="2344" y="508"/>
                  </a:cubicBezTo>
                  <a:cubicBezTo>
                    <a:pt x="2344" y="223"/>
                    <a:pt x="2122" y="1"/>
                    <a:pt x="1837"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p:nvPr/>
          </p:nvSpPr>
          <p:spPr>
            <a:xfrm>
              <a:off x="5746150" y="3936200"/>
              <a:ext cx="121950" cy="25350"/>
            </a:xfrm>
            <a:custGeom>
              <a:avLst/>
              <a:gdLst/>
              <a:ahLst/>
              <a:cxnLst/>
              <a:rect l="l" t="t" r="r" b="b"/>
              <a:pathLst>
                <a:path w="4878" h="1014" extrusionOk="0">
                  <a:moveTo>
                    <a:pt x="476" y="0"/>
                  </a:moveTo>
                  <a:cubicBezTo>
                    <a:pt x="222" y="0"/>
                    <a:pt x="1" y="222"/>
                    <a:pt x="1" y="507"/>
                  </a:cubicBezTo>
                  <a:cubicBezTo>
                    <a:pt x="1" y="792"/>
                    <a:pt x="222" y="1014"/>
                    <a:pt x="476" y="1014"/>
                  </a:cubicBezTo>
                  <a:lnTo>
                    <a:pt x="4403" y="1014"/>
                  </a:lnTo>
                  <a:cubicBezTo>
                    <a:pt x="4656" y="1014"/>
                    <a:pt x="4878" y="792"/>
                    <a:pt x="4878" y="507"/>
                  </a:cubicBezTo>
                  <a:cubicBezTo>
                    <a:pt x="4878" y="222"/>
                    <a:pt x="4656" y="0"/>
                    <a:pt x="4403"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5552175" y="2762075"/>
              <a:ext cx="113250" cy="24575"/>
            </a:xfrm>
            <a:custGeom>
              <a:avLst/>
              <a:gdLst/>
              <a:ahLst/>
              <a:cxnLst/>
              <a:rect l="l" t="t" r="r" b="b"/>
              <a:pathLst>
                <a:path w="4530" h="983" extrusionOk="0">
                  <a:moveTo>
                    <a:pt x="507" y="0"/>
                  </a:moveTo>
                  <a:cubicBezTo>
                    <a:pt x="222" y="0"/>
                    <a:pt x="1" y="222"/>
                    <a:pt x="1" y="475"/>
                  </a:cubicBezTo>
                  <a:cubicBezTo>
                    <a:pt x="1" y="760"/>
                    <a:pt x="222" y="982"/>
                    <a:pt x="507" y="982"/>
                  </a:cubicBezTo>
                  <a:lnTo>
                    <a:pt x="4023" y="982"/>
                  </a:lnTo>
                  <a:cubicBezTo>
                    <a:pt x="4276" y="982"/>
                    <a:pt x="4529" y="760"/>
                    <a:pt x="4529" y="475"/>
                  </a:cubicBezTo>
                  <a:cubicBezTo>
                    <a:pt x="4529" y="222"/>
                    <a:pt x="4276" y="0"/>
                    <a:pt x="4023"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5697075" y="2762075"/>
              <a:ext cx="58600" cy="24575"/>
            </a:xfrm>
            <a:custGeom>
              <a:avLst/>
              <a:gdLst/>
              <a:ahLst/>
              <a:cxnLst/>
              <a:rect l="l" t="t" r="r" b="b"/>
              <a:pathLst>
                <a:path w="2344" h="983" extrusionOk="0">
                  <a:moveTo>
                    <a:pt x="507" y="0"/>
                  </a:moveTo>
                  <a:cubicBezTo>
                    <a:pt x="222" y="0"/>
                    <a:pt x="0" y="222"/>
                    <a:pt x="0" y="475"/>
                  </a:cubicBezTo>
                  <a:cubicBezTo>
                    <a:pt x="0" y="760"/>
                    <a:pt x="222" y="982"/>
                    <a:pt x="507" y="982"/>
                  </a:cubicBezTo>
                  <a:lnTo>
                    <a:pt x="1837" y="982"/>
                  </a:lnTo>
                  <a:cubicBezTo>
                    <a:pt x="2122" y="982"/>
                    <a:pt x="2344" y="760"/>
                    <a:pt x="2344" y="475"/>
                  </a:cubicBezTo>
                  <a:cubicBezTo>
                    <a:pt x="2344" y="222"/>
                    <a:pt x="2122" y="0"/>
                    <a:pt x="1837"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5647975" y="2806400"/>
              <a:ext cx="122750" cy="25375"/>
            </a:xfrm>
            <a:custGeom>
              <a:avLst/>
              <a:gdLst/>
              <a:ahLst/>
              <a:cxnLst/>
              <a:rect l="l" t="t" r="r" b="b"/>
              <a:pathLst>
                <a:path w="4910" h="1015" extrusionOk="0">
                  <a:moveTo>
                    <a:pt x="507" y="1"/>
                  </a:moveTo>
                  <a:cubicBezTo>
                    <a:pt x="222" y="1"/>
                    <a:pt x="1" y="223"/>
                    <a:pt x="1" y="508"/>
                  </a:cubicBezTo>
                  <a:cubicBezTo>
                    <a:pt x="1" y="761"/>
                    <a:pt x="222" y="1014"/>
                    <a:pt x="507" y="1014"/>
                  </a:cubicBezTo>
                  <a:lnTo>
                    <a:pt x="4403" y="1014"/>
                  </a:lnTo>
                  <a:cubicBezTo>
                    <a:pt x="4688" y="1014"/>
                    <a:pt x="4909" y="793"/>
                    <a:pt x="4909" y="508"/>
                  </a:cubicBezTo>
                  <a:cubicBezTo>
                    <a:pt x="4909" y="223"/>
                    <a:pt x="4688" y="1"/>
                    <a:pt x="440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5753275" y="2773150"/>
              <a:ext cx="547125" cy="547100"/>
            </a:xfrm>
            <a:custGeom>
              <a:avLst/>
              <a:gdLst/>
              <a:ahLst/>
              <a:cxnLst/>
              <a:rect l="l" t="t" r="r" b="b"/>
              <a:pathLst>
                <a:path w="21885" h="21884" extrusionOk="0">
                  <a:moveTo>
                    <a:pt x="10927" y="983"/>
                  </a:moveTo>
                  <a:cubicBezTo>
                    <a:pt x="16437" y="983"/>
                    <a:pt x="20902" y="5448"/>
                    <a:pt x="20871" y="10927"/>
                  </a:cubicBezTo>
                  <a:cubicBezTo>
                    <a:pt x="20871" y="16437"/>
                    <a:pt x="16437" y="20902"/>
                    <a:pt x="10927" y="20902"/>
                  </a:cubicBezTo>
                  <a:cubicBezTo>
                    <a:pt x="5448" y="20902"/>
                    <a:pt x="982" y="16437"/>
                    <a:pt x="982" y="10927"/>
                  </a:cubicBezTo>
                  <a:cubicBezTo>
                    <a:pt x="982" y="5448"/>
                    <a:pt x="5448" y="983"/>
                    <a:pt x="10927" y="983"/>
                  </a:cubicBezTo>
                  <a:close/>
                  <a:moveTo>
                    <a:pt x="10927" y="1"/>
                  </a:moveTo>
                  <a:cubicBezTo>
                    <a:pt x="4909" y="1"/>
                    <a:pt x="1" y="4909"/>
                    <a:pt x="1" y="10958"/>
                  </a:cubicBezTo>
                  <a:cubicBezTo>
                    <a:pt x="1" y="16975"/>
                    <a:pt x="4909" y="21884"/>
                    <a:pt x="10927" y="21884"/>
                  </a:cubicBezTo>
                  <a:cubicBezTo>
                    <a:pt x="16975" y="21884"/>
                    <a:pt x="21884" y="16975"/>
                    <a:pt x="21884" y="10958"/>
                  </a:cubicBezTo>
                  <a:cubicBezTo>
                    <a:pt x="21884" y="4909"/>
                    <a:pt x="16975" y="1"/>
                    <a:pt x="10927"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3"/>
            <p:cNvSpPr/>
            <p:nvPr/>
          </p:nvSpPr>
          <p:spPr>
            <a:xfrm>
              <a:off x="6012975" y="2804200"/>
              <a:ext cx="202700" cy="448775"/>
            </a:xfrm>
            <a:custGeom>
              <a:avLst/>
              <a:gdLst/>
              <a:ahLst/>
              <a:cxnLst/>
              <a:rect l="l" t="t" r="r" b="b"/>
              <a:pathLst>
                <a:path w="8108" h="17951" extrusionOk="0">
                  <a:moveTo>
                    <a:pt x="5510" y="0"/>
                  </a:moveTo>
                  <a:cubicBezTo>
                    <a:pt x="5335" y="0"/>
                    <a:pt x="5155" y="93"/>
                    <a:pt x="5067" y="247"/>
                  </a:cubicBezTo>
                  <a:lnTo>
                    <a:pt x="95" y="9463"/>
                  </a:lnTo>
                  <a:cubicBezTo>
                    <a:pt x="0" y="9653"/>
                    <a:pt x="32" y="9875"/>
                    <a:pt x="190" y="10033"/>
                  </a:cubicBezTo>
                  <a:lnTo>
                    <a:pt x="7189" y="17792"/>
                  </a:lnTo>
                  <a:cubicBezTo>
                    <a:pt x="7284" y="17887"/>
                    <a:pt x="7411" y="17950"/>
                    <a:pt x="7569" y="17950"/>
                  </a:cubicBezTo>
                  <a:cubicBezTo>
                    <a:pt x="7664" y="17950"/>
                    <a:pt x="7791" y="17918"/>
                    <a:pt x="7886" y="17823"/>
                  </a:cubicBezTo>
                  <a:cubicBezTo>
                    <a:pt x="8107" y="17633"/>
                    <a:pt x="8107" y="17317"/>
                    <a:pt x="7917" y="17127"/>
                  </a:cubicBezTo>
                  <a:lnTo>
                    <a:pt x="1172" y="9621"/>
                  </a:lnTo>
                  <a:lnTo>
                    <a:pt x="5954" y="722"/>
                  </a:lnTo>
                  <a:cubicBezTo>
                    <a:pt x="6081" y="501"/>
                    <a:pt x="5986" y="184"/>
                    <a:pt x="5732" y="57"/>
                  </a:cubicBezTo>
                  <a:cubicBezTo>
                    <a:pt x="5665" y="18"/>
                    <a:pt x="5588" y="0"/>
                    <a:pt x="5510"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a:off x="5752500" y="3033625"/>
              <a:ext cx="287400" cy="38025"/>
            </a:xfrm>
            <a:custGeom>
              <a:avLst/>
              <a:gdLst/>
              <a:ahLst/>
              <a:cxnLst/>
              <a:rect l="l" t="t" r="r" b="b"/>
              <a:pathLst>
                <a:path w="11496" h="1521" extrusionOk="0">
                  <a:moveTo>
                    <a:pt x="10958" y="1"/>
                  </a:moveTo>
                  <a:lnTo>
                    <a:pt x="507" y="508"/>
                  </a:lnTo>
                  <a:cubicBezTo>
                    <a:pt x="222" y="539"/>
                    <a:pt x="0" y="761"/>
                    <a:pt x="32" y="1046"/>
                  </a:cubicBezTo>
                  <a:cubicBezTo>
                    <a:pt x="32" y="1331"/>
                    <a:pt x="253" y="1521"/>
                    <a:pt x="507" y="1521"/>
                  </a:cubicBezTo>
                  <a:lnTo>
                    <a:pt x="538" y="1521"/>
                  </a:lnTo>
                  <a:lnTo>
                    <a:pt x="10989" y="1014"/>
                  </a:lnTo>
                  <a:cubicBezTo>
                    <a:pt x="11274" y="1014"/>
                    <a:pt x="11496" y="761"/>
                    <a:pt x="11464" y="476"/>
                  </a:cubicBezTo>
                  <a:cubicBezTo>
                    <a:pt x="11464" y="223"/>
                    <a:pt x="11211" y="1"/>
                    <a:pt x="1095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a:off x="5476175" y="4097700"/>
              <a:ext cx="1068075" cy="25375"/>
            </a:xfrm>
            <a:custGeom>
              <a:avLst/>
              <a:gdLst/>
              <a:ahLst/>
              <a:cxnLst/>
              <a:rect l="l" t="t" r="r" b="b"/>
              <a:pathLst>
                <a:path w="42723" h="1015" extrusionOk="0">
                  <a:moveTo>
                    <a:pt x="476" y="1"/>
                  </a:moveTo>
                  <a:cubicBezTo>
                    <a:pt x="222" y="1"/>
                    <a:pt x="1" y="223"/>
                    <a:pt x="1" y="508"/>
                  </a:cubicBezTo>
                  <a:cubicBezTo>
                    <a:pt x="1" y="793"/>
                    <a:pt x="222" y="1014"/>
                    <a:pt x="476" y="1014"/>
                  </a:cubicBezTo>
                  <a:lnTo>
                    <a:pt x="42215" y="1014"/>
                  </a:lnTo>
                  <a:cubicBezTo>
                    <a:pt x="42500" y="1014"/>
                    <a:pt x="42722" y="793"/>
                    <a:pt x="42722" y="508"/>
                  </a:cubicBezTo>
                  <a:cubicBezTo>
                    <a:pt x="42722" y="223"/>
                    <a:pt x="42500" y="1"/>
                    <a:pt x="4221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a:off x="6432575" y="2697950"/>
              <a:ext cx="70500" cy="69700"/>
            </a:xfrm>
            <a:custGeom>
              <a:avLst/>
              <a:gdLst/>
              <a:ahLst/>
              <a:cxnLst/>
              <a:rect l="l" t="t" r="r" b="b"/>
              <a:pathLst>
                <a:path w="2820" h="2788" extrusionOk="0">
                  <a:moveTo>
                    <a:pt x="2154" y="665"/>
                  </a:moveTo>
                  <a:lnTo>
                    <a:pt x="2154" y="2122"/>
                  </a:lnTo>
                  <a:lnTo>
                    <a:pt x="666" y="2122"/>
                  </a:lnTo>
                  <a:lnTo>
                    <a:pt x="666" y="665"/>
                  </a:lnTo>
                  <a:close/>
                  <a:moveTo>
                    <a:pt x="349" y="0"/>
                  </a:moveTo>
                  <a:cubicBezTo>
                    <a:pt x="159" y="0"/>
                    <a:pt x="1" y="127"/>
                    <a:pt x="1" y="317"/>
                  </a:cubicBezTo>
                  <a:lnTo>
                    <a:pt x="1" y="2470"/>
                  </a:lnTo>
                  <a:cubicBezTo>
                    <a:pt x="1" y="2629"/>
                    <a:pt x="159" y="2787"/>
                    <a:pt x="349" y="2787"/>
                  </a:cubicBezTo>
                  <a:lnTo>
                    <a:pt x="2471" y="2787"/>
                  </a:lnTo>
                  <a:cubicBezTo>
                    <a:pt x="2661" y="2787"/>
                    <a:pt x="2819" y="2629"/>
                    <a:pt x="2819" y="2470"/>
                  </a:cubicBezTo>
                  <a:lnTo>
                    <a:pt x="2819" y="317"/>
                  </a:lnTo>
                  <a:cubicBezTo>
                    <a:pt x="2819" y="127"/>
                    <a:pt x="2661" y="0"/>
                    <a:pt x="2471"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3"/>
            <p:cNvSpPr/>
            <p:nvPr/>
          </p:nvSpPr>
          <p:spPr>
            <a:xfrm>
              <a:off x="5565650" y="3215725"/>
              <a:ext cx="68100" cy="68125"/>
            </a:xfrm>
            <a:custGeom>
              <a:avLst/>
              <a:gdLst/>
              <a:ahLst/>
              <a:cxnLst/>
              <a:rect l="l" t="t" r="r" b="b"/>
              <a:pathLst>
                <a:path w="2724" h="2725" extrusionOk="0">
                  <a:moveTo>
                    <a:pt x="2027" y="666"/>
                  </a:moveTo>
                  <a:lnTo>
                    <a:pt x="2027" y="2059"/>
                  </a:lnTo>
                  <a:lnTo>
                    <a:pt x="665" y="2059"/>
                  </a:lnTo>
                  <a:lnTo>
                    <a:pt x="665" y="666"/>
                  </a:lnTo>
                  <a:close/>
                  <a:moveTo>
                    <a:pt x="317" y="1"/>
                  </a:moveTo>
                  <a:cubicBezTo>
                    <a:pt x="127" y="1"/>
                    <a:pt x="0" y="159"/>
                    <a:pt x="0" y="349"/>
                  </a:cubicBezTo>
                  <a:lnTo>
                    <a:pt x="0" y="2408"/>
                  </a:lnTo>
                  <a:cubicBezTo>
                    <a:pt x="0" y="2566"/>
                    <a:pt x="127" y="2724"/>
                    <a:pt x="317" y="2724"/>
                  </a:cubicBezTo>
                  <a:lnTo>
                    <a:pt x="2375" y="2724"/>
                  </a:lnTo>
                  <a:cubicBezTo>
                    <a:pt x="2565" y="2724"/>
                    <a:pt x="2724" y="2566"/>
                    <a:pt x="2692" y="2408"/>
                  </a:cubicBezTo>
                  <a:lnTo>
                    <a:pt x="2692" y="349"/>
                  </a:lnTo>
                  <a:cubicBezTo>
                    <a:pt x="2692" y="159"/>
                    <a:pt x="2565" y="1"/>
                    <a:pt x="237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3"/>
            <p:cNvSpPr/>
            <p:nvPr/>
          </p:nvSpPr>
          <p:spPr>
            <a:xfrm>
              <a:off x="6265525" y="3410500"/>
              <a:ext cx="182125" cy="75225"/>
            </a:xfrm>
            <a:custGeom>
              <a:avLst/>
              <a:gdLst/>
              <a:ahLst/>
              <a:cxnLst/>
              <a:rect l="l" t="t" r="r" b="b"/>
              <a:pathLst>
                <a:path w="7285" h="3009" extrusionOk="0">
                  <a:moveTo>
                    <a:pt x="6619" y="665"/>
                  </a:moveTo>
                  <a:lnTo>
                    <a:pt x="6619" y="2344"/>
                  </a:lnTo>
                  <a:lnTo>
                    <a:pt x="666" y="2344"/>
                  </a:lnTo>
                  <a:lnTo>
                    <a:pt x="666" y="665"/>
                  </a:lnTo>
                  <a:close/>
                  <a:moveTo>
                    <a:pt x="349" y="0"/>
                  </a:moveTo>
                  <a:cubicBezTo>
                    <a:pt x="159" y="0"/>
                    <a:pt x="1" y="159"/>
                    <a:pt x="1" y="349"/>
                  </a:cubicBezTo>
                  <a:lnTo>
                    <a:pt x="1" y="2660"/>
                  </a:lnTo>
                  <a:cubicBezTo>
                    <a:pt x="1" y="2850"/>
                    <a:pt x="159" y="3009"/>
                    <a:pt x="349" y="3009"/>
                  </a:cubicBezTo>
                  <a:lnTo>
                    <a:pt x="6936" y="3009"/>
                  </a:lnTo>
                  <a:cubicBezTo>
                    <a:pt x="7126" y="3009"/>
                    <a:pt x="7285" y="2850"/>
                    <a:pt x="7285" y="2660"/>
                  </a:cubicBezTo>
                  <a:lnTo>
                    <a:pt x="7285" y="349"/>
                  </a:lnTo>
                  <a:cubicBezTo>
                    <a:pt x="7285" y="159"/>
                    <a:pt x="7126" y="0"/>
                    <a:pt x="6936"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p:nvPr/>
          </p:nvSpPr>
          <p:spPr>
            <a:xfrm>
              <a:off x="5517350" y="4004275"/>
              <a:ext cx="148875" cy="74450"/>
            </a:xfrm>
            <a:custGeom>
              <a:avLst/>
              <a:gdLst/>
              <a:ahLst/>
              <a:cxnLst/>
              <a:rect l="l" t="t" r="r" b="b"/>
              <a:pathLst>
                <a:path w="5955" h="2978" extrusionOk="0">
                  <a:moveTo>
                    <a:pt x="5289" y="666"/>
                  </a:moveTo>
                  <a:lnTo>
                    <a:pt x="5289" y="2313"/>
                  </a:lnTo>
                  <a:lnTo>
                    <a:pt x="665" y="2313"/>
                  </a:lnTo>
                  <a:lnTo>
                    <a:pt x="665" y="666"/>
                  </a:lnTo>
                  <a:close/>
                  <a:moveTo>
                    <a:pt x="349" y="1"/>
                  </a:moveTo>
                  <a:cubicBezTo>
                    <a:pt x="159" y="1"/>
                    <a:pt x="0" y="128"/>
                    <a:pt x="0" y="318"/>
                  </a:cubicBezTo>
                  <a:lnTo>
                    <a:pt x="0" y="2629"/>
                  </a:lnTo>
                  <a:cubicBezTo>
                    <a:pt x="0" y="2819"/>
                    <a:pt x="159" y="2978"/>
                    <a:pt x="349" y="2978"/>
                  </a:cubicBezTo>
                  <a:lnTo>
                    <a:pt x="5606" y="2978"/>
                  </a:lnTo>
                  <a:cubicBezTo>
                    <a:pt x="5796" y="2978"/>
                    <a:pt x="5954" y="2819"/>
                    <a:pt x="5954" y="2629"/>
                  </a:cubicBezTo>
                  <a:lnTo>
                    <a:pt x="5954" y="318"/>
                  </a:lnTo>
                  <a:cubicBezTo>
                    <a:pt x="5954" y="128"/>
                    <a:pt x="5796" y="1"/>
                    <a:pt x="5606"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a:off x="5697850" y="4004275"/>
              <a:ext cx="87125" cy="74450"/>
            </a:xfrm>
            <a:custGeom>
              <a:avLst/>
              <a:gdLst/>
              <a:ahLst/>
              <a:cxnLst/>
              <a:rect l="l" t="t" r="r" b="b"/>
              <a:pathLst>
                <a:path w="3485" h="2978" extrusionOk="0">
                  <a:moveTo>
                    <a:pt x="2819" y="666"/>
                  </a:moveTo>
                  <a:lnTo>
                    <a:pt x="2819" y="2313"/>
                  </a:lnTo>
                  <a:lnTo>
                    <a:pt x="666" y="2313"/>
                  </a:lnTo>
                  <a:lnTo>
                    <a:pt x="666" y="666"/>
                  </a:lnTo>
                  <a:close/>
                  <a:moveTo>
                    <a:pt x="318" y="1"/>
                  </a:moveTo>
                  <a:cubicBezTo>
                    <a:pt x="159" y="1"/>
                    <a:pt x="1" y="128"/>
                    <a:pt x="1" y="318"/>
                  </a:cubicBezTo>
                  <a:lnTo>
                    <a:pt x="1" y="2629"/>
                  </a:lnTo>
                  <a:cubicBezTo>
                    <a:pt x="1" y="2819"/>
                    <a:pt x="159" y="2978"/>
                    <a:pt x="318" y="2978"/>
                  </a:cubicBezTo>
                  <a:lnTo>
                    <a:pt x="3136" y="2978"/>
                  </a:lnTo>
                  <a:cubicBezTo>
                    <a:pt x="3326" y="2978"/>
                    <a:pt x="3484" y="2819"/>
                    <a:pt x="3484" y="2629"/>
                  </a:cubicBezTo>
                  <a:lnTo>
                    <a:pt x="3484" y="318"/>
                  </a:lnTo>
                  <a:cubicBezTo>
                    <a:pt x="3484" y="128"/>
                    <a:pt x="3326" y="1"/>
                    <a:pt x="3136"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6430200" y="4004275"/>
              <a:ext cx="57825" cy="57050"/>
            </a:xfrm>
            <a:custGeom>
              <a:avLst/>
              <a:gdLst/>
              <a:ahLst/>
              <a:cxnLst/>
              <a:rect l="l" t="t" r="r" b="b"/>
              <a:pathLst>
                <a:path w="2313" h="2282" extrusionOk="0">
                  <a:moveTo>
                    <a:pt x="1648" y="666"/>
                  </a:moveTo>
                  <a:lnTo>
                    <a:pt x="1648" y="1616"/>
                  </a:lnTo>
                  <a:lnTo>
                    <a:pt x="698" y="1616"/>
                  </a:lnTo>
                  <a:lnTo>
                    <a:pt x="698" y="666"/>
                  </a:lnTo>
                  <a:close/>
                  <a:moveTo>
                    <a:pt x="349" y="1"/>
                  </a:moveTo>
                  <a:cubicBezTo>
                    <a:pt x="159" y="1"/>
                    <a:pt x="1" y="128"/>
                    <a:pt x="1" y="318"/>
                  </a:cubicBezTo>
                  <a:lnTo>
                    <a:pt x="1" y="1964"/>
                  </a:lnTo>
                  <a:cubicBezTo>
                    <a:pt x="1" y="2123"/>
                    <a:pt x="159" y="2281"/>
                    <a:pt x="349" y="2281"/>
                  </a:cubicBezTo>
                  <a:lnTo>
                    <a:pt x="1964" y="2281"/>
                  </a:lnTo>
                  <a:cubicBezTo>
                    <a:pt x="2154" y="2281"/>
                    <a:pt x="2313" y="2123"/>
                    <a:pt x="2313" y="1964"/>
                  </a:cubicBezTo>
                  <a:lnTo>
                    <a:pt x="2313" y="318"/>
                  </a:lnTo>
                  <a:cubicBezTo>
                    <a:pt x="2313" y="128"/>
                    <a:pt x="2154" y="1"/>
                    <a:pt x="1964"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3492900" y="3838025"/>
              <a:ext cx="2062475" cy="228050"/>
            </a:xfrm>
            <a:custGeom>
              <a:avLst/>
              <a:gdLst/>
              <a:ahLst/>
              <a:cxnLst/>
              <a:rect l="l" t="t" r="r" b="b"/>
              <a:pathLst>
                <a:path w="82499" h="9122" extrusionOk="0">
                  <a:moveTo>
                    <a:pt x="1" y="0"/>
                  </a:moveTo>
                  <a:lnTo>
                    <a:pt x="1" y="5004"/>
                  </a:lnTo>
                  <a:cubicBezTo>
                    <a:pt x="1" y="7284"/>
                    <a:pt x="1837" y="9121"/>
                    <a:pt x="4118" y="9121"/>
                  </a:cubicBezTo>
                  <a:lnTo>
                    <a:pt x="78350" y="9121"/>
                  </a:lnTo>
                  <a:cubicBezTo>
                    <a:pt x="80630" y="9121"/>
                    <a:pt x="82498" y="7284"/>
                    <a:pt x="82498" y="5004"/>
                  </a:cubicBezTo>
                  <a:lnTo>
                    <a:pt x="82498"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p:nvPr/>
          </p:nvSpPr>
          <p:spPr>
            <a:xfrm>
              <a:off x="3492900" y="2784250"/>
              <a:ext cx="2061675" cy="1053800"/>
            </a:xfrm>
            <a:custGeom>
              <a:avLst/>
              <a:gdLst/>
              <a:ahLst/>
              <a:cxnLst/>
              <a:rect l="l" t="t" r="r" b="b"/>
              <a:pathLst>
                <a:path w="82467" h="42152" extrusionOk="0">
                  <a:moveTo>
                    <a:pt x="4118" y="0"/>
                  </a:moveTo>
                  <a:cubicBezTo>
                    <a:pt x="1837" y="0"/>
                    <a:pt x="1" y="1837"/>
                    <a:pt x="1" y="4117"/>
                  </a:cubicBezTo>
                  <a:lnTo>
                    <a:pt x="1" y="42151"/>
                  </a:lnTo>
                  <a:lnTo>
                    <a:pt x="82467" y="42151"/>
                  </a:lnTo>
                  <a:lnTo>
                    <a:pt x="82467" y="4117"/>
                  </a:lnTo>
                  <a:cubicBezTo>
                    <a:pt x="82467" y="1837"/>
                    <a:pt x="80630" y="0"/>
                    <a:pt x="7835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a:off x="4313125" y="4066050"/>
              <a:ext cx="437850" cy="106900"/>
            </a:xfrm>
            <a:custGeom>
              <a:avLst/>
              <a:gdLst/>
              <a:ahLst/>
              <a:cxnLst/>
              <a:rect l="l" t="t" r="r" b="b"/>
              <a:pathLst>
                <a:path w="17514" h="4276" extrusionOk="0">
                  <a:moveTo>
                    <a:pt x="1" y="0"/>
                  </a:moveTo>
                  <a:lnTo>
                    <a:pt x="8425" y="2059"/>
                  </a:lnTo>
                  <a:lnTo>
                    <a:pt x="17514" y="4275"/>
                  </a:lnTo>
                  <a:cubicBezTo>
                    <a:pt x="17102" y="3040"/>
                    <a:pt x="16849" y="1647"/>
                    <a:pt x="1684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a:off x="4103325" y="4066050"/>
              <a:ext cx="841625" cy="291375"/>
            </a:xfrm>
            <a:custGeom>
              <a:avLst/>
              <a:gdLst/>
              <a:ahLst/>
              <a:cxnLst/>
              <a:rect l="l" t="t" r="r" b="b"/>
              <a:pathLst>
                <a:path w="33665" h="11655" extrusionOk="0">
                  <a:moveTo>
                    <a:pt x="8393" y="0"/>
                  </a:moveTo>
                  <a:cubicBezTo>
                    <a:pt x="8393" y="9596"/>
                    <a:pt x="0" y="11654"/>
                    <a:pt x="0" y="11654"/>
                  </a:cubicBezTo>
                  <a:lnTo>
                    <a:pt x="33665" y="11654"/>
                  </a:lnTo>
                  <a:cubicBezTo>
                    <a:pt x="33665" y="11654"/>
                    <a:pt x="27869" y="10229"/>
                    <a:pt x="25906" y="4275"/>
                  </a:cubicBezTo>
                  <a:lnTo>
                    <a:pt x="16817" y="2059"/>
                  </a:lnTo>
                  <a:lnTo>
                    <a:pt x="8393"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4098575" y="4344725"/>
              <a:ext cx="850325" cy="71275"/>
            </a:xfrm>
            <a:custGeom>
              <a:avLst/>
              <a:gdLst/>
              <a:ahLst/>
              <a:cxnLst/>
              <a:rect l="l" t="t" r="r" b="b"/>
              <a:pathLst>
                <a:path w="34013" h="2851" extrusionOk="0">
                  <a:moveTo>
                    <a:pt x="1045" y="1"/>
                  </a:moveTo>
                  <a:cubicBezTo>
                    <a:pt x="475" y="1"/>
                    <a:pt x="0" y="476"/>
                    <a:pt x="0" y="1046"/>
                  </a:cubicBezTo>
                  <a:lnTo>
                    <a:pt x="0" y="1806"/>
                  </a:lnTo>
                  <a:cubicBezTo>
                    <a:pt x="0" y="2376"/>
                    <a:pt x="475" y="2851"/>
                    <a:pt x="1045" y="2851"/>
                  </a:cubicBezTo>
                  <a:lnTo>
                    <a:pt x="32968" y="2851"/>
                  </a:lnTo>
                  <a:cubicBezTo>
                    <a:pt x="33538" y="2851"/>
                    <a:pt x="34013" y="2376"/>
                    <a:pt x="34013" y="1806"/>
                  </a:cubicBezTo>
                  <a:lnTo>
                    <a:pt x="34013" y="1046"/>
                  </a:lnTo>
                  <a:cubicBezTo>
                    <a:pt x="34013" y="476"/>
                    <a:pt x="33538" y="1"/>
                    <a:pt x="32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2780350" y="3284150"/>
              <a:ext cx="666650" cy="397925"/>
            </a:xfrm>
            <a:custGeom>
              <a:avLst/>
              <a:gdLst/>
              <a:ahLst/>
              <a:cxnLst/>
              <a:rect l="l" t="t" r="r" b="b"/>
              <a:pathLst>
                <a:path w="26666" h="15917" extrusionOk="0">
                  <a:moveTo>
                    <a:pt x="23392" y="0"/>
                  </a:moveTo>
                  <a:cubicBezTo>
                    <a:pt x="23034" y="0"/>
                    <a:pt x="22670" y="78"/>
                    <a:pt x="22327" y="241"/>
                  </a:cubicBezTo>
                  <a:lnTo>
                    <a:pt x="1711" y="10470"/>
                  </a:lnTo>
                  <a:cubicBezTo>
                    <a:pt x="507" y="11040"/>
                    <a:pt x="0" y="12496"/>
                    <a:pt x="602" y="13700"/>
                  </a:cubicBezTo>
                  <a:lnTo>
                    <a:pt x="1711" y="15917"/>
                  </a:lnTo>
                  <a:lnTo>
                    <a:pt x="26666" y="3566"/>
                  </a:lnTo>
                  <a:lnTo>
                    <a:pt x="25589" y="1349"/>
                  </a:lnTo>
                  <a:cubicBezTo>
                    <a:pt x="25159" y="489"/>
                    <a:pt x="24292" y="0"/>
                    <a:pt x="2339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2823100" y="3373275"/>
              <a:ext cx="950100" cy="969100"/>
            </a:xfrm>
            <a:custGeom>
              <a:avLst/>
              <a:gdLst/>
              <a:ahLst/>
              <a:cxnLst/>
              <a:rect l="l" t="t" r="r" b="b"/>
              <a:pathLst>
                <a:path w="38004" h="38764" extrusionOk="0">
                  <a:moveTo>
                    <a:pt x="24956" y="1"/>
                  </a:moveTo>
                  <a:lnTo>
                    <a:pt x="1" y="12352"/>
                  </a:lnTo>
                  <a:lnTo>
                    <a:pt x="13048" y="38764"/>
                  </a:lnTo>
                  <a:lnTo>
                    <a:pt x="38003" y="26413"/>
                  </a:lnTo>
                  <a:lnTo>
                    <a:pt x="24956" y="1"/>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3149300" y="4032775"/>
              <a:ext cx="674575" cy="414925"/>
            </a:xfrm>
            <a:custGeom>
              <a:avLst/>
              <a:gdLst/>
              <a:ahLst/>
              <a:cxnLst/>
              <a:rect l="l" t="t" r="r" b="b"/>
              <a:pathLst>
                <a:path w="26983" h="16597" extrusionOk="0">
                  <a:moveTo>
                    <a:pt x="24987" y="1"/>
                  </a:moveTo>
                  <a:lnTo>
                    <a:pt x="0" y="12384"/>
                  </a:lnTo>
                  <a:lnTo>
                    <a:pt x="1425" y="15234"/>
                  </a:lnTo>
                  <a:cubicBezTo>
                    <a:pt x="1854" y="16092"/>
                    <a:pt x="2719" y="16596"/>
                    <a:pt x="3616" y="16596"/>
                  </a:cubicBezTo>
                  <a:cubicBezTo>
                    <a:pt x="3976" y="16596"/>
                    <a:pt x="4342" y="16515"/>
                    <a:pt x="4687" y="16342"/>
                  </a:cubicBezTo>
                  <a:lnTo>
                    <a:pt x="25304" y="6145"/>
                  </a:lnTo>
                  <a:cubicBezTo>
                    <a:pt x="26507" y="5543"/>
                    <a:pt x="26982" y="4086"/>
                    <a:pt x="26412" y="2883"/>
                  </a:cubicBezTo>
                  <a:lnTo>
                    <a:pt x="24987"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3043200" y="3436475"/>
              <a:ext cx="129075" cy="73150"/>
            </a:xfrm>
            <a:custGeom>
              <a:avLst/>
              <a:gdLst/>
              <a:ahLst/>
              <a:cxnLst/>
              <a:rect l="l" t="t" r="r" b="b"/>
              <a:pathLst>
                <a:path w="5163" h="2926" extrusionOk="0">
                  <a:moveTo>
                    <a:pt x="4691" y="1"/>
                  </a:moveTo>
                  <a:cubicBezTo>
                    <a:pt x="4636" y="1"/>
                    <a:pt x="4580" y="13"/>
                    <a:pt x="4529" y="38"/>
                  </a:cubicBezTo>
                  <a:lnTo>
                    <a:pt x="286" y="2160"/>
                  </a:lnTo>
                  <a:cubicBezTo>
                    <a:pt x="96" y="2255"/>
                    <a:pt x="1" y="2476"/>
                    <a:pt x="96" y="2698"/>
                  </a:cubicBezTo>
                  <a:cubicBezTo>
                    <a:pt x="165" y="2837"/>
                    <a:pt x="319" y="2925"/>
                    <a:pt x="472" y="2925"/>
                  </a:cubicBezTo>
                  <a:cubicBezTo>
                    <a:pt x="528" y="2925"/>
                    <a:pt x="583" y="2914"/>
                    <a:pt x="634" y="2888"/>
                  </a:cubicBezTo>
                  <a:lnTo>
                    <a:pt x="4878" y="766"/>
                  </a:lnTo>
                  <a:cubicBezTo>
                    <a:pt x="5099" y="671"/>
                    <a:pt x="5163" y="418"/>
                    <a:pt x="5068" y="228"/>
                  </a:cubicBezTo>
                  <a:cubicBezTo>
                    <a:pt x="4998" y="89"/>
                    <a:pt x="4844" y="1"/>
                    <a:pt x="4691" y="1"/>
                  </a:cubicBezTo>
                  <a:close/>
                </a:path>
              </a:pathLst>
            </a:custGeom>
            <a:solidFill>
              <a:srgbClr val="252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3"/>
            <p:cNvSpPr/>
            <p:nvPr/>
          </p:nvSpPr>
          <p:spPr>
            <a:xfrm>
              <a:off x="3424825" y="4200850"/>
              <a:ext cx="148075" cy="97975"/>
            </a:xfrm>
            <a:custGeom>
              <a:avLst/>
              <a:gdLst/>
              <a:ahLst/>
              <a:cxnLst/>
              <a:rect l="l" t="t" r="r" b="b"/>
              <a:pathLst>
                <a:path w="5923" h="3919" extrusionOk="0">
                  <a:moveTo>
                    <a:pt x="4624" y="340"/>
                  </a:moveTo>
                  <a:cubicBezTo>
                    <a:pt x="4909" y="340"/>
                    <a:pt x="5194" y="498"/>
                    <a:pt x="5352" y="783"/>
                  </a:cubicBezTo>
                  <a:cubicBezTo>
                    <a:pt x="5542" y="1195"/>
                    <a:pt x="5384" y="1670"/>
                    <a:pt x="4972" y="1860"/>
                  </a:cubicBezTo>
                  <a:lnTo>
                    <a:pt x="1678" y="3507"/>
                  </a:lnTo>
                  <a:cubicBezTo>
                    <a:pt x="1562" y="3561"/>
                    <a:pt x="1440" y="3587"/>
                    <a:pt x="1320" y="3587"/>
                  </a:cubicBezTo>
                  <a:cubicBezTo>
                    <a:pt x="1018" y="3587"/>
                    <a:pt x="729" y="3422"/>
                    <a:pt x="570" y="3127"/>
                  </a:cubicBezTo>
                  <a:cubicBezTo>
                    <a:pt x="380" y="2747"/>
                    <a:pt x="538" y="2240"/>
                    <a:pt x="950" y="2050"/>
                  </a:cubicBezTo>
                  <a:lnTo>
                    <a:pt x="4244" y="403"/>
                  </a:lnTo>
                  <a:cubicBezTo>
                    <a:pt x="4370" y="372"/>
                    <a:pt x="4497" y="340"/>
                    <a:pt x="4624" y="340"/>
                  </a:cubicBezTo>
                  <a:close/>
                  <a:moveTo>
                    <a:pt x="4614" y="0"/>
                  </a:moveTo>
                  <a:cubicBezTo>
                    <a:pt x="4448" y="0"/>
                    <a:pt x="4279" y="38"/>
                    <a:pt x="4117" y="118"/>
                  </a:cubicBezTo>
                  <a:lnTo>
                    <a:pt x="823" y="1765"/>
                  </a:lnTo>
                  <a:cubicBezTo>
                    <a:pt x="253" y="2019"/>
                    <a:pt x="0" y="2715"/>
                    <a:pt x="285" y="3285"/>
                  </a:cubicBezTo>
                  <a:cubicBezTo>
                    <a:pt x="475" y="3697"/>
                    <a:pt x="887" y="3919"/>
                    <a:pt x="1330" y="3919"/>
                  </a:cubicBezTo>
                  <a:cubicBezTo>
                    <a:pt x="1488" y="3919"/>
                    <a:pt x="1678" y="3887"/>
                    <a:pt x="1837" y="3792"/>
                  </a:cubicBezTo>
                  <a:lnTo>
                    <a:pt x="5130" y="2177"/>
                  </a:lnTo>
                  <a:cubicBezTo>
                    <a:pt x="5700" y="1892"/>
                    <a:pt x="5922" y="1195"/>
                    <a:pt x="5637" y="625"/>
                  </a:cubicBezTo>
                  <a:cubicBezTo>
                    <a:pt x="5433" y="239"/>
                    <a:pt x="5034" y="0"/>
                    <a:pt x="4614" y="0"/>
                  </a:cubicBezTo>
                  <a:close/>
                </a:path>
              </a:pathLst>
            </a:custGeom>
            <a:solidFill>
              <a:srgbClr val="252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a:off x="3085150" y="3823775"/>
              <a:ext cx="149675" cy="126700"/>
            </a:xfrm>
            <a:custGeom>
              <a:avLst/>
              <a:gdLst/>
              <a:ahLst/>
              <a:cxnLst/>
              <a:rect l="l" t="t" r="r" b="b"/>
              <a:pathLst>
                <a:path w="5987" h="5068" extrusionOk="0">
                  <a:moveTo>
                    <a:pt x="3770" y="0"/>
                  </a:moveTo>
                  <a:lnTo>
                    <a:pt x="1" y="3959"/>
                  </a:lnTo>
                  <a:lnTo>
                    <a:pt x="539" y="5067"/>
                  </a:lnTo>
                  <a:lnTo>
                    <a:pt x="5986" y="4497"/>
                  </a:lnTo>
                  <a:lnTo>
                    <a:pt x="5448" y="3389"/>
                  </a:lnTo>
                  <a:lnTo>
                    <a:pt x="1711" y="3801"/>
                  </a:lnTo>
                  <a:lnTo>
                    <a:pt x="4308" y="1109"/>
                  </a:lnTo>
                  <a:lnTo>
                    <a:pt x="3770"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3259350" y="3683625"/>
              <a:ext cx="58600" cy="311975"/>
            </a:xfrm>
            <a:custGeom>
              <a:avLst/>
              <a:gdLst/>
              <a:ahLst/>
              <a:cxnLst/>
              <a:rect l="l" t="t" r="r" b="b"/>
              <a:pathLst>
                <a:path w="2344" h="12479" extrusionOk="0">
                  <a:moveTo>
                    <a:pt x="1330" y="1"/>
                  </a:moveTo>
                  <a:lnTo>
                    <a:pt x="0" y="666"/>
                  </a:lnTo>
                  <a:lnTo>
                    <a:pt x="982" y="12479"/>
                  </a:lnTo>
                  <a:lnTo>
                    <a:pt x="2344" y="11813"/>
                  </a:lnTo>
                  <a:lnTo>
                    <a:pt x="1330"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3342475" y="3728775"/>
              <a:ext cx="149650" cy="126700"/>
            </a:xfrm>
            <a:custGeom>
              <a:avLst/>
              <a:gdLst/>
              <a:ahLst/>
              <a:cxnLst/>
              <a:rect l="l" t="t" r="r" b="b"/>
              <a:pathLst>
                <a:path w="5986" h="5068" extrusionOk="0">
                  <a:moveTo>
                    <a:pt x="5416" y="0"/>
                  </a:moveTo>
                  <a:lnTo>
                    <a:pt x="0" y="570"/>
                  </a:lnTo>
                  <a:lnTo>
                    <a:pt x="539" y="1710"/>
                  </a:lnTo>
                  <a:lnTo>
                    <a:pt x="4276" y="1267"/>
                  </a:lnTo>
                  <a:lnTo>
                    <a:pt x="1647" y="3959"/>
                  </a:lnTo>
                  <a:lnTo>
                    <a:pt x="2217" y="5067"/>
                  </a:lnTo>
                  <a:lnTo>
                    <a:pt x="5986" y="1109"/>
                  </a:lnTo>
                  <a:lnTo>
                    <a:pt x="5416"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3644925" y="3248200"/>
              <a:ext cx="1771100" cy="341250"/>
            </a:xfrm>
            <a:custGeom>
              <a:avLst/>
              <a:gdLst/>
              <a:ahLst/>
              <a:cxnLst/>
              <a:rect l="l" t="t" r="r" b="b"/>
              <a:pathLst>
                <a:path w="70844" h="13650" extrusionOk="0">
                  <a:moveTo>
                    <a:pt x="23340" y="0"/>
                  </a:moveTo>
                  <a:cubicBezTo>
                    <a:pt x="21123" y="0"/>
                    <a:pt x="19001" y="887"/>
                    <a:pt x="17418" y="2470"/>
                  </a:cubicBezTo>
                  <a:lnTo>
                    <a:pt x="9374" y="10483"/>
                  </a:lnTo>
                  <a:cubicBezTo>
                    <a:pt x="8012" y="11876"/>
                    <a:pt x="6144" y="12668"/>
                    <a:pt x="4180" y="12668"/>
                  </a:cubicBezTo>
                  <a:lnTo>
                    <a:pt x="0" y="12668"/>
                  </a:lnTo>
                  <a:lnTo>
                    <a:pt x="0" y="13649"/>
                  </a:lnTo>
                  <a:lnTo>
                    <a:pt x="4180" y="13649"/>
                  </a:lnTo>
                  <a:cubicBezTo>
                    <a:pt x="6429" y="13649"/>
                    <a:pt x="8519" y="12794"/>
                    <a:pt x="10102" y="11211"/>
                  </a:cubicBezTo>
                  <a:lnTo>
                    <a:pt x="18146" y="3167"/>
                  </a:lnTo>
                  <a:cubicBezTo>
                    <a:pt x="19571" y="1726"/>
                    <a:pt x="21456" y="1006"/>
                    <a:pt x="23344" y="1006"/>
                  </a:cubicBezTo>
                  <a:cubicBezTo>
                    <a:pt x="25232" y="1006"/>
                    <a:pt x="27125" y="1726"/>
                    <a:pt x="28566" y="3167"/>
                  </a:cubicBezTo>
                  <a:lnTo>
                    <a:pt x="32841" y="7474"/>
                  </a:lnTo>
                  <a:cubicBezTo>
                    <a:pt x="34424" y="9057"/>
                    <a:pt x="36546" y="9912"/>
                    <a:pt x="38763" y="9912"/>
                  </a:cubicBezTo>
                  <a:cubicBezTo>
                    <a:pt x="41011" y="9912"/>
                    <a:pt x="43102" y="9057"/>
                    <a:pt x="44685" y="7474"/>
                  </a:cubicBezTo>
                  <a:cubicBezTo>
                    <a:pt x="46079" y="6081"/>
                    <a:pt x="47947" y="5320"/>
                    <a:pt x="49910" y="5320"/>
                  </a:cubicBezTo>
                  <a:cubicBezTo>
                    <a:pt x="51874" y="5320"/>
                    <a:pt x="53711" y="6081"/>
                    <a:pt x="55104" y="7474"/>
                  </a:cubicBezTo>
                  <a:lnTo>
                    <a:pt x="55706" y="8076"/>
                  </a:lnTo>
                  <a:cubicBezTo>
                    <a:pt x="57337" y="9707"/>
                    <a:pt x="59482" y="10522"/>
                    <a:pt x="61628" y="10522"/>
                  </a:cubicBezTo>
                  <a:cubicBezTo>
                    <a:pt x="63774" y="10522"/>
                    <a:pt x="65919" y="9707"/>
                    <a:pt x="67550" y="8076"/>
                  </a:cubicBezTo>
                  <a:lnTo>
                    <a:pt x="70844" y="4782"/>
                  </a:lnTo>
                  <a:lnTo>
                    <a:pt x="70147" y="4054"/>
                  </a:lnTo>
                  <a:lnTo>
                    <a:pt x="66853" y="7379"/>
                  </a:lnTo>
                  <a:cubicBezTo>
                    <a:pt x="65412" y="8804"/>
                    <a:pt x="63528" y="9517"/>
                    <a:pt x="61644" y="9517"/>
                  </a:cubicBezTo>
                  <a:cubicBezTo>
                    <a:pt x="59760" y="9517"/>
                    <a:pt x="57875" y="8804"/>
                    <a:pt x="56434" y="7379"/>
                  </a:cubicBezTo>
                  <a:lnTo>
                    <a:pt x="55833" y="6746"/>
                  </a:lnTo>
                  <a:cubicBezTo>
                    <a:pt x="54249" y="5194"/>
                    <a:pt x="52127" y="4307"/>
                    <a:pt x="49910" y="4307"/>
                  </a:cubicBezTo>
                  <a:cubicBezTo>
                    <a:pt x="47662" y="4307"/>
                    <a:pt x="45572" y="5194"/>
                    <a:pt x="43988" y="6777"/>
                  </a:cubicBezTo>
                  <a:cubicBezTo>
                    <a:pt x="42547" y="8202"/>
                    <a:pt x="40663" y="8915"/>
                    <a:pt x="38779" y="8915"/>
                  </a:cubicBezTo>
                  <a:cubicBezTo>
                    <a:pt x="36894" y="8915"/>
                    <a:pt x="35010" y="8202"/>
                    <a:pt x="33569" y="6777"/>
                  </a:cubicBezTo>
                  <a:lnTo>
                    <a:pt x="29262" y="2470"/>
                  </a:lnTo>
                  <a:cubicBezTo>
                    <a:pt x="27679" y="887"/>
                    <a:pt x="25589" y="0"/>
                    <a:pt x="23340"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4161125" y="3203850"/>
              <a:ext cx="114025" cy="114025"/>
            </a:xfrm>
            <a:custGeom>
              <a:avLst/>
              <a:gdLst/>
              <a:ahLst/>
              <a:cxnLst/>
              <a:rect l="l" t="t" r="r" b="b"/>
              <a:pathLst>
                <a:path w="4561" h="4561" extrusionOk="0">
                  <a:moveTo>
                    <a:pt x="2280" y="349"/>
                  </a:moveTo>
                  <a:cubicBezTo>
                    <a:pt x="3325" y="349"/>
                    <a:pt x="4212" y="1204"/>
                    <a:pt x="4212" y="2281"/>
                  </a:cubicBezTo>
                  <a:cubicBezTo>
                    <a:pt x="4212" y="3358"/>
                    <a:pt x="3325" y="4213"/>
                    <a:pt x="2280" y="4213"/>
                  </a:cubicBezTo>
                  <a:cubicBezTo>
                    <a:pt x="1204" y="4213"/>
                    <a:pt x="317" y="3358"/>
                    <a:pt x="317" y="2281"/>
                  </a:cubicBezTo>
                  <a:cubicBezTo>
                    <a:pt x="317" y="1204"/>
                    <a:pt x="1204" y="349"/>
                    <a:pt x="2280" y="349"/>
                  </a:cubicBezTo>
                  <a:close/>
                  <a:moveTo>
                    <a:pt x="2280" y="1"/>
                  </a:moveTo>
                  <a:cubicBezTo>
                    <a:pt x="1014" y="1"/>
                    <a:pt x="0" y="1014"/>
                    <a:pt x="0" y="2281"/>
                  </a:cubicBezTo>
                  <a:cubicBezTo>
                    <a:pt x="0" y="3548"/>
                    <a:pt x="1014" y="4561"/>
                    <a:pt x="2280" y="4561"/>
                  </a:cubicBezTo>
                  <a:cubicBezTo>
                    <a:pt x="3516" y="4561"/>
                    <a:pt x="4561" y="3548"/>
                    <a:pt x="4561" y="2281"/>
                  </a:cubicBezTo>
                  <a:cubicBezTo>
                    <a:pt x="4561" y="1014"/>
                    <a:pt x="3516" y="1"/>
                    <a:pt x="2280"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4571225" y="3445325"/>
              <a:ext cx="75250" cy="76025"/>
            </a:xfrm>
            <a:custGeom>
              <a:avLst/>
              <a:gdLst/>
              <a:ahLst/>
              <a:cxnLst/>
              <a:rect l="l" t="t" r="r" b="b"/>
              <a:pathLst>
                <a:path w="3010" h="3041" extrusionOk="0">
                  <a:moveTo>
                    <a:pt x="1489" y="349"/>
                  </a:moveTo>
                  <a:cubicBezTo>
                    <a:pt x="2154" y="349"/>
                    <a:pt x="2661" y="887"/>
                    <a:pt x="2661" y="1521"/>
                  </a:cubicBezTo>
                  <a:cubicBezTo>
                    <a:pt x="2661" y="2186"/>
                    <a:pt x="2154" y="2693"/>
                    <a:pt x="1489" y="2693"/>
                  </a:cubicBezTo>
                  <a:cubicBezTo>
                    <a:pt x="856" y="2693"/>
                    <a:pt x="318" y="2186"/>
                    <a:pt x="318" y="1521"/>
                  </a:cubicBezTo>
                  <a:cubicBezTo>
                    <a:pt x="318" y="887"/>
                    <a:pt x="856" y="349"/>
                    <a:pt x="1489" y="349"/>
                  </a:cubicBezTo>
                  <a:close/>
                  <a:moveTo>
                    <a:pt x="1489" y="1"/>
                  </a:moveTo>
                  <a:cubicBezTo>
                    <a:pt x="666" y="1"/>
                    <a:pt x="1" y="697"/>
                    <a:pt x="1" y="1521"/>
                  </a:cubicBezTo>
                  <a:cubicBezTo>
                    <a:pt x="1" y="2376"/>
                    <a:pt x="666" y="3041"/>
                    <a:pt x="1489" y="3041"/>
                  </a:cubicBezTo>
                  <a:cubicBezTo>
                    <a:pt x="2344" y="3041"/>
                    <a:pt x="3009" y="2376"/>
                    <a:pt x="3009" y="1521"/>
                  </a:cubicBezTo>
                  <a:cubicBezTo>
                    <a:pt x="3009" y="697"/>
                    <a:pt x="2344" y="1"/>
                    <a:pt x="1489"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a:off x="5119100" y="3445325"/>
              <a:ext cx="105325" cy="105325"/>
            </a:xfrm>
            <a:custGeom>
              <a:avLst/>
              <a:gdLst/>
              <a:ahLst/>
              <a:cxnLst/>
              <a:rect l="l" t="t" r="r" b="b"/>
              <a:pathLst>
                <a:path w="4213" h="4213" extrusionOk="0">
                  <a:moveTo>
                    <a:pt x="2123" y="349"/>
                  </a:moveTo>
                  <a:cubicBezTo>
                    <a:pt x="3073" y="349"/>
                    <a:pt x="3864" y="1141"/>
                    <a:pt x="3864" y="2122"/>
                  </a:cubicBezTo>
                  <a:cubicBezTo>
                    <a:pt x="3864" y="3073"/>
                    <a:pt x="3073" y="3864"/>
                    <a:pt x="2123" y="3864"/>
                  </a:cubicBezTo>
                  <a:cubicBezTo>
                    <a:pt x="1141" y="3864"/>
                    <a:pt x="349" y="3073"/>
                    <a:pt x="349" y="2122"/>
                  </a:cubicBezTo>
                  <a:cubicBezTo>
                    <a:pt x="349" y="1141"/>
                    <a:pt x="1141" y="349"/>
                    <a:pt x="2123" y="349"/>
                  </a:cubicBezTo>
                  <a:close/>
                  <a:moveTo>
                    <a:pt x="2123" y="1"/>
                  </a:moveTo>
                  <a:cubicBezTo>
                    <a:pt x="951" y="1"/>
                    <a:pt x="1" y="951"/>
                    <a:pt x="1" y="2122"/>
                  </a:cubicBezTo>
                  <a:cubicBezTo>
                    <a:pt x="1" y="3263"/>
                    <a:pt x="951" y="4213"/>
                    <a:pt x="2123" y="4213"/>
                  </a:cubicBezTo>
                  <a:cubicBezTo>
                    <a:pt x="3263" y="4213"/>
                    <a:pt x="4213" y="3263"/>
                    <a:pt x="4213" y="2122"/>
                  </a:cubicBezTo>
                  <a:cubicBezTo>
                    <a:pt x="4213" y="951"/>
                    <a:pt x="3263" y="1"/>
                    <a:pt x="2123"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5355050" y="3305975"/>
              <a:ext cx="105325" cy="105325"/>
            </a:xfrm>
            <a:custGeom>
              <a:avLst/>
              <a:gdLst/>
              <a:ahLst/>
              <a:cxnLst/>
              <a:rect l="l" t="t" r="r" b="b"/>
              <a:pathLst>
                <a:path w="4213" h="4213" extrusionOk="0">
                  <a:moveTo>
                    <a:pt x="2090" y="349"/>
                  </a:moveTo>
                  <a:cubicBezTo>
                    <a:pt x="3072" y="349"/>
                    <a:pt x="3864" y="1141"/>
                    <a:pt x="3864" y="2123"/>
                  </a:cubicBezTo>
                  <a:cubicBezTo>
                    <a:pt x="3864" y="3073"/>
                    <a:pt x="3072" y="3865"/>
                    <a:pt x="2090" y="3865"/>
                  </a:cubicBezTo>
                  <a:cubicBezTo>
                    <a:pt x="1140" y="3865"/>
                    <a:pt x="349" y="3073"/>
                    <a:pt x="349" y="2091"/>
                  </a:cubicBezTo>
                  <a:cubicBezTo>
                    <a:pt x="349" y="1141"/>
                    <a:pt x="1140" y="349"/>
                    <a:pt x="2090" y="349"/>
                  </a:cubicBezTo>
                  <a:close/>
                  <a:moveTo>
                    <a:pt x="2090" y="1"/>
                  </a:moveTo>
                  <a:cubicBezTo>
                    <a:pt x="950" y="1"/>
                    <a:pt x="0" y="951"/>
                    <a:pt x="0" y="2123"/>
                  </a:cubicBezTo>
                  <a:cubicBezTo>
                    <a:pt x="0" y="3263"/>
                    <a:pt x="950" y="4213"/>
                    <a:pt x="2090" y="4213"/>
                  </a:cubicBezTo>
                  <a:cubicBezTo>
                    <a:pt x="3262" y="4213"/>
                    <a:pt x="4212" y="3263"/>
                    <a:pt x="4212" y="2123"/>
                  </a:cubicBezTo>
                  <a:cubicBezTo>
                    <a:pt x="4212" y="951"/>
                    <a:pt x="3262" y="1"/>
                    <a:pt x="2090"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5377200" y="3328150"/>
              <a:ext cx="61000" cy="61000"/>
            </a:xfrm>
            <a:custGeom>
              <a:avLst/>
              <a:gdLst/>
              <a:ahLst/>
              <a:cxnLst/>
              <a:rect l="l" t="t" r="r" b="b"/>
              <a:pathLst>
                <a:path w="2440" h="2440" extrusionOk="0">
                  <a:moveTo>
                    <a:pt x="1204" y="1"/>
                  </a:moveTo>
                  <a:cubicBezTo>
                    <a:pt x="539" y="1"/>
                    <a:pt x="1" y="539"/>
                    <a:pt x="1" y="1204"/>
                  </a:cubicBezTo>
                  <a:cubicBezTo>
                    <a:pt x="1" y="1901"/>
                    <a:pt x="539" y="2439"/>
                    <a:pt x="1204" y="2439"/>
                  </a:cubicBezTo>
                  <a:cubicBezTo>
                    <a:pt x="1869" y="2439"/>
                    <a:pt x="2439" y="1901"/>
                    <a:pt x="2439" y="1204"/>
                  </a:cubicBezTo>
                  <a:cubicBezTo>
                    <a:pt x="2439" y="539"/>
                    <a:pt x="1869" y="1"/>
                    <a:pt x="1204"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3592650" y="3524500"/>
              <a:ext cx="104550" cy="105325"/>
            </a:xfrm>
            <a:custGeom>
              <a:avLst/>
              <a:gdLst/>
              <a:ahLst/>
              <a:cxnLst/>
              <a:rect l="l" t="t" r="r" b="b"/>
              <a:pathLst>
                <a:path w="4182" h="4213" extrusionOk="0">
                  <a:moveTo>
                    <a:pt x="2091" y="349"/>
                  </a:moveTo>
                  <a:cubicBezTo>
                    <a:pt x="3073" y="349"/>
                    <a:pt x="3864" y="1109"/>
                    <a:pt x="3864" y="2091"/>
                  </a:cubicBezTo>
                  <a:cubicBezTo>
                    <a:pt x="3864" y="3072"/>
                    <a:pt x="3073" y="3864"/>
                    <a:pt x="2091" y="3864"/>
                  </a:cubicBezTo>
                  <a:cubicBezTo>
                    <a:pt x="1141" y="3864"/>
                    <a:pt x="349" y="3072"/>
                    <a:pt x="349" y="2091"/>
                  </a:cubicBezTo>
                  <a:cubicBezTo>
                    <a:pt x="349" y="1141"/>
                    <a:pt x="1109" y="349"/>
                    <a:pt x="2091" y="349"/>
                  </a:cubicBezTo>
                  <a:close/>
                  <a:moveTo>
                    <a:pt x="2091" y="1"/>
                  </a:moveTo>
                  <a:cubicBezTo>
                    <a:pt x="951" y="1"/>
                    <a:pt x="1" y="951"/>
                    <a:pt x="1" y="2091"/>
                  </a:cubicBezTo>
                  <a:cubicBezTo>
                    <a:pt x="1" y="3262"/>
                    <a:pt x="951" y="4213"/>
                    <a:pt x="2091" y="4213"/>
                  </a:cubicBezTo>
                  <a:cubicBezTo>
                    <a:pt x="3263" y="4213"/>
                    <a:pt x="4181" y="3262"/>
                    <a:pt x="4181" y="2091"/>
                  </a:cubicBezTo>
                  <a:cubicBezTo>
                    <a:pt x="4181" y="951"/>
                    <a:pt x="3263" y="1"/>
                    <a:pt x="2091"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3614825" y="3546675"/>
              <a:ext cx="61000" cy="60975"/>
            </a:xfrm>
            <a:custGeom>
              <a:avLst/>
              <a:gdLst/>
              <a:ahLst/>
              <a:cxnLst/>
              <a:rect l="l" t="t" r="r" b="b"/>
              <a:pathLst>
                <a:path w="2440" h="2439" extrusionOk="0">
                  <a:moveTo>
                    <a:pt x="1204" y="0"/>
                  </a:moveTo>
                  <a:cubicBezTo>
                    <a:pt x="539" y="0"/>
                    <a:pt x="1" y="539"/>
                    <a:pt x="1" y="1204"/>
                  </a:cubicBezTo>
                  <a:cubicBezTo>
                    <a:pt x="1" y="1900"/>
                    <a:pt x="539" y="2439"/>
                    <a:pt x="1204" y="2439"/>
                  </a:cubicBezTo>
                  <a:cubicBezTo>
                    <a:pt x="1869" y="2439"/>
                    <a:pt x="2439" y="1900"/>
                    <a:pt x="2439" y="1204"/>
                  </a:cubicBezTo>
                  <a:cubicBezTo>
                    <a:pt x="2439" y="539"/>
                    <a:pt x="1869" y="0"/>
                    <a:pt x="1204"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4880000" y="2948925"/>
              <a:ext cx="173425" cy="24550"/>
            </a:xfrm>
            <a:custGeom>
              <a:avLst/>
              <a:gdLst/>
              <a:ahLst/>
              <a:cxnLst/>
              <a:rect l="l" t="t" r="r" b="b"/>
              <a:pathLst>
                <a:path w="6937" h="982" extrusionOk="0">
                  <a:moveTo>
                    <a:pt x="507" y="0"/>
                  </a:moveTo>
                  <a:cubicBezTo>
                    <a:pt x="222" y="0"/>
                    <a:pt x="1" y="222"/>
                    <a:pt x="1" y="507"/>
                  </a:cubicBezTo>
                  <a:cubicBezTo>
                    <a:pt x="1" y="760"/>
                    <a:pt x="222" y="982"/>
                    <a:pt x="507" y="982"/>
                  </a:cubicBezTo>
                  <a:lnTo>
                    <a:pt x="6430" y="982"/>
                  </a:lnTo>
                  <a:cubicBezTo>
                    <a:pt x="6715" y="982"/>
                    <a:pt x="6936" y="760"/>
                    <a:pt x="6936" y="507"/>
                  </a:cubicBezTo>
                  <a:cubicBezTo>
                    <a:pt x="6936" y="222"/>
                    <a:pt x="6715" y="0"/>
                    <a:pt x="6430"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5108025" y="2948925"/>
              <a:ext cx="81575" cy="24550"/>
            </a:xfrm>
            <a:custGeom>
              <a:avLst/>
              <a:gdLst/>
              <a:ahLst/>
              <a:cxnLst/>
              <a:rect l="l" t="t" r="r" b="b"/>
              <a:pathLst>
                <a:path w="3263" h="982" extrusionOk="0">
                  <a:moveTo>
                    <a:pt x="507" y="0"/>
                  </a:moveTo>
                  <a:cubicBezTo>
                    <a:pt x="222" y="0"/>
                    <a:pt x="0" y="222"/>
                    <a:pt x="0" y="507"/>
                  </a:cubicBezTo>
                  <a:cubicBezTo>
                    <a:pt x="0" y="760"/>
                    <a:pt x="222" y="982"/>
                    <a:pt x="507" y="982"/>
                  </a:cubicBezTo>
                  <a:lnTo>
                    <a:pt x="2756" y="982"/>
                  </a:lnTo>
                  <a:cubicBezTo>
                    <a:pt x="3041" y="982"/>
                    <a:pt x="3262" y="760"/>
                    <a:pt x="3262" y="507"/>
                  </a:cubicBezTo>
                  <a:cubicBezTo>
                    <a:pt x="3262" y="222"/>
                    <a:pt x="3041" y="0"/>
                    <a:pt x="2756"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5300425" y="2948925"/>
              <a:ext cx="58600" cy="24550"/>
            </a:xfrm>
            <a:custGeom>
              <a:avLst/>
              <a:gdLst/>
              <a:ahLst/>
              <a:cxnLst/>
              <a:rect l="l" t="t" r="r" b="b"/>
              <a:pathLst>
                <a:path w="2344" h="982" extrusionOk="0">
                  <a:moveTo>
                    <a:pt x="507" y="0"/>
                  </a:moveTo>
                  <a:cubicBezTo>
                    <a:pt x="222" y="0"/>
                    <a:pt x="0" y="222"/>
                    <a:pt x="0" y="507"/>
                  </a:cubicBezTo>
                  <a:cubicBezTo>
                    <a:pt x="0" y="760"/>
                    <a:pt x="222" y="982"/>
                    <a:pt x="507" y="982"/>
                  </a:cubicBezTo>
                  <a:lnTo>
                    <a:pt x="1837" y="982"/>
                  </a:lnTo>
                  <a:cubicBezTo>
                    <a:pt x="2122" y="982"/>
                    <a:pt x="2344" y="760"/>
                    <a:pt x="2344" y="507"/>
                  </a:cubicBezTo>
                  <a:cubicBezTo>
                    <a:pt x="2344" y="222"/>
                    <a:pt x="2122" y="0"/>
                    <a:pt x="183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5127025" y="3021750"/>
              <a:ext cx="197950" cy="25375"/>
            </a:xfrm>
            <a:custGeom>
              <a:avLst/>
              <a:gdLst/>
              <a:ahLst/>
              <a:cxnLst/>
              <a:rect l="l" t="t" r="r" b="b"/>
              <a:pathLst>
                <a:path w="7918" h="1015" extrusionOk="0">
                  <a:moveTo>
                    <a:pt x="507" y="1"/>
                  </a:moveTo>
                  <a:cubicBezTo>
                    <a:pt x="222" y="1"/>
                    <a:pt x="1" y="222"/>
                    <a:pt x="1" y="508"/>
                  </a:cubicBezTo>
                  <a:cubicBezTo>
                    <a:pt x="1" y="793"/>
                    <a:pt x="222" y="1014"/>
                    <a:pt x="507" y="1014"/>
                  </a:cubicBezTo>
                  <a:lnTo>
                    <a:pt x="7443" y="1014"/>
                  </a:lnTo>
                  <a:cubicBezTo>
                    <a:pt x="7696" y="1014"/>
                    <a:pt x="7918" y="793"/>
                    <a:pt x="7918" y="508"/>
                  </a:cubicBezTo>
                  <a:cubicBezTo>
                    <a:pt x="7918" y="222"/>
                    <a:pt x="7696" y="1"/>
                    <a:pt x="7443"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3979025" y="3617125"/>
              <a:ext cx="119575" cy="24575"/>
            </a:xfrm>
            <a:custGeom>
              <a:avLst/>
              <a:gdLst/>
              <a:ahLst/>
              <a:cxnLst/>
              <a:rect l="l" t="t" r="r" b="b"/>
              <a:pathLst>
                <a:path w="4783" h="983" extrusionOk="0">
                  <a:moveTo>
                    <a:pt x="507" y="1"/>
                  </a:moveTo>
                  <a:cubicBezTo>
                    <a:pt x="222" y="1"/>
                    <a:pt x="0" y="222"/>
                    <a:pt x="0" y="508"/>
                  </a:cubicBezTo>
                  <a:cubicBezTo>
                    <a:pt x="0" y="761"/>
                    <a:pt x="222" y="983"/>
                    <a:pt x="507" y="983"/>
                  </a:cubicBezTo>
                  <a:lnTo>
                    <a:pt x="4307" y="983"/>
                  </a:lnTo>
                  <a:cubicBezTo>
                    <a:pt x="4561" y="983"/>
                    <a:pt x="4782" y="761"/>
                    <a:pt x="4782" y="508"/>
                  </a:cubicBezTo>
                  <a:cubicBezTo>
                    <a:pt x="4782" y="222"/>
                    <a:pt x="4561" y="1"/>
                    <a:pt x="4307"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4148450" y="3617125"/>
              <a:ext cx="50700" cy="24575"/>
            </a:xfrm>
            <a:custGeom>
              <a:avLst/>
              <a:gdLst/>
              <a:ahLst/>
              <a:cxnLst/>
              <a:rect l="l" t="t" r="r" b="b"/>
              <a:pathLst>
                <a:path w="2028" h="983" extrusionOk="0">
                  <a:moveTo>
                    <a:pt x="507" y="1"/>
                  </a:moveTo>
                  <a:cubicBezTo>
                    <a:pt x="222" y="1"/>
                    <a:pt x="1" y="222"/>
                    <a:pt x="1" y="508"/>
                  </a:cubicBezTo>
                  <a:cubicBezTo>
                    <a:pt x="1" y="761"/>
                    <a:pt x="222" y="983"/>
                    <a:pt x="507" y="983"/>
                  </a:cubicBezTo>
                  <a:lnTo>
                    <a:pt x="1521" y="983"/>
                  </a:lnTo>
                  <a:cubicBezTo>
                    <a:pt x="1806" y="983"/>
                    <a:pt x="2027" y="761"/>
                    <a:pt x="2027" y="508"/>
                  </a:cubicBezTo>
                  <a:cubicBezTo>
                    <a:pt x="2027" y="222"/>
                    <a:pt x="1806" y="1"/>
                    <a:pt x="1521"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4750175" y="3617125"/>
              <a:ext cx="136975" cy="24575"/>
            </a:xfrm>
            <a:custGeom>
              <a:avLst/>
              <a:gdLst/>
              <a:ahLst/>
              <a:cxnLst/>
              <a:rect l="l" t="t" r="r" b="b"/>
              <a:pathLst>
                <a:path w="5479" h="983" extrusionOk="0">
                  <a:moveTo>
                    <a:pt x="475" y="1"/>
                  </a:moveTo>
                  <a:cubicBezTo>
                    <a:pt x="222" y="1"/>
                    <a:pt x="0" y="222"/>
                    <a:pt x="0" y="508"/>
                  </a:cubicBezTo>
                  <a:cubicBezTo>
                    <a:pt x="0" y="761"/>
                    <a:pt x="222" y="983"/>
                    <a:pt x="475" y="983"/>
                  </a:cubicBezTo>
                  <a:lnTo>
                    <a:pt x="4972" y="983"/>
                  </a:lnTo>
                  <a:cubicBezTo>
                    <a:pt x="5257" y="983"/>
                    <a:pt x="5479" y="761"/>
                    <a:pt x="5479" y="508"/>
                  </a:cubicBezTo>
                  <a:cubicBezTo>
                    <a:pt x="5479" y="222"/>
                    <a:pt x="5257" y="1"/>
                    <a:pt x="497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4933850" y="3617125"/>
              <a:ext cx="58600" cy="24575"/>
            </a:xfrm>
            <a:custGeom>
              <a:avLst/>
              <a:gdLst/>
              <a:ahLst/>
              <a:cxnLst/>
              <a:rect l="l" t="t" r="r" b="b"/>
              <a:pathLst>
                <a:path w="2344" h="983" extrusionOk="0">
                  <a:moveTo>
                    <a:pt x="507" y="1"/>
                  </a:moveTo>
                  <a:cubicBezTo>
                    <a:pt x="222" y="1"/>
                    <a:pt x="0" y="222"/>
                    <a:pt x="0" y="508"/>
                  </a:cubicBezTo>
                  <a:cubicBezTo>
                    <a:pt x="0" y="761"/>
                    <a:pt x="222" y="983"/>
                    <a:pt x="507" y="983"/>
                  </a:cubicBezTo>
                  <a:lnTo>
                    <a:pt x="1837" y="983"/>
                  </a:lnTo>
                  <a:cubicBezTo>
                    <a:pt x="2122" y="983"/>
                    <a:pt x="2344" y="761"/>
                    <a:pt x="2344" y="508"/>
                  </a:cubicBezTo>
                  <a:cubicBezTo>
                    <a:pt x="2344" y="222"/>
                    <a:pt x="2122" y="1"/>
                    <a:pt x="1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a:off x="5163450" y="3617125"/>
              <a:ext cx="73650" cy="24575"/>
            </a:xfrm>
            <a:custGeom>
              <a:avLst/>
              <a:gdLst/>
              <a:ahLst/>
              <a:cxnLst/>
              <a:rect l="l" t="t" r="r" b="b"/>
              <a:pathLst>
                <a:path w="2946" h="983" extrusionOk="0">
                  <a:moveTo>
                    <a:pt x="507" y="1"/>
                  </a:moveTo>
                  <a:cubicBezTo>
                    <a:pt x="222" y="1"/>
                    <a:pt x="0" y="222"/>
                    <a:pt x="0" y="508"/>
                  </a:cubicBezTo>
                  <a:cubicBezTo>
                    <a:pt x="0" y="761"/>
                    <a:pt x="222" y="983"/>
                    <a:pt x="507" y="983"/>
                  </a:cubicBezTo>
                  <a:lnTo>
                    <a:pt x="2439" y="983"/>
                  </a:lnTo>
                  <a:cubicBezTo>
                    <a:pt x="2724" y="983"/>
                    <a:pt x="2946" y="761"/>
                    <a:pt x="2946" y="508"/>
                  </a:cubicBezTo>
                  <a:cubicBezTo>
                    <a:pt x="2946" y="222"/>
                    <a:pt x="2724" y="1"/>
                    <a:pt x="2439"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a:off x="3676575" y="2937825"/>
              <a:ext cx="139375" cy="25375"/>
            </a:xfrm>
            <a:custGeom>
              <a:avLst/>
              <a:gdLst/>
              <a:ahLst/>
              <a:cxnLst/>
              <a:rect l="l" t="t" r="r" b="b"/>
              <a:pathLst>
                <a:path w="5575" h="1015" extrusionOk="0">
                  <a:moveTo>
                    <a:pt x="507" y="1"/>
                  </a:moveTo>
                  <a:cubicBezTo>
                    <a:pt x="222" y="1"/>
                    <a:pt x="1" y="254"/>
                    <a:pt x="1" y="508"/>
                  </a:cubicBezTo>
                  <a:cubicBezTo>
                    <a:pt x="1" y="793"/>
                    <a:pt x="222" y="1014"/>
                    <a:pt x="507" y="1014"/>
                  </a:cubicBezTo>
                  <a:lnTo>
                    <a:pt x="5068" y="1014"/>
                  </a:lnTo>
                  <a:cubicBezTo>
                    <a:pt x="5321" y="1014"/>
                    <a:pt x="5575" y="793"/>
                    <a:pt x="5543" y="508"/>
                  </a:cubicBezTo>
                  <a:cubicBezTo>
                    <a:pt x="5543" y="223"/>
                    <a:pt x="5321" y="1"/>
                    <a:pt x="5068"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3852350" y="2937825"/>
              <a:ext cx="68100" cy="25375"/>
            </a:xfrm>
            <a:custGeom>
              <a:avLst/>
              <a:gdLst/>
              <a:ahLst/>
              <a:cxnLst/>
              <a:rect l="l" t="t" r="r" b="b"/>
              <a:pathLst>
                <a:path w="2724" h="1015" extrusionOk="0">
                  <a:moveTo>
                    <a:pt x="507" y="1"/>
                  </a:moveTo>
                  <a:cubicBezTo>
                    <a:pt x="222" y="1"/>
                    <a:pt x="0" y="254"/>
                    <a:pt x="0" y="508"/>
                  </a:cubicBezTo>
                  <a:cubicBezTo>
                    <a:pt x="0" y="793"/>
                    <a:pt x="222" y="1014"/>
                    <a:pt x="507" y="1014"/>
                  </a:cubicBezTo>
                  <a:lnTo>
                    <a:pt x="2217" y="1014"/>
                  </a:lnTo>
                  <a:cubicBezTo>
                    <a:pt x="2502" y="1014"/>
                    <a:pt x="2724" y="793"/>
                    <a:pt x="2724" y="508"/>
                  </a:cubicBezTo>
                  <a:cubicBezTo>
                    <a:pt x="2724" y="223"/>
                    <a:pt x="2502" y="1"/>
                    <a:pt x="2217"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2966400" y="2846400"/>
              <a:ext cx="266050" cy="531650"/>
            </a:xfrm>
            <a:custGeom>
              <a:avLst/>
              <a:gdLst/>
              <a:ahLst/>
              <a:cxnLst/>
              <a:rect l="l" t="t" r="r" b="b"/>
              <a:pathLst>
                <a:path w="10642" h="21266" extrusionOk="0">
                  <a:moveTo>
                    <a:pt x="191" y="0"/>
                  </a:moveTo>
                  <a:cubicBezTo>
                    <a:pt x="143" y="0"/>
                    <a:pt x="96" y="16"/>
                    <a:pt x="64" y="48"/>
                  </a:cubicBezTo>
                  <a:cubicBezTo>
                    <a:pt x="1" y="111"/>
                    <a:pt x="1" y="238"/>
                    <a:pt x="64" y="301"/>
                  </a:cubicBezTo>
                  <a:lnTo>
                    <a:pt x="10293" y="10530"/>
                  </a:lnTo>
                  <a:lnTo>
                    <a:pt x="10293" y="21076"/>
                  </a:lnTo>
                  <a:cubicBezTo>
                    <a:pt x="10293" y="21171"/>
                    <a:pt x="10388" y="21266"/>
                    <a:pt x="10483" y="21266"/>
                  </a:cubicBezTo>
                  <a:cubicBezTo>
                    <a:pt x="10546" y="21266"/>
                    <a:pt x="10641" y="21171"/>
                    <a:pt x="10641" y="21076"/>
                  </a:cubicBezTo>
                  <a:lnTo>
                    <a:pt x="10641" y="10435"/>
                  </a:lnTo>
                  <a:cubicBezTo>
                    <a:pt x="10641" y="10403"/>
                    <a:pt x="10610" y="10372"/>
                    <a:pt x="10578" y="10340"/>
                  </a:cubicBezTo>
                  <a:lnTo>
                    <a:pt x="317" y="48"/>
                  </a:lnTo>
                  <a:cubicBezTo>
                    <a:pt x="286" y="16"/>
                    <a:pt x="238" y="0"/>
                    <a:pt x="19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2741550" y="2634600"/>
              <a:ext cx="266850" cy="266850"/>
            </a:xfrm>
            <a:custGeom>
              <a:avLst/>
              <a:gdLst/>
              <a:ahLst/>
              <a:cxnLst/>
              <a:rect l="l" t="t" r="r" b="b"/>
              <a:pathLst>
                <a:path w="10674" h="10674" extrusionOk="0">
                  <a:moveTo>
                    <a:pt x="5321" y="317"/>
                  </a:moveTo>
                  <a:cubicBezTo>
                    <a:pt x="8076" y="317"/>
                    <a:pt x="10325" y="2566"/>
                    <a:pt x="10325" y="5353"/>
                  </a:cubicBezTo>
                  <a:cubicBezTo>
                    <a:pt x="10325" y="8108"/>
                    <a:pt x="8076" y="10356"/>
                    <a:pt x="5321" y="10356"/>
                  </a:cubicBezTo>
                  <a:cubicBezTo>
                    <a:pt x="2566" y="10356"/>
                    <a:pt x="317" y="8108"/>
                    <a:pt x="317" y="5353"/>
                  </a:cubicBezTo>
                  <a:cubicBezTo>
                    <a:pt x="317" y="2566"/>
                    <a:pt x="2566" y="317"/>
                    <a:pt x="5321" y="317"/>
                  </a:cubicBezTo>
                  <a:close/>
                  <a:moveTo>
                    <a:pt x="5321" y="1"/>
                  </a:moveTo>
                  <a:cubicBezTo>
                    <a:pt x="2376" y="1"/>
                    <a:pt x="1" y="2408"/>
                    <a:pt x="1" y="5353"/>
                  </a:cubicBezTo>
                  <a:cubicBezTo>
                    <a:pt x="1" y="8298"/>
                    <a:pt x="2376" y="10673"/>
                    <a:pt x="5321" y="10673"/>
                  </a:cubicBezTo>
                  <a:cubicBezTo>
                    <a:pt x="8266" y="10673"/>
                    <a:pt x="10673" y="8298"/>
                    <a:pt x="10673" y="5353"/>
                  </a:cubicBezTo>
                  <a:cubicBezTo>
                    <a:pt x="10673" y="2408"/>
                    <a:pt x="8266" y="1"/>
                    <a:pt x="5321"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a:off x="2770850" y="2673800"/>
              <a:ext cx="207450" cy="188450"/>
            </a:xfrm>
            <a:custGeom>
              <a:avLst/>
              <a:gdLst/>
              <a:ahLst/>
              <a:cxnLst/>
              <a:rect l="l" t="t" r="r" b="b"/>
              <a:pathLst>
                <a:path w="8298" h="7538" extrusionOk="0">
                  <a:moveTo>
                    <a:pt x="4161" y="0"/>
                  </a:moveTo>
                  <a:cubicBezTo>
                    <a:pt x="3199" y="0"/>
                    <a:pt x="2233" y="365"/>
                    <a:pt x="1489" y="1093"/>
                  </a:cubicBezTo>
                  <a:cubicBezTo>
                    <a:pt x="0" y="2581"/>
                    <a:pt x="0" y="4957"/>
                    <a:pt x="1489" y="6445"/>
                  </a:cubicBezTo>
                  <a:cubicBezTo>
                    <a:pt x="2233" y="7173"/>
                    <a:pt x="3199" y="7538"/>
                    <a:pt x="4161" y="7538"/>
                  </a:cubicBezTo>
                  <a:cubicBezTo>
                    <a:pt x="5123" y="7538"/>
                    <a:pt x="6081" y="7173"/>
                    <a:pt x="6809" y="6445"/>
                  </a:cubicBezTo>
                  <a:cubicBezTo>
                    <a:pt x="8298" y="4957"/>
                    <a:pt x="8298" y="2581"/>
                    <a:pt x="6809" y="1093"/>
                  </a:cubicBezTo>
                  <a:cubicBezTo>
                    <a:pt x="6081" y="365"/>
                    <a:pt x="5123" y="0"/>
                    <a:pt x="416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3"/>
            <p:cNvSpPr/>
            <p:nvPr/>
          </p:nvSpPr>
          <p:spPr>
            <a:xfrm>
              <a:off x="3700325" y="2547525"/>
              <a:ext cx="8750" cy="292150"/>
            </a:xfrm>
            <a:custGeom>
              <a:avLst/>
              <a:gdLst/>
              <a:ahLst/>
              <a:cxnLst/>
              <a:rect l="l" t="t" r="r" b="b"/>
              <a:pathLst>
                <a:path w="350" h="11686" extrusionOk="0">
                  <a:moveTo>
                    <a:pt x="191" y="0"/>
                  </a:moveTo>
                  <a:cubicBezTo>
                    <a:pt x="96" y="0"/>
                    <a:pt x="1" y="63"/>
                    <a:pt x="1" y="158"/>
                  </a:cubicBezTo>
                  <a:lnTo>
                    <a:pt x="1" y="11528"/>
                  </a:lnTo>
                  <a:cubicBezTo>
                    <a:pt x="1" y="11623"/>
                    <a:pt x="96" y="11686"/>
                    <a:pt x="191" y="11686"/>
                  </a:cubicBezTo>
                  <a:cubicBezTo>
                    <a:pt x="254" y="11686"/>
                    <a:pt x="349" y="11623"/>
                    <a:pt x="349" y="11528"/>
                  </a:cubicBezTo>
                  <a:lnTo>
                    <a:pt x="349" y="158"/>
                  </a:lnTo>
                  <a:cubicBezTo>
                    <a:pt x="349" y="63"/>
                    <a:pt x="254" y="0"/>
                    <a:pt x="191"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2598250" y="3306775"/>
              <a:ext cx="424400" cy="669025"/>
            </a:xfrm>
            <a:custGeom>
              <a:avLst/>
              <a:gdLst/>
              <a:ahLst/>
              <a:cxnLst/>
              <a:rect l="l" t="t" r="r" b="b"/>
              <a:pathLst>
                <a:path w="16976" h="26761" extrusionOk="0">
                  <a:moveTo>
                    <a:pt x="159" y="1"/>
                  </a:moveTo>
                  <a:cubicBezTo>
                    <a:pt x="64" y="1"/>
                    <a:pt x="0" y="64"/>
                    <a:pt x="0" y="159"/>
                  </a:cubicBezTo>
                  <a:lnTo>
                    <a:pt x="0" y="16532"/>
                  </a:lnTo>
                  <a:cubicBezTo>
                    <a:pt x="0" y="16563"/>
                    <a:pt x="32" y="16595"/>
                    <a:pt x="64" y="16627"/>
                  </a:cubicBezTo>
                  <a:lnTo>
                    <a:pt x="10103" y="26697"/>
                  </a:lnTo>
                  <a:cubicBezTo>
                    <a:pt x="10135" y="26729"/>
                    <a:pt x="10198" y="26761"/>
                    <a:pt x="10230" y="26761"/>
                  </a:cubicBezTo>
                  <a:lnTo>
                    <a:pt x="16817" y="26761"/>
                  </a:lnTo>
                  <a:cubicBezTo>
                    <a:pt x="16912" y="26761"/>
                    <a:pt x="16975" y="26666"/>
                    <a:pt x="16975" y="26571"/>
                  </a:cubicBezTo>
                  <a:cubicBezTo>
                    <a:pt x="16975" y="26476"/>
                    <a:pt x="16880" y="26412"/>
                    <a:pt x="16785" y="26412"/>
                  </a:cubicBezTo>
                  <a:lnTo>
                    <a:pt x="10293" y="26412"/>
                  </a:lnTo>
                  <a:lnTo>
                    <a:pt x="349" y="16437"/>
                  </a:lnTo>
                  <a:lnTo>
                    <a:pt x="349" y="159"/>
                  </a:lnTo>
                  <a:cubicBezTo>
                    <a:pt x="349" y="64"/>
                    <a:pt x="254" y="1"/>
                    <a:pt x="15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5914000" y="2241900"/>
              <a:ext cx="8725" cy="249425"/>
            </a:xfrm>
            <a:custGeom>
              <a:avLst/>
              <a:gdLst/>
              <a:ahLst/>
              <a:cxnLst/>
              <a:rect l="l" t="t" r="r" b="b"/>
              <a:pathLst>
                <a:path w="349" h="9977" extrusionOk="0">
                  <a:moveTo>
                    <a:pt x="191" y="1"/>
                  </a:moveTo>
                  <a:cubicBezTo>
                    <a:pt x="96" y="1"/>
                    <a:pt x="1" y="96"/>
                    <a:pt x="1" y="191"/>
                  </a:cubicBezTo>
                  <a:lnTo>
                    <a:pt x="1" y="9787"/>
                  </a:lnTo>
                  <a:cubicBezTo>
                    <a:pt x="1" y="9882"/>
                    <a:pt x="96" y="9977"/>
                    <a:pt x="191" y="9977"/>
                  </a:cubicBezTo>
                  <a:cubicBezTo>
                    <a:pt x="286" y="9977"/>
                    <a:pt x="349" y="9882"/>
                    <a:pt x="349" y="9787"/>
                  </a:cubicBezTo>
                  <a:lnTo>
                    <a:pt x="349" y="191"/>
                  </a:lnTo>
                  <a:cubicBezTo>
                    <a:pt x="349" y="96"/>
                    <a:pt x="286" y="1"/>
                    <a:pt x="191"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3"/>
            <p:cNvSpPr/>
            <p:nvPr/>
          </p:nvSpPr>
          <p:spPr>
            <a:xfrm>
              <a:off x="4192800" y="2458050"/>
              <a:ext cx="240700" cy="240700"/>
            </a:xfrm>
            <a:custGeom>
              <a:avLst/>
              <a:gdLst/>
              <a:ahLst/>
              <a:cxnLst/>
              <a:rect l="l" t="t" r="r" b="b"/>
              <a:pathLst>
                <a:path w="9628" h="9628" extrusionOk="0">
                  <a:moveTo>
                    <a:pt x="4814" y="1014"/>
                  </a:moveTo>
                  <a:cubicBezTo>
                    <a:pt x="6936" y="1014"/>
                    <a:pt x="8646" y="2724"/>
                    <a:pt x="8646" y="4814"/>
                  </a:cubicBezTo>
                  <a:cubicBezTo>
                    <a:pt x="8646" y="6904"/>
                    <a:pt x="6936" y="8614"/>
                    <a:pt x="4814" y="8614"/>
                  </a:cubicBezTo>
                  <a:cubicBezTo>
                    <a:pt x="2724" y="8614"/>
                    <a:pt x="1013" y="6904"/>
                    <a:pt x="1013" y="4814"/>
                  </a:cubicBezTo>
                  <a:cubicBezTo>
                    <a:pt x="1013" y="2724"/>
                    <a:pt x="2724" y="1014"/>
                    <a:pt x="4814" y="1014"/>
                  </a:cubicBezTo>
                  <a:close/>
                  <a:moveTo>
                    <a:pt x="4814" y="1"/>
                  </a:moveTo>
                  <a:cubicBezTo>
                    <a:pt x="2185" y="1"/>
                    <a:pt x="0" y="2154"/>
                    <a:pt x="0" y="4814"/>
                  </a:cubicBezTo>
                  <a:cubicBezTo>
                    <a:pt x="0" y="7474"/>
                    <a:pt x="2185" y="9628"/>
                    <a:pt x="4814" y="9628"/>
                  </a:cubicBezTo>
                  <a:cubicBezTo>
                    <a:pt x="7474" y="9628"/>
                    <a:pt x="9627" y="7474"/>
                    <a:pt x="9627" y="4814"/>
                  </a:cubicBezTo>
                  <a:cubicBezTo>
                    <a:pt x="9627" y="2154"/>
                    <a:pt x="7474" y="1"/>
                    <a:pt x="481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3"/>
            <p:cNvSpPr/>
            <p:nvPr/>
          </p:nvSpPr>
          <p:spPr>
            <a:xfrm>
              <a:off x="4135000" y="1664750"/>
              <a:ext cx="438625" cy="438625"/>
            </a:xfrm>
            <a:custGeom>
              <a:avLst/>
              <a:gdLst/>
              <a:ahLst/>
              <a:cxnLst/>
              <a:rect l="l" t="t" r="r" b="b"/>
              <a:pathLst>
                <a:path w="17545" h="17545" extrusionOk="0">
                  <a:moveTo>
                    <a:pt x="8772" y="1362"/>
                  </a:moveTo>
                  <a:cubicBezTo>
                    <a:pt x="12858" y="1362"/>
                    <a:pt x="16183" y="4687"/>
                    <a:pt x="16183" y="8773"/>
                  </a:cubicBezTo>
                  <a:cubicBezTo>
                    <a:pt x="16183" y="12858"/>
                    <a:pt x="12858" y="16183"/>
                    <a:pt x="8772" y="16183"/>
                  </a:cubicBezTo>
                  <a:cubicBezTo>
                    <a:pt x="4687" y="16183"/>
                    <a:pt x="1362" y="12858"/>
                    <a:pt x="1362" y="8773"/>
                  </a:cubicBezTo>
                  <a:cubicBezTo>
                    <a:pt x="1362" y="4687"/>
                    <a:pt x="4687" y="1362"/>
                    <a:pt x="8772" y="1362"/>
                  </a:cubicBezTo>
                  <a:close/>
                  <a:moveTo>
                    <a:pt x="8772" y="0"/>
                  </a:moveTo>
                  <a:cubicBezTo>
                    <a:pt x="3959" y="0"/>
                    <a:pt x="0" y="3927"/>
                    <a:pt x="0" y="8773"/>
                  </a:cubicBezTo>
                  <a:cubicBezTo>
                    <a:pt x="0" y="13618"/>
                    <a:pt x="3959" y="17545"/>
                    <a:pt x="8772" y="17545"/>
                  </a:cubicBezTo>
                  <a:cubicBezTo>
                    <a:pt x="13618" y="17545"/>
                    <a:pt x="17545" y="13586"/>
                    <a:pt x="17545" y="8773"/>
                  </a:cubicBezTo>
                  <a:cubicBezTo>
                    <a:pt x="17545" y="3927"/>
                    <a:pt x="13618" y="0"/>
                    <a:pt x="877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3285475" y="2764450"/>
              <a:ext cx="172625" cy="172625"/>
            </a:xfrm>
            <a:custGeom>
              <a:avLst/>
              <a:gdLst/>
              <a:ahLst/>
              <a:cxnLst/>
              <a:rect l="l" t="t" r="r" b="b"/>
              <a:pathLst>
                <a:path w="6905" h="6905" extrusionOk="0">
                  <a:moveTo>
                    <a:pt x="3452" y="1014"/>
                  </a:moveTo>
                  <a:cubicBezTo>
                    <a:pt x="4814" y="1014"/>
                    <a:pt x="5891" y="2091"/>
                    <a:pt x="5891" y="3452"/>
                  </a:cubicBezTo>
                  <a:cubicBezTo>
                    <a:pt x="5891" y="4782"/>
                    <a:pt x="4782" y="5891"/>
                    <a:pt x="3452" y="5891"/>
                  </a:cubicBezTo>
                  <a:cubicBezTo>
                    <a:pt x="2090" y="5891"/>
                    <a:pt x="1014" y="4782"/>
                    <a:pt x="1014" y="3452"/>
                  </a:cubicBezTo>
                  <a:cubicBezTo>
                    <a:pt x="1014" y="2091"/>
                    <a:pt x="2122" y="1014"/>
                    <a:pt x="3452" y="1014"/>
                  </a:cubicBezTo>
                  <a:close/>
                  <a:moveTo>
                    <a:pt x="3452" y="0"/>
                  </a:moveTo>
                  <a:cubicBezTo>
                    <a:pt x="1552" y="0"/>
                    <a:pt x="0" y="1552"/>
                    <a:pt x="0" y="3452"/>
                  </a:cubicBezTo>
                  <a:cubicBezTo>
                    <a:pt x="0" y="5352"/>
                    <a:pt x="1552" y="6904"/>
                    <a:pt x="3452" y="6904"/>
                  </a:cubicBezTo>
                  <a:cubicBezTo>
                    <a:pt x="5352" y="6904"/>
                    <a:pt x="6904" y="5352"/>
                    <a:pt x="6904" y="3452"/>
                  </a:cubicBezTo>
                  <a:cubicBezTo>
                    <a:pt x="6904" y="1552"/>
                    <a:pt x="5352" y="0"/>
                    <a:pt x="345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5016975" y="1886425"/>
              <a:ext cx="254950" cy="254950"/>
            </a:xfrm>
            <a:custGeom>
              <a:avLst/>
              <a:gdLst/>
              <a:ahLst/>
              <a:cxnLst/>
              <a:rect l="l" t="t" r="r" b="b"/>
              <a:pathLst>
                <a:path w="10198" h="10198" extrusionOk="0">
                  <a:moveTo>
                    <a:pt x="5099" y="982"/>
                  </a:moveTo>
                  <a:cubicBezTo>
                    <a:pt x="7348" y="982"/>
                    <a:pt x="9185" y="2819"/>
                    <a:pt x="9185" y="5099"/>
                  </a:cubicBezTo>
                  <a:cubicBezTo>
                    <a:pt x="9185" y="7348"/>
                    <a:pt x="7348" y="9185"/>
                    <a:pt x="5099" y="9185"/>
                  </a:cubicBezTo>
                  <a:cubicBezTo>
                    <a:pt x="2851" y="9185"/>
                    <a:pt x="1014" y="7348"/>
                    <a:pt x="1014" y="5099"/>
                  </a:cubicBezTo>
                  <a:cubicBezTo>
                    <a:pt x="1014" y="2819"/>
                    <a:pt x="2851" y="982"/>
                    <a:pt x="5099" y="982"/>
                  </a:cubicBezTo>
                  <a:close/>
                  <a:moveTo>
                    <a:pt x="5099" y="1"/>
                  </a:moveTo>
                  <a:cubicBezTo>
                    <a:pt x="2281" y="1"/>
                    <a:pt x="1" y="2281"/>
                    <a:pt x="1" y="5099"/>
                  </a:cubicBezTo>
                  <a:cubicBezTo>
                    <a:pt x="1" y="7886"/>
                    <a:pt x="2281" y="10198"/>
                    <a:pt x="5099" y="10198"/>
                  </a:cubicBezTo>
                  <a:cubicBezTo>
                    <a:pt x="7918" y="10198"/>
                    <a:pt x="10198" y="7886"/>
                    <a:pt x="10198" y="5099"/>
                  </a:cubicBezTo>
                  <a:cubicBezTo>
                    <a:pt x="10198" y="2281"/>
                    <a:pt x="7918" y="1"/>
                    <a:pt x="509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6183975" y="1449400"/>
              <a:ext cx="254975" cy="254950"/>
            </a:xfrm>
            <a:custGeom>
              <a:avLst/>
              <a:gdLst/>
              <a:ahLst/>
              <a:cxnLst/>
              <a:rect l="l" t="t" r="r" b="b"/>
              <a:pathLst>
                <a:path w="10199" h="10198" extrusionOk="0">
                  <a:moveTo>
                    <a:pt x="5099" y="1014"/>
                  </a:moveTo>
                  <a:cubicBezTo>
                    <a:pt x="7348" y="1014"/>
                    <a:pt x="9185" y="2851"/>
                    <a:pt x="9185" y="5099"/>
                  </a:cubicBezTo>
                  <a:cubicBezTo>
                    <a:pt x="9185" y="7379"/>
                    <a:pt x="7348" y="9216"/>
                    <a:pt x="5099" y="9216"/>
                  </a:cubicBezTo>
                  <a:cubicBezTo>
                    <a:pt x="2819" y="9216"/>
                    <a:pt x="982" y="7379"/>
                    <a:pt x="982" y="5099"/>
                  </a:cubicBezTo>
                  <a:cubicBezTo>
                    <a:pt x="982" y="2851"/>
                    <a:pt x="2819" y="1014"/>
                    <a:pt x="5099" y="1014"/>
                  </a:cubicBezTo>
                  <a:close/>
                  <a:moveTo>
                    <a:pt x="5099" y="0"/>
                  </a:moveTo>
                  <a:cubicBezTo>
                    <a:pt x="2281" y="0"/>
                    <a:pt x="1" y="2312"/>
                    <a:pt x="1" y="5099"/>
                  </a:cubicBezTo>
                  <a:cubicBezTo>
                    <a:pt x="1" y="7918"/>
                    <a:pt x="2281" y="10198"/>
                    <a:pt x="5099" y="10198"/>
                  </a:cubicBezTo>
                  <a:cubicBezTo>
                    <a:pt x="7886" y="10198"/>
                    <a:pt x="10198" y="7918"/>
                    <a:pt x="10198" y="5099"/>
                  </a:cubicBezTo>
                  <a:cubicBezTo>
                    <a:pt x="10198" y="2312"/>
                    <a:pt x="7886" y="0"/>
                    <a:pt x="509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3"/>
            <p:cNvSpPr/>
            <p:nvPr/>
          </p:nvSpPr>
          <p:spPr>
            <a:xfrm>
              <a:off x="6605975" y="3315475"/>
              <a:ext cx="394300" cy="394325"/>
            </a:xfrm>
            <a:custGeom>
              <a:avLst/>
              <a:gdLst/>
              <a:ahLst/>
              <a:cxnLst/>
              <a:rect l="l" t="t" r="r" b="b"/>
              <a:pathLst>
                <a:path w="15772" h="15773" extrusionOk="0">
                  <a:moveTo>
                    <a:pt x="7886" y="1014"/>
                  </a:moveTo>
                  <a:cubicBezTo>
                    <a:pt x="11686" y="1014"/>
                    <a:pt x="14790" y="4118"/>
                    <a:pt x="14790" y="7887"/>
                  </a:cubicBezTo>
                  <a:cubicBezTo>
                    <a:pt x="14790" y="11687"/>
                    <a:pt x="11686" y="14790"/>
                    <a:pt x="7886" y="14790"/>
                  </a:cubicBezTo>
                  <a:cubicBezTo>
                    <a:pt x="4086" y="14790"/>
                    <a:pt x="1014" y="11687"/>
                    <a:pt x="1014" y="7887"/>
                  </a:cubicBezTo>
                  <a:cubicBezTo>
                    <a:pt x="1014" y="4118"/>
                    <a:pt x="4086" y="1014"/>
                    <a:pt x="7886" y="1014"/>
                  </a:cubicBezTo>
                  <a:close/>
                  <a:moveTo>
                    <a:pt x="7886" y="1"/>
                  </a:moveTo>
                  <a:cubicBezTo>
                    <a:pt x="3547" y="1"/>
                    <a:pt x="0" y="3548"/>
                    <a:pt x="0" y="7887"/>
                  </a:cubicBezTo>
                  <a:cubicBezTo>
                    <a:pt x="0" y="12257"/>
                    <a:pt x="3547" y="15772"/>
                    <a:pt x="7886" y="15772"/>
                  </a:cubicBezTo>
                  <a:cubicBezTo>
                    <a:pt x="12256" y="15772"/>
                    <a:pt x="15772" y="12257"/>
                    <a:pt x="15772" y="7887"/>
                  </a:cubicBezTo>
                  <a:cubicBezTo>
                    <a:pt x="15772" y="3548"/>
                    <a:pt x="12225" y="1"/>
                    <a:pt x="7886"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a:off x="6647150" y="2157200"/>
              <a:ext cx="178150" cy="178150"/>
            </a:xfrm>
            <a:custGeom>
              <a:avLst/>
              <a:gdLst/>
              <a:ahLst/>
              <a:cxnLst/>
              <a:rect l="l" t="t" r="r" b="b"/>
              <a:pathLst>
                <a:path w="7126" h="7126" extrusionOk="0">
                  <a:moveTo>
                    <a:pt x="3579" y="1014"/>
                  </a:moveTo>
                  <a:cubicBezTo>
                    <a:pt x="4972" y="1014"/>
                    <a:pt x="6144" y="2154"/>
                    <a:pt x="6144" y="3579"/>
                  </a:cubicBezTo>
                  <a:cubicBezTo>
                    <a:pt x="6144" y="4972"/>
                    <a:pt x="4972" y="6112"/>
                    <a:pt x="3579" y="6112"/>
                  </a:cubicBezTo>
                  <a:cubicBezTo>
                    <a:pt x="2154" y="6112"/>
                    <a:pt x="1014" y="4972"/>
                    <a:pt x="1014" y="3579"/>
                  </a:cubicBezTo>
                  <a:cubicBezTo>
                    <a:pt x="1014" y="2154"/>
                    <a:pt x="2154" y="1014"/>
                    <a:pt x="3579" y="1014"/>
                  </a:cubicBezTo>
                  <a:close/>
                  <a:moveTo>
                    <a:pt x="3579" y="0"/>
                  </a:moveTo>
                  <a:cubicBezTo>
                    <a:pt x="1615" y="0"/>
                    <a:pt x="0" y="1615"/>
                    <a:pt x="0" y="3579"/>
                  </a:cubicBezTo>
                  <a:cubicBezTo>
                    <a:pt x="0" y="5542"/>
                    <a:pt x="1615" y="7126"/>
                    <a:pt x="3579" y="7126"/>
                  </a:cubicBezTo>
                  <a:cubicBezTo>
                    <a:pt x="5542" y="7126"/>
                    <a:pt x="7126" y="5542"/>
                    <a:pt x="7126" y="3579"/>
                  </a:cubicBezTo>
                  <a:cubicBezTo>
                    <a:pt x="7126" y="1615"/>
                    <a:pt x="5542" y="0"/>
                    <a:pt x="357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a:off x="4713750" y="2228450"/>
              <a:ext cx="91850" cy="91075"/>
            </a:xfrm>
            <a:custGeom>
              <a:avLst/>
              <a:gdLst/>
              <a:ahLst/>
              <a:cxnLst/>
              <a:rect l="l" t="t" r="r" b="b"/>
              <a:pathLst>
                <a:path w="3674" h="3643" extrusionOk="0">
                  <a:moveTo>
                    <a:pt x="1837" y="982"/>
                  </a:moveTo>
                  <a:cubicBezTo>
                    <a:pt x="2280" y="982"/>
                    <a:pt x="2660" y="1362"/>
                    <a:pt x="2660" y="1806"/>
                  </a:cubicBezTo>
                  <a:cubicBezTo>
                    <a:pt x="2660" y="2281"/>
                    <a:pt x="2280" y="2661"/>
                    <a:pt x="1837" y="2661"/>
                  </a:cubicBezTo>
                  <a:cubicBezTo>
                    <a:pt x="1394" y="2661"/>
                    <a:pt x="1014" y="2281"/>
                    <a:pt x="1014" y="1806"/>
                  </a:cubicBezTo>
                  <a:cubicBezTo>
                    <a:pt x="1014" y="1362"/>
                    <a:pt x="1394" y="982"/>
                    <a:pt x="1837" y="982"/>
                  </a:cubicBezTo>
                  <a:close/>
                  <a:moveTo>
                    <a:pt x="1837" y="1"/>
                  </a:moveTo>
                  <a:cubicBezTo>
                    <a:pt x="824" y="1"/>
                    <a:pt x="0" y="824"/>
                    <a:pt x="0" y="1806"/>
                  </a:cubicBezTo>
                  <a:cubicBezTo>
                    <a:pt x="0" y="2819"/>
                    <a:pt x="824" y="3642"/>
                    <a:pt x="1837" y="3642"/>
                  </a:cubicBezTo>
                  <a:cubicBezTo>
                    <a:pt x="2850" y="3642"/>
                    <a:pt x="3674" y="2819"/>
                    <a:pt x="3674" y="1806"/>
                  </a:cubicBezTo>
                  <a:cubicBezTo>
                    <a:pt x="3674" y="824"/>
                    <a:pt x="2850" y="1"/>
                    <a:pt x="1837"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3606900" y="2093075"/>
              <a:ext cx="152850" cy="153600"/>
            </a:xfrm>
            <a:custGeom>
              <a:avLst/>
              <a:gdLst/>
              <a:ahLst/>
              <a:cxnLst/>
              <a:rect l="l" t="t" r="r" b="b"/>
              <a:pathLst>
                <a:path w="6114" h="6144" extrusionOk="0">
                  <a:moveTo>
                    <a:pt x="3073" y="1014"/>
                  </a:moveTo>
                  <a:cubicBezTo>
                    <a:pt x="4181" y="1014"/>
                    <a:pt x="5131" y="1932"/>
                    <a:pt x="5131" y="3072"/>
                  </a:cubicBezTo>
                  <a:cubicBezTo>
                    <a:pt x="5131" y="4212"/>
                    <a:pt x="4181" y="5131"/>
                    <a:pt x="3073" y="5131"/>
                  </a:cubicBezTo>
                  <a:cubicBezTo>
                    <a:pt x="1933" y="5131"/>
                    <a:pt x="1014" y="4212"/>
                    <a:pt x="1014" y="3072"/>
                  </a:cubicBezTo>
                  <a:cubicBezTo>
                    <a:pt x="1014" y="1932"/>
                    <a:pt x="1933" y="1014"/>
                    <a:pt x="3073" y="1014"/>
                  </a:cubicBezTo>
                  <a:close/>
                  <a:moveTo>
                    <a:pt x="3073" y="0"/>
                  </a:moveTo>
                  <a:cubicBezTo>
                    <a:pt x="1363" y="0"/>
                    <a:pt x="1" y="1394"/>
                    <a:pt x="1" y="3072"/>
                  </a:cubicBezTo>
                  <a:cubicBezTo>
                    <a:pt x="1" y="4751"/>
                    <a:pt x="1363" y="6144"/>
                    <a:pt x="3073" y="6144"/>
                  </a:cubicBezTo>
                  <a:cubicBezTo>
                    <a:pt x="4751" y="6144"/>
                    <a:pt x="6113" y="4751"/>
                    <a:pt x="6113" y="3072"/>
                  </a:cubicBezTo>
                  <a:cubicBezTo>
                    <a:pt x="6113" y="1394"/>
                    <a:pt x="4751" y="0"/>
                    <a:pt x="3073"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4774700" y="1416150"/>
              <a:ext cx="152825" cy="152825"/>
            </a:xfrm>
            <a:custGeom>
              <a:avLst/>
              <a:gdLst/>
              <a:ahLst/>
              <a:cxnLst/>
              <a:rect l="l" t="t" r="r" b="b"/>
              <a:pathLst>
                <a:path w="6113" h="6113" extrusionOk="0">
                  <a:moveTo>
                    <a:pt x="3041" y="1014"/>
                  </a:moveTo>
                  <a:cubicBezTo>
                    <a:pt x="4181" y="1014"/>
                    <a:pt x="5099" y="1932"/>
                    <a:pt x="5099" y="3072"/>
                  </a:cubicBezTo>
                  <a:cubicBezTo>
                    <a:pt x="5099" y="4212"/>
                    <a:pt x="4181" y="5131"/>
                    <a:pt x="3041" y="5131"/>
                  </a:cubicBezTo>
                  <a:cubicBezTo>
                    <a:pt x="1901" y="5131"/>
                    <a:pt x="983" y="4212"/>
                    <a:pt x="983" y="3072"/>
                  </a:cubicBezTo>
                  <a:cubicBezTo>
                    <a:pt x="983" y="1932"/>
                    <a:pt x="1901" y="1014"/>
                    <a:pt x="3041" y="1014"/>
                  </a:cubicBezTo>
                  <a:close/>
                  <a:moveTo>
                    <a:pt x="3041" y="0"/>
                  </a:moveTo>
                  <a:cubicBezTo>
                    <a:pt x="1363" y="0"/>
                    <a:pt x="1" y="1394"/>
                    <a:pt x="1" y="3072"/>
                  </a:cubicBezTo>
                  <a:cubicBezTo>
                    <a:pt x="1" y="4751"/>
                    <a:pt x="1363" y="6112"/>
                    <a:pt x="3041" y="6112"/>
                  </a:cubicBezTo>
                  <a:cubicBezTo>
                    <a:pt x="4751" y="6112"/>
                    <a:pt x="6113" y="4751"/>
                    <a:pt x="6113" y="3072"/>
                  </a:cubicBezTo>
                  <a:cubicBezTo>
                    <a:pt x="6113" y="1394"/>
                    <a:pt x="4751" y="0"/>
                    <a:pt x="304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2681375" y="4073950"/>
              <a:ext cx="197975" cy="197175"/>
            </a:xfrm>
            <a:custGeom>
              <a:avLst/>
              <a:gdLst/>
              <a:ahLst/>
              <a:cxnLst/>
              <a:rect l="l" t="t" r="r" b="b"/>
              <a:pathLst>
                <a:path w="7919" h="7887" extrusionOk="0">
                  <a:moveTo>
                    <a:pt x="3959" y="982"/>
                  </a:moveTo>
                  <a:cubicBezTo>
                    <a:pt x="5575" y="982"/>
                    <a:pt x="6905" y="2313"/>
                    <a:pt x="6905" y="3928"/>
                  </a:cubicBezTo>
                  <a:cubicBezTo>
                    <a:pt x="6905" y="5574"/>
                    <a:pt x="5575" y="6873"/>
                    <a:pt x="3959" y="6873"/>
                  </a:cubicBezTo>
                  <a:cubicBezTo>
                    <a:pt x="2344" y="6873"/>
                    <a:pt x="1014" y="5574"/>
                    <a:pt x="1014" y="3928"/>
                  </a:cubicBezTo>
                  <a:cubicBezTo>
                    <a:pt x="1014" y="2313"/>
                    <a:pt x="2344" y="982"/>
                    <a:pt x="3959" y="982"/>
                  </a:cubicBezTo>
                  <a:close/>
                  <a:moveTo>
                    <a:pt x="3959" y="1"/>
                  </a:moveTo>
                  <a:cubicBezTo>
                    <a:pt x="1774" y="1"/>
                    <a:pt x="1" y="1774"/>
                    <a:pt x="1" y="3928"/>
                  </a:cubicBezTo>
                  <a:cubicBezTo>
                    <a:pt x="1" y="6113"/>
                    <a:pt x="1774" y="7886"/>
                    <a:pt x="3959" y="7886"/>
                  </a:cubicBezTo>
                  <a:cubicBezTo>
                    <a:pt x="6145" y="7886"/>
                    <a:pt x="7886" y="6113"/>
                    <a:pt x="7918" y="3928"/>
                  </a:cubicBezTo>
                  <a:cubicBezTo>
                    <a:pt x="7918" y="1774"/>
                    <a:pt x="6145" y="1"/>
                    <a:pt x="395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13"/>
          <p:cNvSpPr txBox="1"/>
          <p:nvPr/>
        </p:nvSpPr>
        <p:spPr>
          <a:xfrm>
            <a:off x="310599" y="1487899"/>
            <a:ext cx="3640898" cy="1576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4000" dirty="0">
                <a:solidFill>
                  <a:srgbClr val="00002A"/>
                </a:solidFill>
                <a:highlight>
                  <a:srgbClr val="FFFFFF"/>
                </a:highlight>
                <a:latin typeface="Fira Sans Extra Condensed SemiBold"/>
                <a:ea typeface="Fira Sans Extra Condensed SemiBold"/>
                <a:cs typeface="Fira Sans Extra Condensed SemiBold"/>
                <a:sym typeface="Fira Sans Extra Condensed SemiBold"/>
              </a:rPr>
              <a:t>Testing &amp; Qa</a:t>
            </a:r>
          </a:p>
          <a:p>
            <a:pPr marL="0" lvl="0" indent="0" algn="l" rtl="0">
              <a:lnSpc>
                <a:spcPct val="100000"/>
              </a:lnSpc>
              <a:spcBef>
                <a:spcPts val="0"/>
              </a:spcBef>
              <a:spcAft>
                <a:spcPts val="0"/>
              </a:spcAft>
              <a:buNone/>
            </a:pPr>
            <a:r>
              <a:rPr lang="en" sz="4000" dirty="0">
                <a:solidFill>
                  <a:srgbClr val="00002A"/>
                </a:solidFill>
                <a:highlight>
                  <a:srgbClr val="FFFFFF"/>
                </a:highlight>
                <a:latin typeface="Fira Sans Extra Condensed SemiBold"/>
                <a:ea typeface="Fira Sans Extra Condensed SemiBold"/>
                <a:cs typeface="Fira Sans Extra Condensed SemiBold"/>
                <a:sym typeface="Fira Sans Extra Condensed SemiBold"/>
              </a:rPr>
              <a:t>Perangkat Lunak </a:t>
            </a:r>
            <a:endParaRPr sz="4000" dirty="0">
              <a:solidFill>
                <a:srgbClr val="00002A"/>
              </a:solidFill>
              <a:highlight>
                <a:srgbClr val="FFFFFF"/>
              </a:highlight>
              <a:latin typeface="Fira Sans Extra Condensed SemiBold"/>
              <a:ea typeface="Fira Sans Extra Condensed SemiBold"/>
              <a:cs typeface="Fira Sans Extra Condensed SemiBold"/>
              <a:sym typeface="Fira Sans Extra Condensed SemiBold"/>
            </a:endParaRPr>
          </a:p>
        </p:txBody>
      </p:sp>
      <p:graphicFrame>
        <p:nvGraphicFramePr>
          <p:cNvPr id="2" name="Tabel 1">
            <a:extLst>
              <a:ext uri="{FF2B5EF4-FFF2-40B4-BE49-F238E27FC236}">
                <a16:creationId xmlns:a16="http://schemas.microsoft.com/office/drawing/2014/main" id="{749D35BB-C593-FE3C-FFE9-81A5A4FD324E}"/>
              </a:ext>
            </a:extLst>
          </p:cNvPr>
          <p:cNvGraphicFramePr>
            <a:graphicFrameLocks noGrp="1"/>
          </p:cNvGraphicFramePr>
          <p:nvPr>
            <p:extLst>
              <p:ext uri="{D42A27DB-BD31-4B8C-83A1-F6EECF244321}">
                <p14:modId xmlns:p14="http://schemas.microsoft.com/office/powerpoint/2010/main" val="3420133919"/>
              </p:ext>
            </p:extLst>
          </p:nvPr>
        </p:nvGraphicFramePr>
        <p:xfrm>
          <a:off x="293176" y="3330209"/>
          <a:ext cx="3382929" cy="741680"/>
        </p:xfrm>
        <a:graphic>
          <a:graphicData uri="http://schemas.openxmlformats.org/drawingml/2006/table">
            <a:tbl>
              <a:tblPr firstRow="1" bandRow="1">
                <a:tableStyleId>{5C22544A-7EE6-4342-B048-85BDC9FD1C3A}</a:tableStyleId>
              </a:tblPr>
              <a:tblGrid>
                <a:gridCol w="1478280">
                  <a:extLst>
                    <a:ext uri="{9D8B030D-6E8A-4147-A177-3AD203B41FA5}">
                      <a16:colId xmlns:a16="http://schemas.microsoft.com/office/drawing/2014/main" val="1558339661"/>
                    </a:ext>
                  </a:extLst>
                </a:gridCol>
                <a:gridCol w="1904649">
                  <a:extLst>
                    <a:ext uri="{9D8B030D-6E8A-4147-A177-3AD203B41FA5}">
                      <a16:colId xmlns:a16="http://schemas.microsoft.com/office/drawing/2014/main" val="1119667989"/>
                    </a:ext>
                  </a:extLst>
                </a:gridCol>
              </a:tblGrid>
              <a:tr h="370840">
                <a:tc>
                  <a:txBody>
                    <a:bodyPr/>
                    <a:lstStyle/>
                    <a:p>
                      <a:pPr algn="ctr"/>
                      <a:r>
                        <a:rPr lang="en-US" dirty="0"/>
                        <a:t>NAMA</a:t>
                      </a:r>
                      <a:endParaRPr lang="en-ID" dirty="0"/>
                    </a:p>
                  </a:txBody>
                  <a:tcPr/>
                </a:tc>
                <a:tc>
                  <a:txBody>
                    <a:bodyPr/>
                    <a:lstStyle/>
                    <a:p>
                      <a:pPr algn="ctr"/>
                      <a:r>
                        <a:rPr lang="en-US" dirty="0"/>
                        <a:t>NIM</a:t>
                      </a:r>
                      <a:endParaRPr lang="en-ID" dirty="0"/>
                    </a:p>
                  </a:txBody>
                  <a:tcPr/>
                </a:tc>
                <a:extLst>
                  <a:ext uri="{0D108BD9-81ED-4DB2-BD59-A6C34878D82A}">
                    <a16:rowId xmlns:a16="http://schemas.microsoft.com/office/drawing/2014/main" val="2523541354"/>
                  </a:ext>
                </a:extLst>
              </a:tr>
              <a:tr h="370840">
                <a:tc>
                  <a:txBody>
                    <a:bodyPr/>
                    <a:lstStyle/>
                    <a:p>
                      <a:pPr algn="ctr"/>
                      <a:r>
                        <a:rPr lang="en-US" dirty="0"/>
                        <a:t>PENDI EFENDI</a:t>
                      </a:r>
                      <a:endParaRPr lang="en-ID" dirty="0"/>
                    </a:p>
                  </a:txBody>
                  <a:tcPr/>
                </a:tc>
                <a:tc>
                  <a:txBody>
                    <a:bodyPr/>
                    <a:lstStyle/>
                    <a:p>
                      <a:pPr algn="ctr"/>
                      <a:r>
                        <a:rPr lang="en-US" dirty="0"/>
                        <a:t>2010114017234</a:t>
                      </a:r>
                      <a:endParaRPr lang="en-ID" dirty="0"/>
                    </a:p>
                  </a:txBody>
                  <a:tcPr/>
                </a:tc>
                <a:extLst>
                  <a:ext uri="{0D108BD9-81ED-4DB2-BD59-A6C34878D82A}">
                    <a16:rowId xmlns:a16="http://schemas.microsoft.com/office/drawing/2014/main" val="1370574230"/>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grpSp>
        <p:nvGrpSpPr>
          <p:cNvPr id="317" name="Google Shape;317;p15"/>
          <p:cNvGrpSpPr/>
          <p:nvPr/>
        </p:nvGrpSpPr>
        <p:grpSpPr>
          <a:xfrm>
            <a:off x="457175" y="1025829"/>
            <a:ext cx="8238506" cy="3710630"/>
            <a:chOff x="713150" y="1387900"/>
            <a:chExt cx="6337800" cy="2854550"/>
          </a:xfrm>
        </p:grpSpPr>
        <p:sp>
          <p:nvSpPr>
            <p:cNvPr id="318" name="Google Shape;318;p15"/>
            <p:cNvSpPr/>
            <p:nvPr/>
          </p:nvSpPr>
          <p:spPr>
            <a:xfrm>
              <a:off x="4369350" y="2513175"/>
              <a:ext cx="2681600" cy="724925"/>
            </a:xfrm>
            <a:custGeom>
              <a:avLst/>
              <a:gdLst/>
              <a:ahLst/>
              <a:cxnLst/>
              <a:rect l="l" t="t" r="r" b="b"/>
              <a:pathLst>
                <a:path w="107264" h="28997" extrusionOk="0">
                  <a:moveTo>
                    <a:pt x="52173" y="0"/>
                  </a:moveTo>
                  <a:cubicBezTo>
                    <a:pt x="28601" y="0"/>
                    <a:pt x="4999" y="635"/>
                    <a:pt x="3325" y="2293"/>
                  </a:cubicBezTo>
                  <a:cubicBezTo>
                    <a:pt x="0" y="5618"/>
                    <a:pt x="5162" y="27374"/>
                    <a:pt x="6936" y="27913"/>
                  </a:cubicBezTo>
                  <a:cubicBezTo>
                    <a:pt x="9502" y="28707"/>
                    <a:pt x="23688" y="28997"/>
                    <a:pt x="40484" y="28997"/>
                  </a:cubicBezTo>
                  <a:cubicBezTo>
                    <a:pt x="67222" y="28997"/>
                    <a:pt x="100574" y="28262"/>
                    <a:pt x="104191" y="27659"/>
                  </a:cubicBezTo>
                  <a:cubicBezTo>
                    <a:pt x="107263" y="27153"/>
                    <a:pt x="103431" y="3338"/>
                    <a:pt x="100866" y="1532"/>
                  </a:cubicBezTo>
                  <a:cubicBezTo>
                    <a:pt x="99580" y="643"/>
                    <a:pt x="75891" y="0"/>
                    <a:pt x="52173"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5"/>
            <p:cNvSpPr/>
            <p:nvPr/>
          </p:nvSpPr>
          <p:spPr>
            <a:xfrm>
              <a:off x="6560850" y="2534850"/>
              <a:ext cx="490100" cy="688025"/>
            </a:xfrm>
            <a:custGeom>
              <a:avLst/>
              <a:gdLst/>
              <a:ahLst/>
              <a:cxnLst/>
              <a:rect l="l" t="t" r="r" b="b"/>
              <a:pathLst>
                <a:path w="19604" h="27521" extrusionOk="0">
                  <a:moveTo>
                    <a:pt x="8392" y="0"/>
                  </a:moveTo>
                  <a:cubicBezTo>
                    <a:pt x="6682" y="6113"/>
                    <a:pt x="4371" y="22137"/>
                    <a:pt x="0" y="27521"/>
                  </a:cubicBezTo>
                  <a:cubicBezTo>
                    <a:pt x="8551" y="27299"/>
                    <a:pt x="14916" y="26982"/>
                    <a:pt x="16531" y="26729"/>
                  </a:cubicBezTo>
                  <a:cubicBezTo>
                    <a:pt x="19603" y="26222"/>
                    <a:pt x="15771" y="2439"/>
                    <a:pt x="13206" y="665"/>
                  </a:cubicBezTo>
                  <a:cubicBezTo>
                    <a:pt x="12858" y="412"/>
                    <a:pt x="11116" y="190"/>
                    <a:pt x="839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5"/>
            <p:cNvSpPr/>
            <p:nvPr/>
          </p:nvSpPr>
          <p:spPr>
            <a:xfrm>
              <a:off x="4177750" y="1508875"/>
              <a:ext cx="2681600" cy="724925"/>
            </a:xfrm>
            <a:custGeom>
              <a:avLst/>
              <a:gdLst/>
              <a:ahLst/>
              <a:cxnLst/>
              <a:rect l="l" t="t" r="r" b="b"/>
              <a:pathLst>
                <a:path w="107264" h="28997" extrusionOk="0">
                  <a:moveTo>
                    <a:pt x="52586" y="0"/>
                  </a:moveTo>
                  <a:cubicBezTo>
                    <a:pt x="28872" y="0"/>
                    <a:pt x="4993" y="641"/>
                    <a:pt x="3326" y="2308"/>
                  </a:cubicBezTo>
                  <a:cubicBezTo>
                    <a:pt x="0" y="5634"/>
                    <a:pt x="5131" y="27358"/>
                    <a:pt x="6936" y="27929"/>
                  </a:cubicBezTo>
                  <a:cubicBezTo>
                    <a:pt x="9499" y="28710"/>
                    <a:pt x="23652" y="28997"/>
                    <a:pt x="40420" y="28997"/>
                  </a:cubicBezTo>
                  <a:cubicBezTo>
                    <a:pt x="67160" y="28997"/>
                    <a:pt x="100552" y="28266"/>
                    <a:pt x="104192" y="27643"/>
                  </a:cubicBezTo>
                  <a:cubicBezTo>
                    <a:pt x="107263" y="27137"/>
                    <a:pt x="103400" y="3322"/>
                    <a:pt x="100835" y="1517"/>
                  </a:cubicBezTo>
                  <a:cubicBezTo>
                    <a:pt x="99556" y="633"/>
                    <a:pt x="76152" y="0"/>
                    <a:pt x="52586"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5"/>
            <p:cNvSpPr/>
            <p:nvPr/>
          </p:nvSpPr>
          <p:spPr>
            <a:xfrm>
              <a:off x="4245825" y="3517575"/>
              <a:ext cx="2681600" cy="724875"/>
            </a:xfrm>
            <a:custGeom>
              <a:avLst/>
              <a:gdLst/>
              <a:ahLst/>
              <a:cxnLst/>
              <a:rect l="l" t="t" r="r" b="b"/>
              <a:pathLst>
                <a:path w="107264" h="28995" extrusionOk="0">
                  <a:moveTo>
                    <a:pt x="52393" y="0"/>
                  </a:moveTo>
                  <a:cubicBezTo>
                    <a:pt x="28748" y="0"/>
                    <a:pt x="5005" y="642"/>
                    <a:pt x="3326" y="2304"/>
                  </a:cubicBezTo>
                  <a:cubicBezTo>
                    <a:pt x="1" y="5630"/>
                    <a:pt x="5163" y="27354"/>
                    <a:pt x="6936" y="27924"/>
                  </a:cubicBezTo>
                  <a:cubicBezTo>
                    <a:pt x="9508" y="28708"/>
                    <a:pt x="23747" y="28995"/>
                    <a:pt x="40589" y="28995"/>
                  </a:cubicBezTo>
                  <a:cubicBezTo>
                    <a:pt x="67309" y="28995"/>
                    <a:pt x="100579" y="28273"/>
                    <a:pt x="104192" y="27671"/>
                  </a:cubicBezTo>
                  <a:cubicBezTo>
                    <a:pt x="107264" y="27133"/>
                    <a:pt x="103432" y="3318"/>
                    <a:pt x="100867" y="1544"/>
                  </a:cubicBezTo>
                  <a:cubicBezTo>
                    <a:pt x="99584" y="642"/>
                    <a:pt x="76038" y="0"/>
                    <a:pt x="52393"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5"/>
            <p:cNvSpPr/>
            <p:nvPr/>
          </p:nvSpPr>
          <p:spPr>
            <a:xfrm>
              <a:off x="6437325" y="3538750"/>
              <a:ext cx="490100" cy="688825"/>
            </a:xfrm>
            <a:custGeom>
              <a:avLst/>
              <a:gdLst/>
              <a:ahLst/>
              <a:cxnLst/>
              <a:rect l="l" t="t" r="r" b="b"/>
              <a:pathLst>
                <a:path w="19604" h="27553" extrusionOk="0">
                  <a:moveTo>
                    <a:pt x="8393" y="1"/>
                  </a:moveTo>
                  <a:cubicBezTo>
                    <a:pt x="6683" y="6113"/>
                    <a:pt x="4371" y="22137"/>
                    <a:pt x="1" y="27553"/>
                  </a:cubicBezTo>
                  <a:cubicBezTo>
                    <a:pt x="8551" y="27299"/>
                    <a:pt x="14917" y="27014"/>
                    <a:pt x="16532" y="26729"/>
                  </a:cubicBezTo>
                  <a:cubicBezTo>
                    <a:pt x="19604" y="26222"/>
                    <a:pt x="15772" y="2471"/>
                    <a:pt x="13207" y="697"/>
                  </a:cubicBezTo>
                  <a:cubicBezTo>
                    <a:pt x="12858" y="444"/>
                    <a:pt x="11117" y="222"/>
                    <a:pt x="839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5"/>
            <p:cNvSpPr/>
            <p:nvPr/>
          </p:nvSpPr>
          <p:spPr>
            <a:xfrm>
              <a:off x="3887175" y="1628325"/>
              <a:ext cx="486150" cy="486150"/>
            </a:xfrm>
            <a:custGeom>
              <a:avLst/>
              <a:gdLst/>
              <a:ahLst/>
              <a:cxnLst/>
              <a:rect l="l" t="t" r="r" b="b"/>
              <a:pathLst>
                <a:path w="19446" h="19446" extrusionOk="0">
                  <a:moveTo>
                    <a:pt x="9723" y="1"/>
                  </a:moveTo>
                  <a:cubicBezTo>
                    <a:pt x="4371" y="1"/>
                    <a:pt x="1" y="4371"/>
                    <a:pt x="1" y="9723"/>
                  </a:cubicBezTo>
                  <a:cubicBezTo>
                    <a:pt x="1" y="15075"/>
                    <a:pt x="4371" y="19445"/>
                    <a:pt x="9723" y="19445"/>
                  </a:cubicBezTo>
                  <a:cubicBezTo>
                    <a:pt x="15075" y="19445"/>
                    <a:pt x="19446" y="15075"/>
                    <a:pt x="19446" y="9723"/>
                  </a:cubicBezTo>
                  <a:cubicBezTo>
                    <a:pt x="19446" y="4371"/>
                    <a:pt x="15075" y="1"/>
                    <a:pt x="9723"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5"/>
            <p:cNvSpPr/>
            <p:nvPr/>
          </p:nvSpPr>
          <p:spPr>
            <a:xfrm>
              <a:off x="3950525" y="1768050"/>
              <a:ext cx="225650" cy="193625"/>
            </a:xfrm>
            <a:custGeom>
              <a:avLst/>
              <a:gdLst/>
              <a:ahLst/>
              <a:cxnLst/>
              <a:rect l="l" t="t" r="r" b="b"/>
              <a:pathLst>
                <a:path w="9026" h="7745" extrusionOk="0">
                  <a:moveTo>
                    <a:pt x="4845" y="0"/>
                  </a:moveTo>
                  <a:cubicBezTo>
                    <a:pt x="4606" y="0"/>
                    <a:pt x="4363" y="16"/>
                    <a:pt x="4117" y="49"/>
                  </a:cubicBezTo>
                  <a:cubicBezTo>
                    <a:pt x="1774" y="365"/>
                    <a:pt x="0" y="2075"/>
                    <a:pt x="222" y="3912"/>
                  </a:cubicBezTo>
                  <a:cubicBezTo>
                    <a:pt x="317" y="4704"/>
                    <a:pt x="760" y="5401"/>
                    <a:pt x="1457" y="5907"/>
                  </a:cubicBezTo>
                  <a:lnTo>
                    <a:pt x="1014" y="7744"/>
                  </a:lnTo>
                  <a:lnTo>
                    <a:pt x="2819" y="6541"/>
                  </a:lnTo>
                  <a:cubicBezTo>
                    <a:pt x="3225" y="6663"/>
                    <a:pt x="3657" y="6719"/>
                    <a:pt x="4115" y="6719"/>
                  </a:cubicBezTo>
                  <a:cubicBezTo>
                    <a:pt x="4372" y="6719"/>
                    <a:pt x="4636" y="6702"/>
                    <a:pt x="4909" y="6667"/>
                  </a:cubicBezTo>
                  <a:cubicBezTo>
                    <a:pt x="7284" y="6382"/>
                    <a:pt x="9026" y="4641"/>
                    <a:pt x="8804" y="2804"/>
                  </a:cubicBezTo>
                  <a:cubicBezTo>
                    <a:pt x="8634" y="1186"/>
                    <a:pt x="6911" y="0"/>
                    <a:pt x="4845"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5"/>
            <p:cNvSpPr/>
            <p:nvPr/>
          </p:nvSpPr>
          <p:spPr>
            <a:xfrm>
              <a:off x="4083525" y="1732100"/>
              <a:ext cx="226475" cy="200275"/>
            </a:xfrm>
            <a:custGeom>
              <a:avLst/>
              <a:gdLst/>
              <a:ahLst/>
              <a:cxnLst/>
              <a:rect l="l" t="t" r="r" b="b"/>
              <a:pathLst>
                <a:path w="9059" h="8011" extrusionOk="0">
                  <a:moveTo>
                    <a:pt x="4151" y="0"/>
                  </a:moveTo>
                  <a:cubicBezTo>
                    <a:pt x="2152" y="0"/>
                    <a:pt x="477" y="1103"/>
                    <a:pt x="254" y="2722"/>
                  </a:cubicBezTo>
                  <a:cubicBezTo>
                    <a:pt x="1" y="4558"/>
                    <a:pt x="1711" y="6300"/>
                    <a:pt x="4054" y="6680"/>
                  </a:cubicBezTo>
                  <a:cubicBezTo>
                    <a:pt x="4339" y="6716"/>
                    <a:pt x="4615" y="6734"/>
                    <a:pt x="4884" y="6734"/>
                  </a:cubicBezTo>
                  <a:cubicBezTo>
                    <a:pt x="5332" y="6734"/>
                    <a:pt x="5760" y="6684"/>
                    <a:pt x="6176" y="6585"/>
                  </a:cubicBezTo>
                  <a:lnTo>
                    <a:pt x="8108" y="8010"/>
                  </a:lnTo>
                  <a:lnTo>
                    <a:pt x="7538" y="5952"/>
                  </a:lnTo>
                  <a:cubicBezTo>
                    <a:pt x="8235" y="5477"/>
                    <a:pt x="8678" y="4812"/>
                    <a:pt x="8805" y="4020"/>
                  </a:cubicBezTo>
                  <a:cubicBezTo>
                    <a:pt x="9058" y="2183"/>
                    <a:pt x="7348" y="410"/>
                    <a:pt x="4973" y="62"/>
                  </a:cubicBezTo>
                  <a:cubicBezTo>
                    <a:pt x="4695" y="20"/>
                    <a:pt x="4420" y="0"/>
                    <a:pt x="4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5"/>
            <p:cNvSpPr/>
            <p:nvPr/>
          </p:nvSpPr>
          <p:spPr>
            <a:xfrm>
              <a:off x="4084325" y="1771625"/>
              <a:ext cx="88700" cy="119575"/>
            </a:xfrm>
            <a:custGeom>
              <a:avLst/>
              <a:gdLst/>
              <a:ahLst/>
              <a:cxnLst/>
              <a:rect l="l" t="t" r="r" b="b"/>
              <a:pathLst>
                <a:path w="3548" h="4783" extrusionOk="0">
                  <a:moveTo>
                    <a:pt x="665" y="1"/>
                  </a:moveTo>
                  <a:cubicBezTo>
                    <a:pt x="412" y="381"/>
                    <a:pt x="222" y="792"/>
                    <a:pt x="190" y="1267"/>
                  </a:cubicBezTo>
                  <a:cubicBezTo>
                    <a:pt x="0" y="2724"/>
                    <a:pt x="1140" y="4149"/>
                    <a:pt x="2819" y="4783"/>
                  </a:cubicBezTo>
                  <a:cubicBezTo>
                    <a:pt x="3294" y="4149"/>
                    <a:pt x="3547" y="3421"/>
                    <a:pt x="3452" y="2661"/>
                  </a:cubicBezTo>
                  <a:cubicBezTo>
                    <a:pt x="3294" y="1362"/>
                    <a:pt x="2186" y="349"/>
                    <a:pt x="66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5"/>
            <p:cNvSpPr/>
            <p:nvPr/>
          </p:nvSpPr>
          <p:spPr>
            <a:xfrm>
              <a:off x="3953675" y="3636925"/>
              <a:ext cx="485375" cy="486150"/>
            </a:xfrm>
            <a:custGeom>
              <a:avLst/>
              <a:gdLst/>
              <a:ahLst/>
              <a:cxnLst/>
              <a:rect l="l" t="t" r="r" b="b"/>
              <a:pathLst>
                <a:path w="19415" h="19446" extrusionOk="0">
                  <a:moveTo>
                    <a:pt x="9723" y="1"/>
                  </a:moveTo>
                  <a:cubicBezTo>
                    <a:pt x="4340" y="1"/>
                    <a:pt x="1" y="4371"/>
                    <a:pt x="1" y="9723"/>
                  </a:cubicBezTo>
                  <a:cubicBezTo>
                    <a:pt x="1" y="15075"/>
                    <a:pt x="4340" y="19445"/>
                    <a:pt x="9723" y="19445"/>
                  </a:cubicBezTo>
                  <a:cubicBezTo>
                    <a:pt x="15075" y="19445"/>
                    <a:pt x="19414" y="15075"/>
                    <a:pt x="19414" y="9723"/>
                  </a:cubicBezTo>
                  <a:cubicBezTo>
                    <a:pt x="19414" y="4371"/>
                    <a:pt x="15075" y="1"/>
                    <a:pt x="9723"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5"/>
            <p:cNvSpPr/>
            <p:nvPr/>
          </p:nvSpPr>
          <p:spPr>
            <a:xfrm>
              <a:off x="4063725" y="3741900"/>
              <a:ext cx="232000" cy="296800"/>
            </a:xfrm>
            <a:custGeom>
              <a:avLst/>
              <a:gdLst/>
              <a:ahLst/>
              <a:cxnLst/>
              <a:rect l="l" t="t" r="r" b="b"/>
              <a:pathLst>
                <a:path w="9280" h="11872" extrusionOk="0">
                  <a:moveTo>
                    <a:pt x="5062" y="1"/>
                  </a:moveTo>
                  <a:cubicBezTo>
                    <a:pt x="4809" y="1"/>
                    <a:pt x="4565" y="17"/>
                    <a:pt x="4340" y="45"/>
                  </a:cubicBezTo>
                  <a:cubicBezTo>
                    <a:pt x="2534" y="235"/>
                    <a:pt x="1521" y="1470"/>
                    <a:pt x="1331" y="2547"/>
                  </a:cubicBezTo>
                  <a:cubicBezTo>
                    <a:pt x="1331" y="2547"/>
                    <a:pt x="1331" y="4510"/>
                    <a:pt x="1046" y="4922"/>
                  </a:cubicBezTo>
                  <a:cubicBezTo>
                    <a:pt x="793" y="5334"/>
                    <a:pt x="1" y="6506"/>
                    <a:pt x="349" y="6696"/>
                  </a:cubicBezTo>
                  <a:cubicBezTo>
                    <a:pt x="465" y="6763"/>
                    <a:pt x="630" y="6787"/>
                    <a:pt x="805" y="6787"/>
                  </a:cubicBezTo>
                  <a:cubicBezTo>
                    <a:pt x="1203" y="6787"/>
                    <a:pt x="1648" y="6664"/>
                    <a:pt x="1648" y="6664"/>
                  </a:cubicBezTo>
                  <a:lnTo>
                    <a:pt x="1648" y="6664"/>
                  </a:lnTo>
                  <a:cubicBezTo>
                    <a:pt x="1648" y="6664"/>
                    <a:pt x="1426" y="8437"/>
                    <a:pt x="2313" y="8659"/>
                  </a:cubicBezTo>
                  <a:cubicBezTo>
                    <a:pt x="3231" y="8849"/>
                    <a:pt x="3801" y="8912"/>
                    <a:pt x="3801" y="8912"/>
                  </a:cubicBezTo>
                  <a:lnTo>
                    <a:pt x="3801" y="11509"/>
                  </a:lnTo>
                  <a:cubicBezTo>
                    <a:pt x="3801" y="11509"/>
                    <a:pt x="4579" y="11871"/>
                    <a:pt x="5584" y="11871"/>
                  </a:cubicBezTo>
                  <a:cubicBezTo>
                    <a:pt x="6124" y="11871"/>
                    <a:pt x="6730" y="11767"/>
                    <a:pt x="7316" y="11446"/>
                  </a:cubicBezTo>
                  <a:lnTo>
                    <a:pt x="7221" y="8659"/>
                  </a:lnTo>
                  <a:cubicBezTo>
                    <a:pt x="7221" y="8659"/>
                    <a:pt x="9280" y="8026"/>
                    <a:pt x="9185" y="4510"/>
                  </a:cubicBezTo>
                  <a:cubicBezTo>
                    <a:pt x="9102" y="825"/>
                    <a:pt x="6837" y="1"/>
                    <a:pt x="50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5"/>
            <p:cNvSpPr/>
            <p:nvPr/>
          </p:nvSpPr>
          <p:spPr>
            <a:xfrm>
              <a:off x="4109650" y="3765975"/>
              <a:ext cx="146500" cy="84750"/>
            </a:xfrm>
            <a:custGeom>
              <a:avLst/>
              <a:gdLst/>
              <a:ahLst/>
              <a:cxnLst/>
              <a:rect l="l" t="t" r="r" b="b"/>
              <a:pathLst>
                <a:path w="5860" h="3390" extrusionOk="0">
                  <a:moveTo>
                    <a:pt x="2845" y="0"/>
                  </a:moveTo>
                  <a:cubicBezTo>
                    <a:pt x="2561" y="0"/>
                    <a:pt x="731" y="54"/>
                    <a:pt x="381" y="1426"/>
                  </a:cubicBezTo>
                  <a:cubicBezTo>
                    <a:pt x="1" y="2882"/>
                    <a:pt x="1394" y="3389"/>
                    <a:pt x="2883" y="3389"/>
                  </a:cubicBezTo>
                  <a:cubicBezTo>
                    <a:pt x="4529" y="3389"/>
                    <a:pt x="5860" y="3041"/>
                    <a:pt x="5860" y="2186"/>
                  </a:cubicBezTo>
                  <a:cubicBezTo>
                    <a:pt x="5860" y="1046"/>
                    <a:pt x="5575" y="32"/>
                    <a:pt x="2883" y="1"/>
                  </a:cubicBezTo>
                  <a:cubicBezTo>
                    <a:pt x="2883" y="1"/>
                    <a:pt x="2870" y="0"/>
                    <a:pt x="2845"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5"/>
            <p:cNvSpPr/>
            <p:nvPr/>
          </p:nvSpPr>
          <p:spPr>
            <a:xfrm>
              <a:off x="4185650" y="2633025"/>
              <a:ext cx="485375" cy="485350"/>
            </a:xfrm>
            <a:custGeom>
              <a:avLst/>
              <a:gdLst/>
              <a:ahLst/>
              <a:cxnLst/>
              <a:rect l="l" t="t" r="r" b="b"/>
              <a:pathLst>
                <a:path w="19415" h="19414" extrusionOk="0">
                  <a:moveTo>
                    <a:pt x="9723" y="0"/>
                  </a:moveTo>
                  <a:cubicBezTo>
                    <a:pt x="4340" y="0"/>
                    <a:pt x="1" y="4339"/>
                    <a:pt x="1" y="9691"/>
                  </a:cubicBezTo>
                  <a:cubicBezTo>
                    <a:pt x="1" y="15075"/>
                    <a:pt x="4340" y="19413"/>
                    <a:pt x="9723" y="19413"/>
                  </a:cubicBezTo>
                  <a:cubicBezTo>
                    <a:pt x="15075" y="19413"/>
                    <a:pt x="19414" y="15075"/>
                    <a:pt x="19414" y="9691"/>
                  </a:cubicBezTo>
                  <a:cubicBezTo>
                    <a:pt x="19414" y="4339"/>
                    <a:pt x="15075" y="0"/>
                    <a:pt x="9723"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5"/>
            <p:cNvSpPr/>
            <p:nvPr/>
          </p:nvSpPr>
          <p:spPr>
            <a:xfrm>
              <a:off x="4257700" y="2823825"/>
              <a:ext cx="200350" cy="200325"/>
            </a:xfrm>
            <a:custGeom>
              <a:avLst/>
              <a:gdLst/>
              <a:ahLst/>
              <a:cxnLst/>
              <a:rect l="l" t="t" r="r" b="b"/>
              <a:pathLst>
                <a:path w="8014" h="8013" extrusionOk="0">
                  <a:moveTo>
                    <a:pt x="3991" y="2312"/>
                  </a:moveTo>
                  <a:cubicBezTo>
                    <a:pt x="4941" y="2312"/>
                    <a:pt x="5670" y="3072"/>
                    <a:pt x="5670" y="3991"/>
                  </a:cubicBezTo>
                  <a:cubicBezTo>
                    <a:pt x="5670" y="4941"/>
                    <a:pt x="4941" y="5669"/>
                    <a:pt x="3991" y="5669"/>
                  </a:cubicBezTo>
                  <a:cubicBezTo>
                    <a:pt x="3073" y="5669"/>
                    <a:pt x="2313" y="4909"/>
                    <a:pt x="2313" y="3991"/>
                  </a:cubicBezTo>
                  <a:cubicBezTo>
                    <a:pt x="2313" y="3072"/>
                    <a:pt x="3073" y="2312"/>
                    <a:pt x="3991" y="2312"/>
                  </a:cubicBezTo>
                  <a:close/>
                  <a:moveTo>
                    <a:pt x="3769" y="1"/>
                  </a:moveTo>
                  <a:cubicBezTo>
                    <a:pt x="3579" y="1"/>
                    <a:pt x="3453" y="127"/>
                    <a:pt x="3453" y="317"/>
                  </a:cubicBezTo>
                  <a:lnTo>
                    <a:pt x="3453" y="1489"/>
                  </a:lnTo>
                  <a:cubicBezTo>
                    <a:pt x="3136" y="1584"/>
                    <a:pt x="2883" y="1679"/>
                    <a:pt x="2629" y="1837"/>
                  </a:cubicBezTo>
                  <a:lnTo>
                    <a:pt x="1806" y="1014"/>
                  </a:lnTo>
                  <a:cubicBezTo>
                    <a:pt x="1743" y="951"/>
                    <a:pt x="1656" y="919"/>
                    <a:pt x="1568" y="919"/>
                  </a:cubicBezTo>
                  <a:cubicBezTo>
                    <a:pt x="1481" y="919"/>
                    <a:pt x="1394" y="951"/>
                    <a:pt x="1331" y="1014"/>
                  </a:cubicBezTo>
                  <a:lnTo>
                    <a:pt x="1014" y="1331"/>
                  </a:lnTo>
                  <a:cubicBezTo>
                    <a:pt x="888" y="1457"/>
                    <a:pt x="888" y="1679"/>
                    <a:pt x="1014" y="1806"/>
                  </a:cubicBezTo>
                  <a:lnTo>
                    <a:pt x="1838" y="2629"/>
                  </a:lnTo>
                  <a:cubicBezTo>
                    <a:pt x="1679" y="2882"/>
                    <a:pt x="1584" y="3136"/>
                    <a:pt x="1489" y="3452"/>
                  </a:cubicBezTo>
                  <a:lnTo>
                    <a:pt x="318" y="3452"/>
                  </a:lnTo>
                  <a:cubicBezTo>
                    <a:pt x="128" y="3452"/>
                    <a:pt x="1" y="3579"/>
                    <a:pt x="1" y="3769"/>
                  </a:cubicBezTo>
                  <a:lnTo>
                    <a:pt x="1" y="4244"/>
                  </a:lnTo>
                  <a:cubicBezTo>
                    <a:pt x="1" y="4403"/>
                    <a:pt x="128" y="4561"/>
                    <a:pt x="318" y="4561"/>
                  </a:cubicBezTo>
                  <a:lnTo>
                    <a:pt x="1489" y="4561"/>
                  </a:lnTo>
                  <a:cubicBezTo>
                    <a:pt x="1553" y="4846"/>
                    <a:pt x="1679" y="5131"/>
                    <a:pt x="1838" y="5353"/>
                  </a:cubicBezTo>
                  <a:lnTo>
                    <a:pt x="1014" y="6208"/>
                  </a:lnTo>
                  <a:cubicBezTo>
                    <a:pt x="888" y="6334"/>
                    <a:pt x="888" y="6524"/>
                    <a:pt x="1014" y="6651"/>
                  </a:cubicBezTo>
                  <a:lnTo>
                    <a:pt x="1331" y="6999"/>
                  </a:lnTo>
                  <a:cubicBezTo>
                    <a:pt x="1394" y="7063"/>
                    <a:pt x="1481" y="7094"/>
                    <a:pt x="1568" y="7094"/>
                  </a:cubicBezTo>
                  <a:cubicBezTo>
                    <a:pt x="1656" y="7094"/>
                    <a:pt x="1743" y="7063"/>
                    <a:pt x="1806" y="6999"/>
                  </a:cubicBezTo>
                  <a:lnTo>
                    <a:pt x="2629" y="6144"/>
                  </a:lnTo>
                  <a:cubicBezTo>
                    <a:pt x="2883" y="6303"/>
                    <a:pt x="3136" y="6429"/>
                    <a:pt x="3453" y="6493"/>
                  </a:cubicBezTo>
                  <a:lnTo>
                    <a:pt x="3453" y="7664"/>
                  </a:lnTo>
                  <a:cubicBezTo>
                    <a:pt x="3453" y="7854"/>
                    <a:pt x="3579" y="8013"/>
                    <a:pt x="3769" y="8013"/>
                  </a:cubicBezTo>
                  <a:lnTo>
                    <a:pt x="4245" y="8013"/>
                  </a:lnTo>
                  <a:cubicBezTo>
                    <a:pt x="4403" y="8013"/>
                    <a:pt x="4561" y="7854"/>
                    <a:pt x="4561" y="7664"/>
                  </a:cubicBezTo>
                  <a:lnTo>
                    <a:pt x="4561" y="6493"/>
                  </a:lnTo>
                  <a:cubicBezTo>
                    <a:pt x="4846" y="6429"/>
                    <a:pt x="5131" y="6303"/>
                    <a:pt x="5385" y="6144"/>
                  </a:cubicBezTo>
                  <a:lnTo>
                    <a:pt x="6208" y="6999"/>
                  </a:lnTo>
                  <a:cubicBezTo>
                    <a:pt x="6271" y="7063"/>
                    <a:pt x="6351" y="7094"/>
                    <a:pt x="6430" y="7094"/>
                  </a:cubicBezTo>
                  <a:cubicBezTo>
                    <a:pt x="6509" y="7094"/>
                    <a:pt x="6588" y="7063"/>
                    <a:pt x="6651" y="6999"/>
                  </a:cubicBezTo>
                  <a:lnTo>
                    <a:pt x="7000" y="6651"/>
                  </a:lnTo>
                  <a:cubicBezTo>
                    <a:pt x="7126" y="6524"/>
                    <a:pt x="7126" y="6334"/>
                    <a:pt x="7000" y="6208"/>
                  </a:cubicBezTo>
                  <a:lnTo>
                    <a:pt x="6176" y="5353"/>
                  </a:lnTo>
                  <a:cubicBezTo>
                    <a:pt x="6303" y="5131"/>
                    <a:pt x="6430" y="4846"/>
                    <a:pt x="6493" y="4561"/>
                  </a:cubicBezTo>
                  <a:lnTo>
                    <a:pt x="7696" y="4561"/>
                  </a:lnTo>
                  <a:cubicBezTo>
                    <a:pt x="7855" y="4561"/>
                    <a:pt x="8013" y="4403"/>
                    <a:pt x="8013" y="4244"/>
                  </a:cubicBezTo>
                  <a:lnTo>
                    <a:pt x="8013" y="3769"/>
                  </a:lnTo>
                  <a:cubicBezTo>
                    <a:pt x="8013" y="3579"/>
                    <a:pt x="7855" y="3452"/>
                    <a:pt x="7696" y="3452"/>
                  </a:cubicBezTo>
                  <a:lnTo>
                    <a:pt x="6493" y="3452"/>
                  </a:lnTo>
                  <a:cubicBezTo>
                    <a:pt x="6430" y="3136"/>
                    <a:pt x="6335" y="2882"/>
                    <a:pt x="6176" y="2629"/>
                  </a:cubicBezTo>
                  <a:lnTo>
                    <a:pt x="7000" y="1806"/>
                  </a:lnTo>
                  <a:cubicBezTo>
                    <a:pt x="7126" y="1679"/>
                    <a:pt x="7126" y="1457"/>
                    <a:pt x="7000" y="1331"/>
                  </a:cubicBezTo>
                  <a:lnTo>
                    <a:pt x="6651" y="1014"/>
                  </a:lnTo>
                  <a:cubicBezTo>
                    <a:pt x="6588" y="951"/>
                    <a:pt x="6509" y="919"/>
                    <a:pt x="6430" y="919"/>
                  </a:cubicBezTo>
                  <a:cubicBezTo>
                    <a:pt x="6351" y="919"/>
                    <a:pt x="6271" y="951"/>
                    <a:pt x="6208" y="1014"/>
                  </a:cubicBezTo>
                  <a:lnTo>
                    <a:pt x="5385" y="1837"/>
                  </a:lnTo>
                  <a:cubicBezTo>
                    <a:pt x="5131" y="1679"/>
                    <a:pt x="4846" y="1584"/>
                    <a:pt x="4561" y="1489"/>
                  </a:cubicBezTo>
                  <a:lnTo>
                    <a:pt x="4561" y="317"/>
                  </a:lnTo>
                  <a:cubicBezTo>
                    <a:pt x="4561" y="127"/>
                    <a:pt x="4403" y="1"/>
                    <a:pt x="4245"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5"/>
            <p:cNvSpPr/>
            <p:nvPr/>
          </p:nvSpPr>
          <p:spPr>
            <a:xfrm>
              <a:off x="4331350" y="2897450"/>
              <a:ext cx="52275" cy="52275"/>
            </a:xfrm>
            <a:custGeom>
              <a:avLst/>
              <a:gdLst/>
              <a:ahLst/>
              <a:cxnLst/>
              <a:rect l="l" t="t" r="r" b="b"/>
              <a:pathLst>
                <a:path w="2091" h="2091" extrusionOk="0">
                  <a:moveTo>
                    <a:pt x="1045" y="1"/>
                  </a:moveTo>
                  <a:cubicBezTo>
                    <a:pt x="475" y="1"/>
                    <a:pt x="0" y="476"/>
                    <a:pt x="0" y="1046"/>
                  </a:cubicBezTo>
                  <a:cubicBezTo>
                    <a:pt x="0" y="1648"/>
                    <a:pt x="475" y="2091"/>
                    <a:pt x="1045" y="2091"/>
                  </a:cubicBezTo>
                  <a:cubicBezTo>
                    <a:pt x="1647" y="2091"/>
                    <a:pt x="2090" y="1648"/>
                    <a:pt x="2090" y="1046"/>
                  </a:cubicBezTo>
                  <a:cubicBezTo>
                    <a:pt x="2090" y="476"/>
                    <a:pt x="1647" y="1"/>
                    <a:pt x="1045"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5"/>
            <p:cNvSpPr/>
            <p:nvPr/>
          </p:nvSpPr>
          <p:spPr>
            <a:xfrm>
              <a:off x="4424775" y="2740700"/>
              <a:ext cx="166275" cy="166275"/>
            </a:xfrm>
            <a:custGeom>
              <a:avLst/>
              <a:gdLst/>
              <a:ahLst/>
              <a:cxnLst/>
              <a:rect l="l" t="t" r="r" b="b"/>
              <a:pathLst>
                <a:path w="6651" h="6651" extrusionOk="0">
                  <a:moveTo>
                    <a:pt x="3325" y="1932"/>
                  </a:moveTo>
                  <a:cubicBezTo>
                    <a:pt x="4085" y="1932"/>
                    <a:pt x="4719" y="2566"/>
                    <a:pt x="4719" y="3326"/>
                  </a:cubicBezTo>
                  <a:cubicBezTo>
                    <a:pt x="4719" y="4117"/>
                    <a:pt x="4085" y="4719"/>
                    <a:pt x="3325" y="4719"/>
                  </a:cubicBezTo>
                  <a:cubicBezTo>
                    <a:pt x="2534" y="4719"/>
                    <a:pt x="1932" y="4117"/>
                    <a:pt x="1932" y="3326"/>
                  </a:cubicBezTo>
                  <a:cubicBezTo>
                    <a:pt x="1932" y="2566"/>
                    <a:pt x="2534" y="1932"/>
                    <a:pt x="3325" y="1932"/>
                  </a:cubicBezTo>
                  <a:close/>
                  <a:moveTo>
                    <a:pt x="3104" y="0"/>
                  </a:moveTo>
                  <a:cubicBezTo>
                    <a:pt x="2977" y="0"/>
                    <a:pt x="2850" y="127"/>
                    <a:pt x="2850" y="254"/>
                  </a:cubicBezTo>
                  <a:lnTo>
                    <a:pt x="2850" y="1267"/>
                  </a:lnTo>
                  <a:cubicBezTo>
                    <a:pt x="2597" y="1299"/>
                    <a:pt x="2375" y="1394"/>
                    <a:pt x="2185" y="1520"/>
                  </a:cubicBezTo>
                  <a:lnTo>
                    <a:pt x="1488" y="824"/>
                  </a:lnTo>
                  <a:cubicBezTo>
                    <a:pt x="1441" y="776"/>
                    <a:pt x="1370" y="752"/>
                    <a:pt x="1298" y="752"/>
                  </a:cubicBezTo>
                  <a:cubicBezTo>
                    <a:pt x="1227" y="752"/>
                    <a:pt x="1156" y="776"/>
                    <a:pt x="1108" y="824"/>
                  </a:cubicBezTo>
                  <a:lnTo>
                    <a:pt x="823" y="1109"/>
                  </a:lnTo>
                  <a:cubicBezTo>
                    <a:pt x="728" y="1235"/>
                    <a:pt x="728" y="1394"/>
                    <a:pt x="823" y="1489"/>
                  </a:cubicBezTo>
                  <a:lnTo>
                    <a:pt x="1520" y="2185"/>
                  </a:lnTo>
                  <a:cubicBezTo>
                    <a:pt x="1393" y="2407"/>
                    <a:pt x="1298" y="2629"/>
                    <a:pt x="1235" y="2851"/>
                  </a:cubicBezTo>
                  <a:lnTo>
                    <a:pt x="253" y="2851"/>
                  </a:lnTo>
                  <a:cubicBezTo>
                    <a:pt x="95" y="2851"/>
                    <a:pt x="0" y="2977"/>
                    <a:pt x="0" y="3136"/>
                  </a:cubicBezTo>
                  <a:lnTo>
                    <a:pt x="0" y="3516"/>
                  </a:lnTo>
                  <a:cubicBezTo>
                    <a:pt x="0" y="3674"/>
                    <a:pt x="95" y="3801"/>
                    <a:pt x="253" y="3801"/>
                  </a:cubicBezTo>
                  <a:lnTo>
                    <a:pt x="1235" y="3801"/>
                  </a:lnTo>
                  <a:cubicBezTo>
                    <a:pt x="1298" y="4022"/>
                    <a:pt x="1393" y="4244"/>
                    <a:pt x="1520" y="4466"/>
                  </a:cubicBezTo>
                  <a:lnTo>
                    <a:pt x="823" y="5162"/>
                  </a:lnTo>
                  <a:cubicBezTo>
                    <a:pt x="728" y="5257"/>
                    <a:pt x="728" y="5447"/>
                    <a:pt x="823" y="5542"/>
                  </a:cubicBezTo>
                  <a:lnTo>
                    <a:pt x="1108" y="5827"/>
                  </a:lnTo>
                  <a:cubicBezTo>
                    <a:pt x="1156" y="5875"/>
                    <a:pt x="1227" y="5899"/>
                    <a:pt x="1298" y="5899"/>
                  </a:cubicBezTo>
                  <a:cubicBezTo>
                    <a:pt x="1370" y="5899"/>
                    <a:pt x="1441" y="5875"/>
                    <a:pt x="1488" y="5827"/>
                  </a:cubicBezTo>
                  <a:lnTo>
                    <a:pt x="2185" y="5131"/>
                  </a:lnTo>
                  <a:cubicBezTo>
                    <a:pt x="2375" y="5257"/>
                    <a:pt x="2597" y="5352"/>
                    <a:pt x="2850" y="5416"/>
                  </a:cubicBezTo>
                  <a:lnTo>
                    <a:pt x="2850" y="6397"/>
                  </a:lnTo>
                  <a:cubicBezTo>
                    <a:pt x="2850" y="6524"/>
                    <a:pt x="2977" y="6651"/>
                    <a:pt x="3104" y="6651"/>
                  </a:cubicBezTo>
                  <a:lnTo>
                    <a:pt x="3515" y="6651"/>
                  </a:lnTo>
                  <a:cubicBezTo>
                    <a:pt x="3674" y="6651"/>
                    <a:pt x="3769" y="6524"/>
                    <a:pt x="3769" y="6397"/>
                  </a:cubicBezTo>
                  <a:lnTo>
                    <a:pt x="3769" y="5416"/>
                  </a:lnTo>
                  <a:cubicBezTo>
                    <a:pt x="4022" y="5352"/>
                    <a:pt x="4244" y="5257"/>
                    <a:pt x="4465" y="5131"/>
                  </a:cubicBezTo>
                  <a:lnTo>
                    <a:pt x="5162" y="5827"/>
                  </a:lnTo>
                  <a:cubicBezTo>
                    <a:pt x="5210" y="5875"/>
                    <a:pt x="5273" y="5899"/>
                    <a:pt x="5340" y="5899"/>
                  </a:cubicBezTo>
                  <a:cubicBezTo>
                    <a:pt x="5408" y="5899"/>
                    <a:pt x="5479" y="5875"/>
                    <a:pt x="5542" y="5827"/>
                  </a:cubicBezTo>
                  <a:lnTo>
                    <a:pt x="5795" y="5542"/>
                  </a:lnTo>
                  <a:cubicBezTo>
                    <a:pt x="5922" y="5447"/>
                    <a:pt x="5922" y="5257"/>
                    <a:pt x="5795" y="5162"/>
                  </a:cubicBezTo>
                  <a:lnTo>
                    <a:pt x="5099" y="4466"/>
                  </a:lnTo>
                  <a:cubicBezTo>
                    <a:pt x="5257" y="4244"/>
                    <a:pt x="5352" y="4022"/>
                    <a:pt x="5384" y="3801"/>
                  </a:cubicBezTo>
                  <a:lnTo>
                    <a:pt x="6366" y="3801"/>
                  </a:lnTo>
                  <a:cubicBezTo>
                    <a:pt x="6524" y="3801"/>
                    <a:pt x="6651" y="3674"/>
                    <a:pt x="6651" y="3516"/>
                  </a:cubicBezTo>
                  <a:lnTo>
                    <a:pt x="6651" y="3136"/>
                  </a:lnTo>
                  <a:cubicBezTo>
                    <a:pt x="6651" y="2977"/>
                    <a:pt x="6524" y="2851"/>
                    <a:pt x="6366" y="2851"/>
                  </a:cubicBezTo>
                  <a:lnTo>
                    <a:pt x="5384" y="2851"/>
                  </a:lnTo>
                  <a:cubicBezTo>
                    <a:pt x="5352" y="2629"/>
                    <a:pt x="5257" y="2407"/>
                    <a:pt x="5099" y="2185"/>
                  </a:cubicBezTo>
                  <a:lnTo>
                    <a:pt x="5795" y="1489"/>
                  </a:lnTo>
                  <a:cubicBezTo>
                    <a:pt x="5922" y="1394"/>
                    <a:pt x="5922" y="1235"/>
                    <a:pt x="5795" y="1109"/>
                  </a:cubicBezTo>
                  <a:lnTo>
                    <a:pt x="5542" y="824"/>
                  </a:lnTo>
                  <a:cubicBezTo>
                    <a:pt x="5479" y="776"/>
                    <a:pt x="5408" y="752"/>
                    <a:pt x="5340" y="752"/>
                  </a:cubicBezTo>
                  <a:cubicBezTo>
                    <a:pt x="5273" y="752"/>
                    <a:pt x="5210" y="776"/>
                    <a:pt x="5162" y="824"/>
                  </a:cubicBezTo>
                  <a:lnTo>
                    <a:pt x="4465" y="1520"/>
                  </a:lnTo>
                  <a:cubicBezTo>
                    <a:pt x="4244" y="1394"/>
                    <a:pt x="4022" y="1299"/>
                    <a:pt x="3769" y="1267"/>
                  </a:cubicBezTo>
                  <a:lnTo>
                    <a:pt x="3769" y="254"/>
                  </a:lnTo>
                  <a:cubicBezTo>
                    <a:pt x="3769" y="127"/>
                    <a:pt x="3674" y="0"/>
                    <a:pt x="3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5"/>
            <p:cNvSpPr/>
            <p:nvPr/>
          </p:nvSpPr>
          <p:spPr>
            <a:xfrm>
              <a:off x="4488900" y="2804825"/>
              <a:ext cx="38025" cy="38025"/>
            </a:xfrm>
            <a:custGeom>
              <a:avLst/>
              <a:gdLst/>
              <a:ahLst/>
              <a:cxnLst/>
              <a:rect l="l" t="t" r="r" b="b"/>
              <a:pathLst>
                <a:path w="1521" h="1521" extrusionOk="0">
                  <a:moveTo>
                    <a:pt x="760" y="1"/>
                  </a:moveTo>
                  <a:cubicBezTo>
                    <a:pt x="317" y="1"/>
                    <a:pt x="0" y="349"/>
                    <a:pt x="0" y="761"/>
                  </a:cubicBezTo>
                  <a:cubicBezTo>
                    <a:pt x="0" y="1204"/>
                    <a:pt x="317" y="1521"/>
                    <a:pt x="760" y="1521"/>
                  </a:cubicBezTo>
                  <a:cubicBezTo>
                    <a:pt x="1172" y="1521"/>
                    <a:pt x="1520" y="1172"/>
                    <a:pt x="1520" y="761"/>
                  </a:cubicBezTo>
                  <a:cubicBezTo>
                    <a:pt x="1520" y="349"/>
                    <a:pt x="1172" y="1"/>
                    <a:pt x="7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5"/>
            <p:cNvSpPr/>
            <p:nvPr/>
          </p:nvSpPr>
          <p:spPr>
            <a:xfrm>
              <a:off x="1789900" y="3097775"/>
              <a:ext cx="310375" cy="256750"/>
            </a:xfrm>
            <a:custGeom>
              <a:avLst/>
              <a:gdLst/>
              <a:ahLst/>
              <a:cxnLst/>
              <a:rect l="l" t="t" r="r" b="b"/>
              <a:pathLst>
                <a:path w="12415" h="10270" extrusionOk="0">
                  <a:moveTo>
                    <a:pt x="12415" y="0"/>
                  </a:moveTo>
                  <a:lnTo>
                    <a:pt x="3136" y="1393"/>
                  </a:lnTo>
                  <a:cubicBezTo>
                    <a:pt x="2692" y="2375"/>
                    <a:pt x="0" y="8107"/>
                    <a:pt x="190" y="8456"/>
                  </a:cubicBezTo>
                  <a:cubicBezTo>
                    <a:pt x="338" y="8702"/>
                    <a:pt x="4507" y="10270"/>
                    <a:pt x="7412" y="10270"/>
                  </a:cubicBezTo>
                  <a:cubicBezTo>
                    <a:pt x="8242" y="10270"/>
                    <a:pt x="8969" y="10141"/>
                    <a:pt x="9469" y="9817"/>
                  </a:cubicBezTo>
                  <a:cubicBezTo>
                    <a:pt x="11718" y="8361"/>
                    <a:pt x="12415" y="0"/>
                    <a:pt x="12415" y="0"/>
                  </a:cubicBezTo>
                  <a:close/>
                </a:path>
              </a:pathLst>
            </a:custGeom>
            <a:solidFill>
              <a:srgbClr val="FFA6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5"/>
            <p:cNvSpPr/>
            <p:nvPr/>
          </p:nvSpPr>
          <p:spPr>
            <a:xfrm>
              <a:off x="713150" y="3352700"/>
              <a:ext cx="1143275" cy="861425"/>
            </a:xfrm>
            <a:custGeom>
              <a:avLst/>
              <a:gdLst/>
              <a:ahLst/>
              <a:cxnLst/>
              <a:rect l="l" t="t" r="r" b="b"/>
              <a:pathLst>
                <a:path w="45731" h="34457" extrusionOk="0">
                  <a:moveTo>
                    <a:pt x="34836" y="0"/>
                  </a:moveTo>
                  <a:lnTo>
                    <a:pt x="15962" y="7823"/>
                  </a:lnTo>
                  <a:lnTo>
                    <a:pt x="0" y="15613"/>
                  </a:lnTo>
                  <a:cubicBezTo>
                    <a:pt x="3864" y="29072"/>
                    <a:pt x="14188" y="34456"/>
                    <a:pt x="14188" y="34456"/>
                  </a:cubicBezTo>
                  <a:cubicBezTo>
                    <a:pt x="27299" y="27362"/>
                    <a:pt x="45731" y="21884"/>
                    <a:pt x="45731" y="21884"/>
                  </a:cubicBezTo>
                  <a:lnTo>
                    <a:pt x="34836" y="0"/>
                  </a:lnTo>
                  <a:close/>
                </a:path>
              </a:pathLst>
            </a:custGeom>
            <a:solidFill>
              <a:srgbClr val="FFDC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5"/>
            <p:cNvSpPr/>
            <p:nvPr/>
          </p:nvSpPr>
          <p:spPr>
            <a:xfrm>
              <a:off x="713150" y="3352700"/>
              <a:ext cx="1143275" cy="861425"/>
            </a:xfrm>
            <a:custGeom>
              <a:avLst/>
              <a:gdLst/>
              <a:ahLst/>
              <a:cxnLst/>
              <a:rect l="l" t="t" r="r" b="b"/>
              <a:pathLst>
                <a:path w="45731" h="34457" extrusionOk="0">
                  <a:moveTo>
                    <a:pt x="34836" y="0"/>
                  </a:moveTo>
                  <a:lnTo>
                    <a:pt x="15962" y="7823"/>
                  </a:lnTo>
                  <a:lnTo>
                    <a:pt x="0" y="15613"/>
                  </a:lnTo>
                  <a:cubicBezTo>
                    <a:pt x="3864" y="29072"/>
                    <a:pt x="14188" y="34456"/>
                    <a:pt x="14188" y="34456"/>
                  </a:cubicBezTo>
                  <a:cubicBezTo>
                    <a:pt x="27299" y="27362"/>
                    <a:pt x="45731" y="21884"/>
                    <a:pt x="45731" y="21884"/>
                  </a:cubicBezTo>
                  <a:lnTo>
                    <a:pt x="34836"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5"/>
            <p:cNvSpPr/>
            <p:nvPr/>
          </p:nvSpPr>
          <p:spPr>
            <a:xfrm>
              <a:off x="1228575" y="3322600"/>
              <a:ext cx="478225" cy="669050"/>
            </a:xfrm>
            <a:custGeom>
              <a:avLst/>
              <a:gdLst/>
              <a:ahLst/>
              <a:cxnLst/>
              <a:rect l="l" t="t" r="r" b="b"/>
              <a:pathLst>
                <a:path w="19129" h="26762" extrusionOk="0">
                  <a:moveTo>
                    <a:pt x="10767" y="1"/>
                  </a:moveTo>
                  <a:lnTo>
                    <a:pt x="0" y="6525"/>
                  </a:lnTo>
                  <a:cubicBezTo>
                    <a:pt x="0" y="6525"/>
                    <a:pt x="10197" y="20047"/>
                    <a:pt x="6460" y="26761"/>
                  </a:cubicBezTo>
                  <a:cubicBezTo>
                    <a:pt x="8044" y="26191"/>
                    <a:pt x="12636" y="18907"/>
                    <a:pt x="13903" y="18496"/>
                  </a:cubicBezTo>
                  <a:cubicBezTo>
                    <a:pt x="17418" y="17292"/>
                    <a:pt x="19128" y="16817"/>
                    <a:pt x="19128" y="16817"/>
                  </a:cubicBezTo>
                  <a:lnTo>
                    <a:pt x="10767" y="1"/>
                  </a:ln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5"/>
            <p:cNvSpPr/>
            <p:nvPr/>
          </p:nvSpPr>
          <p:spPr>
            <a:xfrm>
              <a:off x="1713100" y="1387900"/>
              <a:ext cx="608075" cy="934900"/>
            </a:xfrm>
            <a:custGeom>
              <a:avLst/>
              <a:gdLst/>
              <a:ahLst/>
              <a:cxnLst/>
              <a:rect l="l" t="t" r="r" b="b"/>
              <a:pathLst>
                <a:path w="24323" h="37396" extrusionOk="0">
                  <a:moveTo>
                    <a:pt x="11602" y="0"/>
                  </a:moveTo>
                  <a:cubicBezTo>
                    <a:pt x="11162" y="0"/>
                    <a:pt x="10728" y="197"/>
                    <a:pt x="10420" y="560"/>
                  </a:cubicBezTo>
                  <a:cubicBezTo>
                    <a:pt x="10008" y="1067"/>
                    <a:pt x="0" y="13608"/>
                    <a:pt x="6556" y="20607"/>
                  </a:cubicBezTo>
                  <a:cubicBezTo>
                    <a:pt x="8773" y="22982"/>
                    <a:pt x="11338" y="23995"/>
                    <a:pt x="13587" y="24945"/>
                  </a:cubicBezTo>
                  <a:cubicBezTo>
                    <a:pt x="17577" y="26560"/>
                    <a:pt x="20744" y="27827"/>
                    <a:pt x="21314" y="35998"/>
                  </a:cubicBezTo>
                  <a:cubicBezTo>
                    <a:pt x="21344" y="36783"/>
                    <a:pt x="22008" y="37396"/>
                    <a:pt x="22784" y="37396"/>
                  </a:cubicBezTo>
                  <a:cubicBezTo>
                    <a:pt x="22821" y="37396"/>
                    <a:pt x="22859" y="37394"/>
                    <a:pt x="22897" y="37391"/>
                  </a:cubicBezTo>
                  <a:cubicBezTo>
                    <a:pt x="22961" y="37391"/>
                    <a:pt x="23024" y="37391"/>
                    <a:pt x="23087" y="37360"/>
                  </a:cubicBezTo>
                  <a:cubicBezTo>
                    <a:pt x="23816" y="37233"/>
                    <a:pt x="24322" y="36568"/>
                    <a:pt x="24291" y="35808"/>
                  </a:cubicBezTo>
                  <a:cubicBezTo>
                    <a:pt x="23594" y="25769"/>
                    <a:pt x="19097" y="23932"/>
                    <a:pt x="14727" y="22158"/>
                  </a:cubicBezTo>
                  <a:cubicBezTo>
                    <a:pt x="12573" y="21272"/>
                    <a:pt x="10515" y="20448"/>
                    <a:pt x="8741" y="18548"/>
                  </a:cubicBezTo>
                  <a:cubicBezTo>
                    <a:pt x="4751" y="14336"/>
                    <a:pt x="10293" y="5501"/>
                    <a:pt x="12763" y="2429"/>
                  </a:cubicBezTo>
                  <a:cubicBezTo>
                    <a:pt x="13270" y="1795"/>
                    <a:pt x="13175" y="845"/>
                    <a:pt x="12541" y="339"/>
                  </a:cubicBezTo>
                  <a:cubicBezTo>
                    <a:pt x="12258" y="109"/>
                    <a:pt x="11928" y="0"/>
                    <a:pt x="11602"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5"/>
            <p:cNvSpPr/>
            <p:nvPr/>
          </p:nvSpPr>
          <p:spPr>
            <a:xfrm>
              <a:off x="1617300" y="2344750"/>
              <a:ext cx="330975" cy="184575"/>
            </a:xfrm>
            <a:custGeom>
              <a:avLst/>
              <a:gdLst/>
              <a:ahLst/>
              <a:cxnLst/>
              <a:rect l="l" t="t" r="r" b="b"/>
              <a:pathLst>
                <a:path w="13239" h="7383" extrusionOk="0">
                  <a:moveTo>
                    <a:pt x="9101" y="0"/>
                  </a:moveTo>
                  <a:cubicBezTo>
                    <a:pt x="6855" y="0"/>
                    <a:pt x="2510" y="1713"/>
                    <a:pt x="1362" y="2727"/>
                  </a:cubicBezTo>
                  <a:cubicBezTo>
                    <a:pt x="1" y="3899"/>
                    <a:pt x="317" y="7383"/>
                    <a:pt x="317" y="7383"/>
                  </a:cubicBezTo>
                  <a:lnTo>
                    <a:pt x="13238" y="3361"/>
                  </a:lnTo>
                  <a:cubicBezTo>
                    <a:pt x="13238" y="3361"/>
                    <a:pt x="11623" y="1017"/>
                    <a:pt x="10103" y="194"/>
                  </a:cubicBezTo>
                  <a:cubicBezTo>
                    <a:pt x="9864" y="60"/>
                    <a:pt x="9519" y="0"/>
                    <a:pt x="910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5"/>
            <p:cNvSpPr/>
            <p:nvPr/>
          </p:nvSpPr>
          <p:spPr>
            <a:xfrm>
              <a:off x="1813650" y="2344625"/>
              <a:ext cx="134625" cy="105525"/>
            </a:xfrm>
            <a:custGeom>
              <a:avLst/>
              <a:gdLst/>
              <a:ahLst/>
              <a:cxnLst/>
              <a:rect l="l" t="t" r="r" b="b"/>
              <a:pathLst>
                <a:path w="5385" h="4221" extrusionOk="0">
                  <a:moveTo>
                    <a:pt x="1243" y="0"/>
                  </a:moveTo>
                  <a:cubicBezTo>
                    <a:pt x="878" y="0"/>
                    <a:pt x="456" y="47"/>
                    <a:pt x="0" y="136"/>
                  </a:cubicBezTo>
                  <a:cubicBezTo>
                    <a:pt x="1204" y="1339"/>
                    <a:pt x="2059" y="2891"/>
                    <a:pt x="2661" y="4221"/>
                  </a:cubicBezTo>
                  <a:lnTo>
                    <a:pt x="5384" y="3366"/>
                  </a:lnTo>
                  <a:cubicBezTo>
                    <a:pt x="5384" y="3366"/>
                    <a:pt x="3769" y="1022"/>
                    <a:pt x="2249" y="199"/>
                  </a:cubicBezTo>
                  <a:cubicBezTo>
                    <a:pt x="2011" y="63"/>
                    <a:pt x="1665" y="0"/>
                    <a:pt x="1243"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5"/>
            <p:cNvSpPr/>
            <p:nvPr/>
          </p:nvSpPr>
          <p:spPr>
            <a:xfrm>
              <a:off x="1595125" y="2366825"/>
              <a:ext cx="360275" cy="178350"/>
            </a:xfrm>
            <a:custGeom>
              <a:avLst/>
              <a:gdLst/>
              <a:ahLst/>
              <a:cxnLst/>
              <a:rect l="l" t="t" r="r" b="b"/>
              <a:pathLst>
                <a:path w="14411" h="7134" extrusionOk="0">
                  <a:moveTo>
                    <a:pt x="12428" y="1"/>
                  </a:moveTo>
                  <a:cubicBezTo>
                    <a:pt x="12311" y="1"/>
                    <a:pt x="12190" y="13"/>
                    <a:pt x="12067" y="39"/>
                  </a:cubicBezTo>
                  <a:cubicBezTo>
                    <a:pt x="10578" y="388"/>
                    <a:pt x="2946" y="2985"/>
                    <a:pt x="1078" y="4600"/>
                  </a:cubicBezTo>
                  <a:cubicBezTo>
                    <a:pt x="191" y="5391"/>
                    <a:pt x="1" y="7133"/>
                    <a:pt x="1" y="7133"/>
                  </a:cubicBezTo>
                  <a:lnTo>
                    <a:pt x="14410" y="1148"/>
                  </a:lnTo>
                  <a:cubicBezTo>
                    <a:pt x="14410" y="1148"/>
                    <a:pt x="13576" y="1"/>
                    <a:pt x="12428" y="1"/>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5"/>
            <p:cNvSpPr/>
            <p:nvPr/>
          </p:nvSpPr>
          <p:spPr>
            <a:xfrm>
              <a:off x="1595125" y="2366825"/>
              <a:ext cx="360275" cy="178350"/>
            </a:xfrm>
            <a:custGeom>
              <a:avLst/>
              <a:gdLst/>
              <a:ahLst/>
              <a:cxnLst/>
              <a:rect l="l" t="t" r="r" b="b"/>
              <a:pathLst>
                <a:path w="14411" h="7134" extrusionOk="0">
                  <a:moveTo>
                    <a:pt x="12428" y="1"/>
                  </a:moveTo>
                  <a:cubicBezTo>
                    <a:pt x="12311" y="1"/>
                    <a:pt x="12190" y="13"/>
                    <a:pt x="12067" y="39"/>
                  </a:cubicBezTo>
                  <a:cubicBezTo>
                    <a:pt x="10578" y="388"/>
                    <a:pt x="2946" y="2985"/>
                    <a:pt x="1078" y="4600"/>
                  </a:cubicBezTo>
                  <a:cubicBezTo>
                    <a:pt x="191" y="5391"/>
                    <a:pt x="1" y="7133"/>
                    <a:pt x="1" y="7133"/>
                  </a:cubicBezTo>
                  <a:lnTo>
                    <a:pt x="14410" y="1148"/>
                  </a:lnTo>
                  <a:cubicBezTo>
                    <a:pt x="14410" y="1148"/>
                    <a:pt x="13576" y="1"/>
                    <a:pt x="12428"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5"/>
            <p:cNvSpPr/>
            <p:nvPr/>
          </p:nvSpPr>
          <p:spPr>
            <a:xfrm>
              <a:off x="2700375" y="2150200"/>
              <a:ext cx="338100" cy="133700"/>
            </a:xfrm>
            <a:custGeom>
              <a:avLst/>
              <a:gdLst/>
              <a:ahLst/>
              <a:cxnLst/>
              <a:rect l="l" t="t" r="r" b="b"/>
              <a:pathLst>
                <a:path w="13524" h="5348" extrusionOk="0">
                  <a:moveTo>
                    <a:pt x="7572" y="1"/>
                  </a:moveTo>
                  <a:cubicBezTo>
                    <a:pt x="5207" y="1"/>
                    <a:pt x="2445" y="368"/>
                    <a:pt x="1743" y="1230"/>
                  </a:cubicBezTo>
                  <a:cubicBezTo>
                    <a:pt x="634" y="2561"/>
                    <a:pt x="1" y="5347"/>
                    <a:pt x="1" y="5347"/>
                  </a:cubicBezTo>
                  <a:lnTo>
                    <a:pt x="13523" y="4271"/>
                  </a:lnTo>
                  <a:cubicBezTo>
                    <a:pt x="13523" y="4271"/>
                    <a:pt x="12478" y="914"/>
                    <a:pt x="10800" y="344"/>
                  </a:cubicBezTo>
                  <a:cubicBezTo>
                    <a:pt x="10173" y="123"/>
                    <a:pt x="8939" y="1"/>
                    <a:pt x="757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2700375" y="2158775"/>
              <a:ext cx="95050" cy="125125"/>
            </a:xfrm>
            <a:custGeom>
              <a:avLst/>
              <a:gdLst/>
              <a:ahLst/>
              <a:cxnLst/>
              <a:rect l="l" t="t" r="r" b="b"/>
              <a:pathLst>
                <a:path w="3802" h="5005" extrusionOk="0">
                  <a:moveTo>
                    <a:pt x="3801" y="1"/>
                  </a:moveTo>
                  <a:lnTo>
                    <a:pt x="3801" y="1"/>
                  </a:lnTo>
                  <a:cubicBezTo>
                    <a:pt x="2819" y="191"/>
                    <a:pt x="2059" y="476"/>
                    <a:pt x="1743" y="887"/>
                  </a:cubicBezTo>
                  <a:cubicBezTo>
                    <a:pt x="634" y="2218"/>
                    <a:pt x="1" y="5004"/>
                    <a:pt x="1" y="5004"/>
                  </a:cubicBezTo>
                  <a:lnTo>
                    <a:pt x="2851" y="4783"/>
                  </a:lnTo>
                  <a:cubicBezTo>
                    <a:pt x="2914" y="3326"/>
                    <a:pt x="3136" y="1552"/>
                    <a:pt x="3801"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2682175" y="2199625"/>
              <a:ext cx="389550" cy="60525"/>
            </a:xfrm>
            <a:custGeom>
              <a:avLst/>
              <a:gdLst/>
              <a:ahLst/>
              <a:cxnLst/>
              <a:rect l="l" t="t" r="r" b="b"/>
              <a:pathLst>
                <a:path w="15582" h="2421" extrusionOk="0">
                  <a:moveTo>
                    <a:pt x="8200" y="0"/>
                  </a:moveTo>
                  <a:cubicBezTo>
                    <a:pt x="5423" y="0"/>
                    <a:pt x="2568" y="190"/>
                    <a:pt x="1742" y="330"/>
                  </a:cubicBezTo>
                  <a:cubicBezTo>
                    <a:pt x="380" y="552"/>
                    <a:pt x="0" y="2230"/>
                    <a:pt x="0" y="2230"/>
                  </a:cubicBezTo>
                  <a:lnTo>
                    <a:pt x="15582" y="2420"/>
                  </a:lnTo>
                  <a:cubicBezTo>
                    <a:pt x="15582" y="2420"/>
                    <a:pt x="14758" y="869"/>
                    <a:pt x="13650" y="489"/>
                  </a:cubicBezTo>
                  <a:cubicBezTo>
                    <a:pt x="12607" y="122"/>
                    <a:pt x="10428" y="0"/>
                    <a:pt x="8200"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2682175" y="2199625"/>
              <a:ext cx="389550" cy="60525"/>
            </a:xfrm>
            <a:custGeom>
              <a:avLst/>
              <a:gdLst/>
              <a:ahLst/>
              <a:cxnLst/>
              <a:rect l="l" t="t" r="r" b="b"/>
              <a:pathLst>
                <a:path w="15582" h="2421" extrusionOk="0">
                  <a:moveTo>
                    <a:pt x="8200" y="0"/>
                  </a:moveTo>
                  <a:cubicBezTo>
                    <a:pt x="5423" y="0"/>
                    <a:pt x="2568" y="190"/>
                    <a:pt x="1742" y="330"/>
                  </a:cubicBezTo>
                  <a:cubicBezTo>
                    <a:pt x="380" y="552"/>
                    <a:pt x="0" y="2230"/>
                    <a:pt x="0" y="2230"/>
                  </a:cubicBezTo>
                  <a:lnTo>
                    <a:pt x="15582" y="2420"/>
                  </a:lnTo>
                  <a:cubicBezTo>
                    <a:pt x="15582" y="2420"/>
                    <a:pt x="14758" y="869"/>
                    <a:pt x="13650" y="489"/>
                  </a:cubicBezTo>
                  <a:cubicBezTo>
                    <a:pt x="12607" y="122"/>
                    <a:pt x="10428" y="0"/>
                    <a:pt x="8200"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2203975" y="2226400"/>
              <a:ext cx="212200" cy="240625"/>
            </a:xfrm>
            <a:custGeom>
              <a:avLst/>
              <a:gdLst/>
              <a:ahLst/>
              <a:cxnLst/>
              <a:rect l="l" t="t" r="r" b="b"/>
              <a:pathLst>
                <a:path w="8488" h="9625" extrusionOk="0">
                  <a:moveTo>
                    <a:pt x="5598" y="1"/>
                  </a:moveTo>
                  <a:cubicBezTo>
                    <a:pt x="5548" y="1"/>
                    <a:pt x="5497" y="7"/>
                    <a:pt x="5447" y="19"/>
                  </a:cubicBezTo>
                  <a:lnTo>
                    <a:pt x="665" y="938"/>
                  </a:lnTo>
                  <a:cubicBezTo>
                    <a:pt x="254" y="1001"/>
                    <a:pt x="0" y="1413"/>
                    <a:pt x="64" y="1793"/>
                  </a:cubicBezTo>
                  <a:lnTo>
                    <a:pt x="697" y="9013"/>
                  </a:lnTo>
                  <a:cubicBezTo>
                    <a:pt x="754" y="9383"/>
                    <a:pt x="1091" y="9625"/>
                    <a:pt x="1457" y="9625"/>
                  </a:cubicBezTo>
                  <a:cubicBezTo>
                    <a:pt x="1499" y="9625"/>
                    <a:pt x="1541" y="9621"/>
                    <a:pt x="1584" y="9615"/>
                  </a:cubicBezTo>
                  <a:lnTo>
                    <a:pt x="7823" y="8411"/>
                  </a:lnTo>
                  <a:cubicBezTo>
                    <a:pt x="8234" y="8348"/>
                    <a:pt x="8488" y="7936"/>
                    <a:pt x="8424" y="7525"/>
                  </a:cubicBezTo>
                  <a:lnTo>
                    <a:pt x="6302" y="589"/>
                  </a:lnTo>
                  <a:cubicBezTo>
                    <a:pt x="6247" y="259"/>
                    <a:pt x="5930" y="1"/>
                    <a:pt x="559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5"/>
            <p:cNvSpPr/>
            <p:nvPr/>
          </p:nvSpPr>
          <p:spPr>
            <a:xfrm>
              <a:off x="2207925" y="2261700"/>
              <a:ext cx="208250" cy="205550"/>
            </a:xfrm>
            <a:custGeom>
              <a:avLst/>
              <a:gdLst/>
              <a:ahLst/>
              <a:cxnLst/>
              <a:rect l="l" t="t" r="r" b="b"/>
              <a:pathLst>
                <a:path w="8330" h="8222" extrusionOk="0">
                  <a:moveTo>
                    <a:pt x="6398" y="1"/>
                  </a:moveTo>
                  <a:cubicBezTo>
                    <a:pt x="5384" y="191"/>
                    <a:pt x="4118" y="412"/>
                    <a:pt x="3231" y="602"/>
                  </a:cubicBezTo>
                  <a:cubicBezTo>
                    <a:pt x="2249" y="792"/>
                    <a:pt x="1077" y="919"/>
                    <a:pt x="1" y="1394"/>
                  </a:cubicBezTo>
                  <a:lnTo>
                    <a:pt x="539" y="7601"/>
                  </a:lnTo>
                  <a:cubicBezTo>
                    <a:pt x="622" y="7959"/>
                    <a:pt x="920" y="8221"/>
                    <a:pt x="1267" y="8221"/>
                  </a:cubicBezTo>
                  <a:cubicBezTo>
                    <a:pt x="1319" y="8221"/>
                    <a:pt x="1372" y="8215"/>
                    <a:pt x="1426" y="8203"/>
                  </a:cubicBezTo>
                  <a:lnTo>
                    <a:pt x="7665" y="6999"/>
                  </a:lnTo>
                  <a:cubicBezTo>
                    <a:pt x="8076" y="6936"/>
                    <a:pt x="8330" y="6524"/>
                    <a:pt x="8266" y="6113"/>
                  </a:cubicBezTo>
                  <a:lnTo>
                    <a:pt x="6398" y="1"/>
                  </a:ln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5"/>
            <p:cNvSpPr/>
            <p:nvPr/>
          </p:nvSpPr>
          <p:spPr>
            <a:xfrm>
              <a:off x="1384500" y="2233100"/>
              <a:ext cx="2357025" cy="1703500"/>
            </a:xfrm>
            <a:custGeom>
              <a:avLst/>
              <a:gdLst/>
              <a:ahLst/>
              <a:cxnLst/>
              <a:rect l="l" t="t" r="r" b="b"/>
              <a:pathLst>
                <a:path w="94281" h="68140" extrusionOk="0">
                  <a:moveTo>
                    <a:pt x="59223" y="1"/>
                  </a:moveTo>
                  <a:cubicBezTo>
                    <a:pt x="54028" y="1"/>
                    <a:pt x="46605" y="635"/>
                    <a:pt x="36326" y="2475"/>
                  </a:cubicBezTo>
                  <a:cubicBezTo>
                    <a:pt x="18275" y="6465"/>
                    <a:pt x="9186" y="10645"/>
                    <a:pt x="6716" y="13020"/>
                  </a:cubicBezTo>
                  <a:cubicBezTo>
                    <a:pt x="4277" y="15396"/>
                    <a:pt x="1554" y="32307"/>
                    <a:pt x="699" y="48965"/>
                  </a:cubicBezTo>
                  <a:cubicBezTo>
                    <a:pt x="0" y="63120"/>
                    <a:pt x="5271" y="68140"/>
                    <a:pt x="11158" y="68140"/>
                  </a:cubicBezTo>
                  <a:cubicBezTo>
                    <a:pt x="12212" y="68140"/>
                    <a:pt x="13285" y="67979"/>
                    <a:pt x="14348" y="67681"/>
                  </a:cubicBezTo>
                  <a:cubicBezTo>
                    <a:pt x="21315" y="65686"/>
                    <a:pt x="25527" y="41649"/>
                    <a:pt x="26731" y="38356"/>
                  </a:cubicBezTo>
                  <a:cubicBezTo>
                    <a:pt x="27174" y="37121"/>
                    <a:pt x="40348" y="34365"/>
                    <a:pt x="42565" y="33922"/>
                  </a:cubicBezTo>
                  <a:cubicBezTo>
                    <a:pt x="44359" y="33579"/>
                    <a:pt x="54085" y="31852"/>
                    <a:pt x="57815" y="31852"/>
                  </a:cubicBezTo>
                  <a:cubicBezTo>
                    <a:pt x="58563" y="31852"/>
                    <a:pt x="59070" y="31921"/>
                    <a:pt x="59223" y="32085"/>
                  </a:cubicBezTo>
                  <a:cubicBezTo>
                    <a:pt x="61493" y="34666"/>
                    <a:pt x="73934" y="54717"/>
                    <a:pt x="81218" y="54717"/>
                  </a:cubicBezTo>
                  <a:cubicBezTo>
                    <a:pt x="81352" y="54717"/>
                    <a:pt x="81483" y="54710"/>
                    <a:pt x="81613" y="54697"/>
                  </a:cubicBezTo>
                  <a:cubicBezTo>
                    <a:pt x="88802" y="53937"/>
                    <a:pt x="94281" y="47445"/>
                    <a:pt x="87313" y="32275"/>
                  </a:cubicBezTo>
                  <a:cubicBezTo>
                    <a:pt x="80315" y="17106"/>
                    <a:pt x="71511" y="2443"/>
                    <a:pt x="68344" y="1145"/>
                  </a:cubicBezTo>
                  <a:cubicBezTo>
                    <a:pt x="66835" y="526"/>
                    <a:pt x="63952" y="1"/>
                    <a:pt x="5922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2544400" y="2825675"/>
              <a:ext cx="345225" cy="317775"/>
            </a:xfrm>
            <a:custGeom>
              <a:avLst/>
              <a:gdLst/>
              <a:ahLst/>
              <a:cxnLst/>
              <a:rect l="l" t="t" r="r" b="b"/>
              <a:pathLst>
                <a:path w="13809" h="12711" extrusionOk="0">
                  <a:moveTo>
                    <a:pt x="6916" y="0"/>
                  </a:moveTo>
                  <a:cubicBezTo>
                    <a:pt x="6516" y="0"/>
                    <a:pt x="6110" y="38"/>
                    <a:pt x="5701" y="117"/>
                  </a:cubicBezTo>
                  <a:cubicBezTo>
                    <a:pt x="2250" y="782"/>
                    <a:pt x="1" y="4107"/>
                    <a:pt x="666" y="7559"/>
                  </a:cubicBezTo>
                  <a:cubicBezTo>
                    <a:pt x="1252" y="10603"/>
                    <a:pt x="3907" y="12711"/>
                    <a:pt x="6893" y="12711"/>
                  </a:cubicBezTo>
                  <a:cubicBezTo>
                    <a:pt x="7294" y="12711"/>
                    <a:pt x="7700" y="12673"/>
                    <a:pt x="8108" y="12594"/>
                  </a:cubicBezTo>
                  <a:cubicBezTo>
                    <a:pt x="11560" y="11929"/>
                    <a:pt x="13809" y="8604"/>
                    <a:pt x="13144" y="5152"/>
                  </a:cubicBezTo>
                  <a:cubicBezTo>
                    <a:pt x="12557" y="2108"/>
                    <a:pt x="9902" y="0"/>
                    <a:pt x="6916"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2544400" y="2825675"/>
              <a:ext cx="345225" cy="317775"/>
            </a:xfrm>
            <a:custGeom>
              <a:avLst/>
              <a:gdLst/>
              <a:ahLst/>
              <a:cxnLst/>
              <a:rect l="l" t="t" r="r" b="b"/>
              <a:pathLst>
                <a:path w="13809" h="12711" extrusionOk="0">
                  <a:moveTo>
                    <a:pt x="6916" y="0"/>
                  </a:moveTo>
                  <a:cubicBezTo>
                    <a:pt x="6516" y="0"/>
                    <a:pt x="6110" y="38"/>
                    <a:pt x="5701" y="117"/>
                  </a:cubicBezTo>
                  <a:cubicBezTo>
                    <a:pt x="2250" y="782"/>
                    <a:pt x="1" y="4107"/>
                    <a:pt x="666" y="7559"/>
                  </a:cubicBezTo>
                  <a:cubicBezTo>
                    <a:pt x="1252" y="10603"/>
                    <a:pt x="3907" y="12711"/>
                    <a:pt x="6893" y="12711"/>
                  </a:cubicBezTo>
                  <a:cubicBezTo>
                    <a:pt x="7294" y="12711"/>
                    <a:pt x="7700" y="12673"/>
                    <a:pt x="8108" y="12594"/>
                  </a:cubicBezTo>
                  <a:cubicBezTo>
                    <a:pt x="11560" y="11929"/>
                    <a:pt x="13809" y="8604"/>
                    <a:pt x="13144" y="5152"/>
                  </a:cubicBezTo>
                  <a:cubicBezTo>
                    <a:pt x="12557" y="2108"/>
                    <a:pt x="9902" y="0"/>
                    <a:pt x="6916"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2580825" y="2860225"/>
              <a:ext cx="270800" cy="249475"/>
            </a:xfrm>
            <a:custGeom>
              <a:avLst/>
              <a:gdLst/>
              <a:ahLst/>
              <a:cxnLst/>
              <a:rect l="l" t="t" r="r" b="b"/>
              <a:pathLst>
                <a:path w="10832" h="9979" extrusionOk="0">
                  <a:moveTo>
                    <a:pt x="5465" y="0"/>
                  </a:moveTo>
                  <a:cubicBezTo>
                    <a:pt x="5146" y="0"/>
                    <a:pt x="4823" y="31"/>
                    <a:pt x="4498" y="96"/>
                  </a:cubicBezTo>
                  <a:cubicBezTo>
                    <a:pt x="1774" y="603"/>
                    <a:pt x="1" y="3232"/>
                    <a:pt x="539" y="5923"/>
                  </a:cubicBezTo>
                  <a:cubicBezTo>
                    <a:pt x="985" y="8318"/>
                    <a:pt x="3071" y="9978"/>
                    <a:pt x="5398" y="9978"/>
                  </a:cubicBezTo>
                  <a:cubicBezTo>
                    <a:pt x="5717" y="9978"/>
                    <a:pt x="6041" y="9947"/>
                    <a:pt x="6366" y="9882"/>
                  </a:cubicBezTo>
                  <a:cubicBezTo>
                    <a:pt x="9090" y="9375"/>
                    <a:pt x="10832" y="6747"/>
                    <a:pt x="10325" y="4055"/>
                  </a:cubicBezTo>
                  <a:cubicBezTo>
                    <a:pt x="9852" y="1660"/>
                    <a:pt x="7787" y="0"/>
                    <a:pt x="546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5"/>
            <p:cNvSpPr/>
            <p:nvPr/>
          </p:nvSpPr>
          <p:spPr>
            <a:xfrm>
              <a:off x="2612500" y="2889550"/>
              <a:ext cx="239125" cy="220175"/>
            </a:xfrm>
            <a:custGeom>
              <a:avLst/>
              <a:gdLst/>
              <a:ahLst/>
              <a:cxnLst/>
              <a:rect l="l" t="t" r="r" b="b"/>
              <a:pathLst>
                <a:path w="9565" h="8807" extrusionOk="0">
                  <a:moveTo>
                    <a:pt x="7348" y="0"/>
                  </a:moveTo>
                  <a:lnTo>
                    <a:pt x="7348" y="0"/>
                  </a:lnTo>
                  <a:cubicBezTo>
                    <a:pt x="7696" y="507"/>
                    <a:pt x="7949" y="1140"/>
                    <a:pt x="8076" y="1805"/>
                  </a:cubicBezTo>
                  <a:cubicBezTo>
                    <a:pt x="8615" y="4497"/>
                    <a:pt x="6841" y="7126"/>
                    <a:pt x="4149" y="7632"/>
                  </a:cubicBezTo>
                  <a:cubicBezTo>
                    <a:pt x="3834" y="7690"/>
                    <a:pt x="3522" y="7718"/>
                    <a:pt x="3216" y="7718"/>
                  </a:cubicBezTo>
                  <a:cubicBezTo>
                    <a:pt x="2009" y="7718"/>
                    <a:pt x="884" y="7288"/>
                    <a:pt x="1" y="6556"/>
                  </a:cubicBezTo>
                  <a:lnTo>
                    <a:pt x="1" y="6556"/>
                  </a:lnTo>
                  <a:cubicBezTo>
                    <a:pt x="904" y="7938"/>
                    <a:pt x="2455" y="8807"/>
                    <a:pt x="4129" y="8807"/>
                  </a:cubicBezTo>
                  <a:cubicBezTo>
                    <a:pt x="4449" y="8807"/>
                    <a:pt x="4774" y="8775"/>
                    <a:pt x="5099" y="8709"/>
                  </a:cubicBezTo>
                  <a:cubicBezTo>
                    <a:pt x="7823" y="8202"/>
                    <a:pt x="9565" y="5574"/>
                    <a:pt x="9058" y="2882"/>
                  </a:cubicBezTo>
                  <a:cubicBezTo>
                    <a:pt x="8836" y="1710"/>
                    <a:pt x="8203" y="697"/>
                    <a:pt x="7348"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5"/>
            <p:cNvSpPr/>
            <p:nvPr/>
          </p:nvSpPr>
          <p:spPr>
            <a:xfrm>
              <a:off x="1584050" y="2526300"/>
              <a:ext cx="538400" cy="495325"/>
            </a:xfrm>
            <a:custGeom>
              <a:avLst/>
              <a:gdLst/>
              <a:ahLst/>
              <a:cxnLst/>
              <a:rect l="l" t="t" r="r" b="b"/>
              <a:pathLst>
                <a:path w="21536" h="19813" extrusionOk="0">
                  <a:moveTo>
                    <a:pt x="10803" y="0"/>
                  </a:moveTo>
                  <a:cubicBezTo>
                    <a:pt x="10175" y="0"/>
                    <a:pt x="9539" y="60"/>
                    <a:pt x="8899" y="184"/>
                  </a:cubicBezTo>
                  <a:cubicBezTo>
                    <a:pt x="3516" y="1229"/>
                    <a:pt x="0" y="6423"/>
                    <a:pt x="1045" y="11775"/>
                  </a:cubicBezTo>
                  <a:cubicBezTo>
                    <a:pt x="1966" y="16519"/>
                    <a:pt x="6109" y="19813"/>
                    <a:pt x="10765" y="19813"/>
                  </a:cubicBezTo>
                  <a:cubicBezTo>
                    <a:pt x="11392" y="19813"/>
                    <a:pt x="12029" y="19753"/>
                    <a:pt x="12668" y="19629"/>
                  </a:cubicBezTo>
                  <a:cubicBezTo>
                    <a:pt x="18020" y="18615"/>
                    <a:pt x="21535" y="13422"/>
                    <a:pt x="20522" y="8038"/>
                  </a:cubicBezTo>
                  <a:cubicBezTo>
                    <a:pt x="19601" y="3294"/>
                    <a:pt x="15458" y="0"/>
                    <a:pt x="10803"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1584050" y="2526300"/>
              <a:ext cx="538400" cy="495325"/>
            </a:xfrm>
            <a:custGeom>
              <a:avLst/>
              <a:gdLst/>
              <a:ahLst/>
              <a:cxnLst/>
              <a:rect l="l" t="t" r="r" b="b"/>
              <a:pathLst>
                <a:path w="21536" h="19813" extrusionOk="0">
                  <a:moveTo>
                    <a:pt x="10803" y="0"/>
                  </a:moveTo>
                  <a:cubicBezTo>
                    <a:pt x="10175" y="0"/>
                    <a:pt x="9539" y="60"/>
                    <a:pt x="8899" y="184"/>
                  </a:cubicBezTo>
                  <a:cubicBezTo>
                    <a:pt x="3516" y="1229"/>
                    <a:pt x="0" y="6423"/>
                    <a:pt x="1045" y="11775"/>
                  </a:cubicBezTo>
                  <a:cubicBezTo>
                    <a:pt x="1966" y="16519"/>
                    <a:pt x="6109" y="19813"/>
                    <a:pt x="10765" y="19813"/>
                  </a:cubicBezTo>
                  <a:cubicBezTo>
                    <a:pt x="11392" y="19813"/>
                    <a:pt x="12029" y="19753"/>
                    <a:pt x="12668" y="19629"/>
                  </a:cubicBezTo>
                  <a:cubicBezTo>
                    <a:pt x="18020" y="18615"/>
                    <a:pt x="21535" y="13422"/>
                    <a:pt x="20522" y="8038"/>
                  </a:cubicBezTo>
                  <a:cubicBezTo>
                    <a:pt x="19601" y="3294"/>
                    <a:pt x="15458" y="0"/>
                    <a:pt x="10803"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5"/>
            <p:cNvSpPr/>
            <p:nvPr/>
          </p:nvSpPr>
          <p:spPr>
            <a:xfrm>
              <a:off x="1618875" y="2557925"/>
              <a:ext cx="469525" cy="432300"/>
            </a:xfrm>
            <a:custGeom>
              <a:avLst/>
              <a:gdLst/>
              <a:ahLst/>
              <a:cxnLst/>
              <a:rect l="l" t="t" r="r" b="b"/>
              <a:pathLst>
                <a:path w="18781" h="17292" extrusionOk="0">
                  <a:moveTo>
                    <a:pt x="9391" y="1"/>
                  </a:moveTo>
                  <a:cubicBezTo>
                    <a:pt x="8853" y="1"/>
                    <a:pt x="8308" y="51"/>
                    <a:pt x="7760" y="154"/>
                  </a:cubicBezTo>
                  <a:cubicBezTo>
                    <a:pt x="3073" y="1073"/>
                    <a:pt x="1" y="5601"/>
                    <a:pt x="888" y="10288"/>
                  </a:cubicBezTo>
                  <a:cubicBezTo>
                    <a:pt x="1696" y="14416"/>
                    <a:pt x="5305" y="17291"/>
                    <a:pt x="9357" y="17291"/>
                  </a:cubicBezTo>
                  <a:cubicBezTo>
                    <a:pt x="9905" y="17291"/>
                    <a:pt x="10462" y="17238"/>
                    <a:pt x="11022" y="17129"/>
                  </a:cubicBezTo>
                  <a:cubicBezTo>
                    <a:pt x="15709" y="16210"/>
                    <a:pt x="18781" y="11682"/>
                    <a:pt x="17862" y="6995"/>
                  </a:cubicBezTo>
                  <a:cubicBezTo>
                    <a:pt x="17079" y="2855"/>
                    <a:pt x="13456" y="1"/>
                    <a:pt x="939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5"/>
            <p:cNvSpPr/>
            <p:nvPr/>
          </p:nvSpPr>
          <p:spPr>
            <a:xfrm>
              <a:off x="1672725" y="2630650"/>
              <a:ext cx="414875" cy="359550"/>
            </a:xfrm>
            <a:custGeom>
              <a:avLst/>
              <a:gdLst/>
              <a:ahLst/>
              <a:cxnLst/>
              <a:rect l="l" t="t" r="r" b="b"/>
              <a:pathLst>
                <a:path w="16595" h="14382" extrusionOk="0">
                  <a:moveTo>
                    <a:pt x="13681" y="0"/>
                  </a:moveTo>
                  <a:lnTo>
                    <a:pt x="13681" y="0"/>
                  </a:lnTo>
                  <a:cubicBezTo>
                    <a:pt x="14283" y="919"/>
                    <a:pt x="14726" y="1964"/>
                    <a:pt x="14948" y="3104"/>
                  </a:cubicBezTo>
                  <a:cubicBezTo>
                    <a:pt x="15867" y="7791"/>
                    <a:pt x="12795" y="12320"/>
                    <a:pt x="8108" y="13238"/>
                  </a:cubicBezTo>
                  <a:cubicBezTo>
                    <a:pt x="7572" y="13336"/>
                    <a:pt x="7039" y="13384"/>
                    <a:pt x="6513" y="13384"/>
                  </a:cubicBezTo>
                  <a:cubicBezTo>
                    <a:pt x="3988" y="13384"/>
                    <a:pt x="1625" y="12291"/>
                    <a:pt x="0" y="10483"/>
                  </a:cubicBezTo>
                  <a:lnTo>
                    <a:pt x="0" y="10483"/>
                  </a:lnTo>
                  <a:cubicBezTo>
                    <a:pt x="1576" y="12860"/>
                    <a:pt x="4279" y="14381"/>
                    <a:pt x="7214" y="14381"/>
                  </a:cubicBezTo>
                  <a:cubicBezTo>
                    <a:pt x="7759" y="14381"/>
                    <a:pt x="8312" y="14329"/>
                    <a:pt x="8868" y="14220"/>
                  </a:cubicBezTo>
                  <a:cubicBezTo>
                    <a:pt x="13555" y="13301"/>
                    <a:pt x="16595" y="8773"/>
                    <a:pt x="15708" y="4086"/>
                  </a:cubicBezTo>
                  <a:cubicBezTo>
                    <a:pt x="15423" y="2502"/>
                    <a:pt x="14695" y="1109"/>
                    <a:pt x="1368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5"/>
            <p:cNvSpPr/>
            <p:nvPr/>
          </p:nvSpPr>
          <p:spPr>
            <a:xfrm>
              <a:off x="1684600" y="2739125"/>
              <a:ext cx="155200" cy="108900"/>
            </a:xfrm>
            <a:custGeom>
              <a:avLst/>
              <a:gdLst/>
              <a:ahLst/>
              <a:cxnLst/>
              <a:rect l="l" t="t" r="r" b="b"/>
              <a:pathLst>
                <a:path w="6208" h="4356" extrusionOk="0">
                  <a:moveTo>
                    <a:pt x="3864" y="0"/>
                  </a:moveTo>
                  <a:lnTo>
                    <a:pt x="824" y="570"/>
                  </a:lnTo>
                  <a:cubicBezTo>
                    <a:pt x="317" y="665"/>
                    <a:pt x="0" y="1140"/>
                    <a:pt x="95" y="1647"/>
                  </a:cubicBezTo>
                  <a:lnTo>
                    <a:pt x="475" y="3642"/>
                  </a:lnTo>
                  <a:cubicBezTo>
                    <a:pt x="559" y="4060"/>
                    <a:pt x="937" y="4355"/>
                    <a:pt x="1372" y="4355"/>
                  </a:cubicBezTo>
                  <a:cubicBezTo>
                    <a:pt x="1431" y="4355"/>
                    <a:pt x="1491" y="4350"/>
                    <a:pt x="1552" y="4339"/>
                  </a:cubicBezTo>
                  <a:lnTo>
                    <a:pt x="4561" y="3769"/>
                  </a:lnTo>
                  <a:lnTo>
                    <a:pt x="6208" y="1488"/>
                  </a:lnTo>
                  <a:lnTo>
                    <a:pt x="3864"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5"/>
            <p:cNvSpPr/>
            <p:nvPr/>
          </p:nvSpPr>
          <p:spPr>
            <a:xfrm>
              <a:off x="1867475" y="2699900"/>
              <a:ext cx="155225" cy="108900"/>
            </a:xfrm>
            <a:custGeom>
              <a:avLst/>
              <a:gdLst/>
              <a:ahLst/>
              <a:cxnLst/>
              <a:rect l="l" t="t" r="r" b="b"/>
              <a:pathLst>
                <a:path w="6209" h="4356" extrusionOk="0">
                  <a:moveTo>
                    <a:pt x="4836" y="0"/>
                  </a:moveTo>
                  <a:cubicBezTo>
                    <a:pt x="4777" y="0"/>
                    <a:pt x="4717" y="6"/>
                    <a:pt x="4656" y="17"/>
                  </a:cubicBezTo>
                  <a:lnTo>
                    <a:pt x="1648" y="587"/>
                  </a:lnTo>
                  <a:lnTo>
                    <a:pt x="1" y="2836"/>
                  </a:lnTo>
                  <a:lnTo>
                    <a:pt x="2376" y="4356"/>
                  </a:lnTo>
                  <a:lnTo>
                    <a:pt x="5385" y="3786"/>
                  </a:lnTo>
                  <a:cubicBezTo>
                    <a:pt x="5891" y="3659"/>
                    <a:pt x="6208" y="3216"/>
                    <a:pt x="6113" y="2709"/>
                  </a:cubicBezTo>
                  <a:lnTo>
                    <a:pt x="5733" y="714"/>
                  </a:lnTo>
                  <a:cubicBezTo>
                    <a:pt x="5649" y="296"/>
                    <a:pt x="5271" y="0"/>
                    <a:pt x="4836"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5"/>
            <p:cNvSpPr/>
            <p:nvPr/>
          </p:nvSpPr>
          <p:spPr>
            <a:xfrm>
              <a:off x="1692525" y="2768400"/>
              <a:ext cx="147275" cy="80375"/>
            </a:xfrm>
            <a:custGeom>
              <a:avLst/>
              <a:gdLst/>
              <a:ahLst/>
              <a:cxnLst/>
              <a:rect l="l" t="t" r="r" b="b"/>
              <a:pathLst>
                <a:path w="5891" h="3215" extrusionOk="0">
                  <a:moveTo>
                    <a:pt x="0" y="1616"/>
                  </a:moveTo>
                  <a:cubicBezTo>
                    <a:pt x="3" y="1628"/>
                    <a:pt x="5" y="1640"/>
                    <a:pt x="8" y="1652"/>
                  </a:cubicBezTo>
                  <a:lnTo>
                    <a:pt x="8" y="1652"/>
                  </a:lnTo>
                  <a:lnTo>
                    <a:pt x="0" y="1616"/>
                  </a:lnTo>
                  <a:close/>
                  <a:moveTo>
                    <a:pt x="5352" y="1"/>
                  </a:moveTo>
                  <a:lnTo>
                    <a:pt x="4085" y="1743"/>
                  </a:lnTo>
                  <a:lnTo>
                    <a:pt x="1077" y="2313"/>
                  </a:lnTo>
                  <a:cubicBezTo>
                    <a:pt x="1016" y="2324"/>
                    <a:pt x="956" y="2329"/>
                    <a:pt x="897" y="2329"/>
                  </a:cubicBezTo>
                  <a:cubicBezTo>
                    <a:pt x="474" y="2329"/>
                    <a:pt x="106" y="2051"/>
                    <a:pt x="8" y="1652"/>
                  </a:cubicBezTo>
                  <a:lnTo>
                    <a:pt x="8" y="1652"/>
                  </a:lnTo>
                  <a:lnTo>
                    <a:pt x="190" y="2471"/>
                  </a:lnTo>
                  <a:cubicBezTo>
                    <a:pt x="275" y="2893"/>
                    <a:pt x="659" y="3215"/>
                    <a:pt x="1077" y="3215"/>
                  </a:cubicBezTo>
                  <a:cubicBezTo>
                    <a:pt x="1129" y="3215"/>
                    <a:pt x="1182" y="3210"/>
                    <a:pt x="1235" y="3199"/>
                  </a:cubicBezTo>
                  <a:lnTo>
                    <a:pt x="4275" y="2598"/>
                  </a:lnTo>
                  <a:lnTo>
                    <a:pt x="5891" y="317"/>
                  </a:lnTo>
                  <a:lnTo>
                    <a:pt x="5352" y="1"/>
                  </a:ln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5"/>
            <p:cNvSpPr/>
            <p:nvPr/>
          </p:nvSpPr>
          <p:spPr>
            <a:xfrm>
              <a:off x="1867475" y="2746250"/>
              <a:ext cx="155225" cy="62550"/>
            </a:xfrm>
            <a:custGeom>
              <a:avLst/>
              <a:gdLst/>
              <a:ahLst/>
              <a:cxnLst/>
              <a:rect l="l" t="t" r="r" b="b"/>
              <a:pathLst>
                <a:path w="6209" h="2502" extrusionOk="0">
                  <a:moveTo>
                    <a:pt x="5955" y="0"/>
                  </a:moveTo>
                  <a:lnTo>
                    <a:pt x="5959" y="24"/>
                  </a:lnTo>
                  <a:lnTo>
                    <a:pt x="5959" y="24"/>
                  </a:lnTo>
                  <a:cubicBezTo>
                    <a:pt x="5958" y="16"/>
                    <a:pt x="5956" y="8"/>
                    <a:pt x="5955" y="0"/>
                  </a:cubicBezTo>
                  <a:close/>
                  <a:moveTo>
                    <a:pt x="5959" y="24"/>
                  </a:moveTo>
                  <a:cubicBezTo>
                    <a:pt x="6039" y="492"/>
                    <a:pt x="5724" y="983"/>
                    <a:pt x="5226" y="1077"/>
                  </a:cubicBezTo>
                  <a:lnTo>
                    <a:pt x="2218" y="1647"/>
                  </a:lnTo>
                  <a:lnTo>
                    <a:pt x="381" y="475"/>
                  </a:lnTo>
                  <a:lnTo>
                    <a:pt x="1" y="982"/>
                  </a:lnTo>
                  <a:lnTo>
                    <a:pt x="2376" y="2502"/>
                  </a:lnTo>
                  <a:lnTo>
                    <a:pt x="5385" y="1932"/>
                  </a:lnTo>
                  <a:cubicBezTo>
                    <a:pt x="5891" y="1837"/>
                    <a:pt x="6208" y="1362"/>
                    <a:pt x="6113" y="855"/>
                  </a:cubicBezTo>
                  <a:lnTo>
                    <a:pt x="5959" y="24"/>
                  </a:ln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5"/>
            <p:cNvSpPr/>
            <p:nvPr/>
          </p:nvSpPr>
          <p:spPr>
            <a:xfrm>
              <a:off x="1777225" y="2607275"/>
              <a:ext cx="111675" cy="152450"/>
            </a:xfrm>
            <a:custGeom>
              <a:avLst/>
              <a:gdLst/>
              <a:ahLst/>
              <a:cxnLst/>
              <a:rect l="l" t="t" r="r" b="b"/>
              <a:pathLst>
                <a:path w="4467" h="6098" extrusionOk="0">
                  <a:moveTo>
                    <a:pt x="2989" y="0"/>
                  </a:moveTo>
                  <a:cubicBezTo>
                    <a:pt x="2933" y="0"/>
                    <a:pt x="2876" y="6"/>
                    <a:pt x="2819" y="17"/>
                  </a:cubicBezTo>
                  <a:lnTo>
                    <a:pt x="824" y="397"/>
                  </a:lnTo>
                  <a:cubicBezTo>
                    <a:pt x="317" y="492"/>
                    <a:pt x="1" y="967"/>
                    <a:pt x="96" y="1442"/>
                  </a:cubicBezTo>
                  <a:lnTo>
                    <a:pt x="697" y="4482"/>
                  </a:lnTo>
                  <a:lnTo>
                    <a:pt x="2978" y="6097"/>
                  </a:lnTo>
                  <a:lnTo>
                    <a:pt x="4466" y="3754"/>
                  </a:lnTo>
                  <a:lnTo>
                    <a:pt x="3864" y="714"/>
                  </a:lnTo>
                  <a:cubicBezTo>
                    <a:pt x="3781" y="296"/>
                    <a:pt x="3403" y="0"/>
                    <a:pt x="2989"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5"/>
            <p:cNvSpPr/>
            <p:nvPr/>
          </p:nvSpPr>
          <p:spPr>
            <a:xfrm>
              <a:off x="1819200" y="2788200"/>
              <a:ext cx="110850" cy="152450"/>
            </a:xfrm>
            <a:custGeom>
              <a:avLst/>
              <a:gdLst/>
              <a:ahLst/>
              <a:cxnLst/>
              <a:rect l="l" t="t" r="r" b="b"/>
              <a:pathLst>
                <a:path w="4434" h="6098" extrusionOk="0">
                  <a:moveTo>
                    <a:pt x="1520" y="0"/>
                  </a:moveTo>
                  <a:lnTo>
                    <a:pt x="0" y="2344"/>
                  </a:lnTo>
                  <a:lnTo>
                    <a:pt x="570" y="5384"/>
                  </a:lnTo>
                  <a:cubicBezTo>
                    <a:pt x="654" y="5802"/>
                    <a:pt x="1032" y="6098"/>
                    <a:pt x="1467" y="6098"/>
                  </a:cubicBezTo>
                  <a:cubicBezTo>
                    <a:pt x="1526" y="6098"/>
                    <a:pt x="1586" y="6092"/>
                    <a:pt x="1647" y="6081"/>
                  </a:cubicBezTo>
                  <a:lnTo>
                    <a:pt x="3610" y="5701"/>
                  </a:lnTo>
                  <a:cubicBezTo>
                    <a:pt x="4117" y="5606"/>
                    <a:pt x="4434" y="5131"/>
                    <a:pt x="4339" y="4656"/>
                  </a:cubicBezTo>
                  <a:lnTo>
                    <a:pt x="3769" y="1616"/>
                  </a:lnTo>
                  <a:lnTo>
                    <a:pt x="1520"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5"/>
            <p:cNvSpPr/>
            <p:nvPr/>
          </p:nvSpPr>
          <p:spPr>
            <a:xfrm>
              <a:off x="1828700" y="2607275"/>
              <a:ext cx="60200" cy="152450"/>
            </a:xfrm>
            <a:custGeom>
              <a:avLst/>
              <a:gdLst/>
              <a:ahLst/>
              <a:cxnLst/>
              <a:rect l="l" t="t" r="r" b="b"/>
              <a:pathLst>
                <a:path w="2408" h="6098" extrusionOk="0">
                  <a:moveTo>
                    <a:pt x="40" y="137"/>
                  </a:moveTo>
                  <a:cubicBezTo>
                    <a:pt x="27" y="139"/>
                    <a:pt x="13" y="141"/>
                    <a:pt x="0" y="144"/>
                  </a:cubicBezTo>
                  <a:lnTo>
                    <a:pt x="40" y="137"/>
                  </a:lnTo>
                  <a:close/>
                  <a:moveTo>
                    <a:pt x="929" y="0"/>
                  </a:moveTo>
                  <a:cubicBezTo>
                    <a:pt x="873" y="0"/>
                    <a:pt x="817" y="6"/>
                    <a:pt x="760" y="17"/>
                  </a:cubicBezTo>
                  <a:lnTo>
                    <a:pt x="40" y="137"/>
                  </a:lnTo>
                  <a:lnTo>
                    <a:pt x="40" y="137"/>
                  </a:lnTo>
                  <a:cubicBezTo>
                    <a:pt x="87" y="130"/>
                    <a:pt x="133" y="127"/>
                    <a:pt x="179" y="127"/>
                  </a:cubicBezTo>
                  <a:cubicBezTo>
                    <a:pt x="615" y="127"/>
                    <a:pt x="993" y="426"/>
                    <a:pt x="1077" y="872"/>
                  </a:cubicBezTo>
                  <a:lnTo>
                    <a:pt x="1647" y="3881"/>
                  </a:lnTo>
                  <a:lnTo>
                    <a:pt x="475" y="5781"/>
                  </a:lnTo>
                  <a:lnTo>
                    <a:pt x="919" y="6097"/>
                  </a:lnTo>
                  <a:lnTo>
                    <a:pt x="2407" y="3754"/>
                  </a:lnTo>
                  <a:lnTo>
                    <a:pt x="1805" y="745"/>
                  </a:lnTo>
                  <a:cubicBezTo>
                    <a:pt x="1722" y="299"/>
                    <a:pt x="1343" y="0"/>
                    <a:pt x="929"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5"/>
            <p:cNvSpPr/>
            <p:nvPr/>
          </p:nvSpPr>
          <p:spPr>
            <a:xfrm>
              <a:off x="1849275" y="2788200"/>
              <a:ext cx="80775" cy="146500"/>
            </a:xfrm>
            <a:custGeom>
              <a:avLst/>
              <a:gdLst/>
              <a:ahLst/>
              <a:cxnLst/>
              <a:rect l="l" t="t" r="r" b="b"/>
              <a:pathLst>
                <a:path w="3231" h="5860" extrusionOk="0">
                  <a:moveTo>
                    <a:pt x="317" y="0"/>
                  </a:moveTo>
                  <a:lnTo>
                    <a:pt x="1" y="444"/>
                  </a:lnTo>
                  <a:lnTo>
                    <a:pt x="1837" y="1774"/>
                  </a:lnTo>
                  <a:lnTo>
                    <a:pt x="2407" y="4782"/>
                  </a:lnTo>
                  <a:cubicBezTo>
                    <a:pt x="2500" y="5276"/>
                    <a:pt x="2201" y="5740"/>
                    <a:pt x="1717" y="5851"/>
                  </a:cubicBezTo>
                  <a:lnTo>
                    <a:pt x="1717" y="5851"/>
                  </a:lnTo>
                  <a:lnTo>
                    <a:pt x="2439" y="5701"/>
                  </a:lnTo>
                  <a:cubicBezTo>
                    <a:pt x="2914" y="5606"/>
                    <a:pt x="3231" y="5131"/>
                    <a:pt x="3136" y="4656"/>
                  </a:cubicBezTo>
                  <a:lnTo>
                    <a:pt x="2566" y="1616"/>
                  </a:lnTo>
                  <a:lnTo>
                    <a:pt x="317" y="0"/>
                  </a:lnTo>
                  <a:close/>
                  <a:moveTo>
                    <a:pt x="1717" y="5851"/>
                  </a:moveTo>
                  <a:lnTo>
                    <a:pt x="1679" y="5859"/>
                  </a:lnTo>
                  <a:cubicBezTo>
                    <a:pt x="1692" y="5857"/>
                    <a:pt x="1705" y="5854"/>
                    <a:pt x="1717" y="585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5"/>
            <p:cNvSpPr/>
            <p:nvPr/>
          </p:nvSpPr>
          <p:spPr>
            <a:xfrm>
              <a:off x="1384500" y="2614025"/>
              <a:ext cx="668275" cy="1322575"/>
            </a:xfrm>
            <a:custGeom>
              <a:avLst/>
              <a:gdLst/>
              <a:ahLst/>
              <a:cxnLst/>
              <a:rect l="l" t="t" r="r" b="b"/>
              <a:pathLst>
                <a:path w="26731" h="52903" extrusionOk="0">
                  <a:moveTo>
                    <a:pt x="5544" y="0"/>
                  </a:moveTo>
                  <a:lnTo>
                    <a:pt x="5544" y="0"/>
                  </a:lnTo>
                  <a:cubicBezTo>
                    <a:pt x="3454" y="5574"/>
                    <a:pt x="1427" y="19730"/>
                    <a:pt x="699" y="33728"/>
                  </a:cubicBezTo>
                  <a:cubicBezTo>
                    <a:pt x="0" y="47883"/>
                    <a:pt x="5294" y="52903"/>
                    <a:pt x="11168" y="52903"/>
                  </a:cubicBezTo>
                  <a:cubicBezTo>
                    <a:pt x="12220" y="52903"/>
                    <a:pt x="13290" y="52742"/>
                    <a:pt x="14348" y="52444"/>
                  </a:cubicBezTo>
                  <a:cubicBezTo>
                    <a:pt x="21315" y="50449"/>
                    <a:pt x="25527" y="26412"/>
                    <a:pt x="26731" y="23119"/>
                  </a:cubicBezTo>
                  <a:cubicBezTo>
                    <a:pt x="7697" y="21408"/>
                    <a:pt x="5164" y="8266"/>
                    <a:pt x="5544" y="0"/>
                  </a:cubicBezTo>
                  <a:close/>
                </a:path>
              </a:pathLst>
            </a:custGeom>
            <a:solidFill>
              <a:srgbClr val="2A3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5"/>
            <p:cNvSpPr/>
            <p:nvPr/>
          </p:nvSpPr>
          <p:spPr>
            <a:xfrm>
              <a:off x="2865050" y="2284675"/>
              <a:ext cx="876475" cy="1316375"/>
            </a:xfrm>
            <a:custGeom>
              <a:avLst/>
              <a:gdLst/>
              <a:ahLst/>
              <a:cxnLst/>
              <a:rect l="l" t="t" r="r" b="b"/>
              <a:pathLst>
                <a:path w="35059" h="52655" extrusionOk="0">
                  <a:moveTo>
                    <a:pt x="10388" y="0"/>
                  </a:moveTo>
                  <a:lnTo>
                    <a:pt x="10388" y="0"/>
                  </a:lnTo>
                  <a:cubicBezTo>
                    <a:pt x="14284" y="8487"/>
                    <a:pt x="15550" y="21598"/>
                    <a:pt x="1" y="30086"/>
                  </a:cubicBezTo>
                  <a:cubicBezTo>
                    <a:pt x="2364" y="32729"/>
                    <a:pt x="14712" y="52654"/>
                    <a:pt x="21964" y="52654"/>
                  </a:cubicBezTo>
                  <a:cubicBezTo>
                    <a:pt x="22098" y="52654"/>
                    <a:pt x="22229" y="52648"/>
                    <a:pt x="22359" y="52634"/>
                  </a:cubicBezTo>
                  <a:cubicBezTo>
                    <a:pt x="29580" y="51874"/>
                    <a:pt x="35059" y="45382"/>
                    <a:pt x="28091" y="30212"/>
                  </a:cubicBezTo>
                  <a:cubicBezTo>
                    <a:pt x="21853" y="16721"/>
                    <a:pt x="14220" y="3642"/>
                    <a:pt x="10388"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5"/>
            <p:cNvSpPr/>
            <p:nvPr/>
          </p:nvSpPr>
          <p:spPr>
            <a:xfrm>
              <a:off x="1683025" y="3055000"/>
              <a:ext cx="369750" cy="410950"/>
            </a:xfrm>
            <a:custGeom>
              <a:avLst/>
              <a:gdLst/>
              <a:ahLst/>
              <a:cxnLst/>
              <a:rect l="l" t="t" r="r" b="b"/>
              <a:pathLst>
                <a:path w="14790" h="16438" extrusionOk="0">
                  <a:moveTo>
                    <a:pt x="63" y="1"/>
                  </a:moveTo>
                  <a:lnTo>
                    <a:pt x="0" y="96"/>
                  </a:lnTo>
                  <a:cubicBezTo>
                    <a:pt x="0" y="96"/>
                    <a:pt x="4307" y="12985"/>
                    <a:pt x="11971" y="16437"/>
                  </a:cubicBezTo>
                  <a:cubicBezTo>
                    <a:pt x="13364" y="11307"/>
                    <a:pt x="14314" y="6778"/>
                    <a:pt x="14790" y="5511"/>
                  </a:cubicBezTo>
                  <a:cubicBezTo>
                    <a:pt x="7981" y="4878"/>
                    <a:pt x="3294" y="2788"/>
                    <a:pt x="63"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5"/>
            <p:cNvSpPr/>
            <p:nvPr/>
          </p:nvSpPr>
          <p:spPr>
            <a:xfrm>
              <a:off x="1603050" y="3160300"/>
              <a:ext cx="795700" cy="852900"/>
            </a:xfrm>
            <a:custGeom>
              <a:avLst/>
              <a:gdLst/>
              <a:ahLst/>
              <a:cxnLst/>
              <a:rect l="l" t="t" r="r" b="b"/>
              <a:pathLst>
                <a:path w="31828" h="34116" extrusionOk="0">
                  <a:moveTo>
                    <a:pt x="25505" y="0"/>
                  </a:moveTo>
                  <a:cubicBezTo>
                    <a:pt x="19801" y="0"/>
                    <a:pt x="10641" y="5226"/>
                    <a:pt x="10641" y="5226"/>
                  </a:cubicBezTo>
                  <a:cubicBezTo>
                    <a:pt x="8139" y="7000"/>
                    <a:pt x="7791" y="8963"/>
                    <a:pt x="8741" y="10863"/>
                  </a:cubicBezTo>
                  <a:cubicBezTo>
                    <a:pt x="9375" y="12162"/>
                    <a:pt x="10800" y="12383"/>
                    <a:pt x="10800" y="12383"/>
                  </a:cubicBezTo>
                  <a:cubicBezTo>
                    <a:pt x="9185" y="13112"/>
                    <a:pt x="7823" y="13713"/>
                    <a:pt x="7316" y="14632"/>
                  </a:cubicBezTo>
                  <a:cubicBezTo>
                    <a:pt x="5606" y="17704"/>
                    <a:pt x="8234" y="20047"/>
                    <a:pt x="8234" y="20047"/>
                  </a:cubicBezTo>
                  <a:cubicBezTo>
                    <a:pt x="8234" y="20047"/>
                    <a:pt x="3199" y="21314"/>
                    <a:pt x="4149" y="25209"/>
                  </a:cubicBezTo>
                  <a:cubicBezTo>
                    <a:pt x="4751" y="27679"/>
                    <a:pt x="7158" y="28059"/>
                    <a:pt x="7158" y="28059"/>
                  </a:cubicBezTo>
                  <a:cubicBezTo>
                    <a:pt x="5543" y="30656"/>
                    <a:pt x="0" y="30783"/>
                    <a:pt x="0" y="30783"/>
                  </a:cubicBezTo>
                  <a:cubicBezTo>
                    <a:pt x="431" y="33278"/>
                    <a:pt x="2115" y="34115"/>
                    <a:pt x="4422" y="34115"/>
                  </a:cubicBezTo>
                  <a:cubicBezTo>
                    <a:pt x="7035" y="34115"/>
                    <a:pt x="10448" y="33040"/>
                    <a:pt x="13745" y="32081"/>
                  </a:cubicBezTo>
                  <a:cubicBezTo>
                    <a:pt x="20110" y="30181"/>
                    <a:pt x="19192" y="24164"/>
                    <a:pt x="19192" y="24164"/>
                  </a:cubicBezTo>
                  <a:cubicBezTo>
                    <a:pt x="25621" y="22739"/>
                    <a:pt x="24417" y="16279"/>
                    <a:pt x="24417" y="16279"/>
                  </a:cubicBezTo>
                  <a:cubicBezTo>
                    <a:pt x="29041" y="13682"/>
                    <a:pt x="26888" y="8171"/>
                    <a:pt x="26888" y="8171"/>
                  </a:cubicBezTo>
                  <a:cubicBezTo>
                    <a:pt x="26888" y="8171"/>
                    <a:pt x="31828" y="5353"/>
                    <a:pt x="29294" y="1584"/>
                  </a:cubicBezTo>
                  <a:cubicBezTo>
                    <a:pt x="28531" y="442"/>
                    <a:pt x="27164" y="0"/>
                    <a:pt x="25505"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5"/>
            <p:cNvSpPr/>
            <p:nvPr/>
          </p:nvSpPr>
          <p:spPr>
            <a:xfrm>
              <a:off x="1898375" y="3161100"/>
              <a:ext cx="500375" cy="790175"/>
            </a:xfrm>
            <a:custGeom>
              <a:avLst/>
              <a:gdLst/>
              <a:ahLst/>
              <a:cxnLst/>
              <a:rect l="l" t="t" r="r" b="b"/>
              <a:pathLst>
                <a:path w="20015" h="31607" extrusionOk="0">
                  <a:moveTo>
                    <a:pt x="14346" y="1"/>
                  </a:moveTo>
                  <a:lnTo>
                    <a:pt x="14346" y="1"/>
                  </a:lnTo>
                  <a:cubicBezTo>
                    <a:pt x="15455" y="856"/>
                    <a:pt x="16785" y="2217"/>
                    <a:pt x="16785" y="3579"/>
                  </a:cubicBezTo>
                  <a:cubicBezTo>
                    <a:pt x="16785" y="5859"/>
                    <a:pt x="14156" y="8013"/>
                    <a:pt x="8867" y="9723"/>
                  </a:cubicBezTo>
                  <a:cubicBezTo>
                    <a:pt x="8867" y="9723"/>
                    <a:pt x="11939" y="8984"/>
                    <a:pt x="13482" y="8984"/>
                  </a:cubicBezTo>
                  <a:cubicBezTo>
                    <a:pt x="13909" y="8984"/>
                    <a:pt x="14218" y="9041"/>
                    <a:pt x="14314" y="9185"/>
                  </a:cubicBezTo>
                  <a:cubicBezTo>
                    <a:pt x="15138" y="10388"/>
                    <a:pt x="14473" y="14252"/>
                    <a:pt x="12161" y="15455"/>
                  </a:cubicBezTo>
                  <a:cubicBezTo>
                    <a:pt x="9849" y="16658"/>
                    <a:pt x="3515" y="18717"/>
                    <a:pt x="3515" y="18717"/>
                  </a:cubicBezTo>
                  <a:cubicBezTo>
                    <a:pt x="3515" y="18717"/>
                    <a:pt x="8899" y="17862"/>
                    <a:pt x="11464" y="17102"/>
                  </a:cubicBezTo>
                  <a:cubicBezTo>
                    <a:pt x="11480" y="17098"/>
                    <a:pt x="11496" y="17096"/>
                    <a:pt x="11511" y="17096"/>
                  </a:cubicBezTo>
                  <a:cubicBezTo>
                    <a:pt x="12106" y="17096"/>
                    <a:pt x="12232" y="20062"/>
                    <a:pt x="10039" y="21884"/>
                  </a:cubicBezTo>
                  <a:cubicBezTo>
                    <a:pt x="7822" y="23784"/>
                    <a:pt x="6461" y="23974"/>
                    <a:pt x="6461" y="23974"/>
                  </a:cubicBezTo>
                  <a:lnTo>
                    <a:pt x="0" y="26064"/>
                  </a:lnTo>
                  <a:cubicBezTo>
                    <a:pt x="0" y="26064"/>
                    <a:pt x="4329" y="25363"/>
                    <a:pt x="5625" y="25363"/>
                  </a:cubicBezTo>
                  <a:cubicBezTo>
                    <a:pt x="5786" y="25363"/>
                    <a:pt x="5901" y="25374"/>
                    <a:pt x="5954" y="25399"/>
                  </a:cubicBezTo>
                  <a:cubicBezTo>
                    <a:pt x="6619" y="25716"/>
                    <a:pt x="6334" y="28883"/>
                    <a:pt x="3104" y="31606"/>
                  </a:cubicBezTo>
                  <a:cubicBezTo>
                    <a:pt x="8171" y="29389"/>
                    <a:pt x="7411" y="24132"/>
                    <a:pt x="7411" y="24132"/>
                  </a:cubicBezTo>
                  <a:cubicBezTo>
                    <a:pt x="13808" y="22707"/>
                    <a:pt x="12604" y="16247"/>
                    <a:pt x="12604" y="16247"/>
                  </a:cubicBezTo>
                  <a:cubicBezTo>
                    <a:pt x="17228" y="13650"/>
                    <a:pt x="15075" y="8139"/>
                    <a:pt x="15075" y="8139"/>
                  </a:cubicBezTo>
                  <a:cubicBezTo>
                    <a:pt x="15075" y="8139"/>
                    <a:pt x="20015" y="5321"/>
                    <a:pt x="17481" y="1552"/>
                  </a:cubicBezTo>
                  <a:cubicBezTo>
                    <a:pt x="16816" y="571"/>
                    <a:pt x="15708" y="96"/>
                    <a:pt x="14346" y="1"/>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5"/>
            <p:cNvSpPr/>
            <p:nvPr/>
          </p:nvSpPr>
          <p:spPr>
            <a:xfrm>
              <a:off x="2865050" y="2783450"/>
              <a:ext cx="274775" cy="467150"/>
            </a:xfrm>
            <a:custGeom>
              <a:avLst/>
              <a:gdLst/>
              <a:ahLst/>
              <a:cxnLst/>
              <a:rect l="l" t="t" r="r" b="b"/>
              <a:pathLst>
                <a:path w="10991" h="18686" extrusionOk="0">
                  <a:moveTo>
                    <a:pt x="10705" y="0"/>
                  </a:moveTo>
                  <a:lnTo>
                    <a:pt x="10705" y="0"/>
                  </a:lnTo>
                  <a:cubicBezTo>
                    <a:pt x="8773" y="3674"/>
                    <a:pt x="5385" y="7189"/>
                    <a:pt x="1" y="10135"/>
                  </a:cubicBezTo>
                  <a:cubicBezTo>
                    <a:pt x="919" y="11148"/>
                    <a:pt x="3263" y="14695"/>
                    <a:pt x="6240" y="18685"/>
                  </a:cubicBezTo>
                  <a:cubicBezTo>
                    <a:pt x="10990" y="12858"/>
                    <a:pt x="10768" y="1742"/>
                    <a:pt x="10705"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5"/>
            <p:cNvSpPr/>
            <p:nvPr/>
          </p:nvSpPr>
          <p:spPr>
            <a:xfrm>
              <a:off x="2255425" y="2559425"/>
              <a:ext cx="198750" cy="116300"/>
            </a:xfrm>
            <a:custGeom>
              <a:avLst/>
              <a:gdLst/>
              <a:ahLst/>
              <a:cxnLst/>
              <a:rect l="l" t="t" r="r" b="b"/>
              <a:pathLst>
                <a:path w="7950" h="4652" extrusionOk="0">
                  <a:moveTo>
                    <a:pt x="6197" y="0"/>
                  </a:moveTo>
                  <a:cubicBezTo>
                    <a:pt x="6096" y="0"/>
                    <a:pt x="5994" y="10"/>
                    <a:pt x="5891" y="31"/>
                  </a:cubicBezTo>
                  <a:lnTo>
                    <a:pt x="1363" y="886"/>
                  </a:lnTo>
                  <a:cubicBezTo>
                    <a:pt x="539" y="1044"/>
                    <a:pt x="1" y="1804"/>
                    <a:pt x="159" y="2564"/>
                  </a:cubicBezTo>
                  <a:lnTo>
                    <a:pt x="349" y="3514"/>
                  </a:lnTo>
                  <a:cubicBezTo>
                    <a:pt x="460" y="4180"/>
                    <a:pt x="1082" y="4652"/>
                    <a:pt x="1788" y="4652"/>
                  </a:cubicBezTo>
                  <a:cubicBezTo>
                    <a:pt x="1888" y="4652"/>
                    <a:pt x="1989" y="4642"/>
                    <a:pt x="2091" y="4623"/>
                  </a:cubicBezTo>
                  <a:lnTo>
                    <a:pt x="6620" y="3768"/>
                  </a:lnTo>
                  <a:cubicBezTo>
                    <a:pt x="7411" y="3609"/>
                    <a:pt x="7950" y="2849"/>
                    <a:pt x="7791" y="2058"/>
                  </a:cubicBezTo>
                  <a:lnTo>
                    <a:pt x="7633" y="1139"/>
                  </a:lnTo>
                  <a:cubicBezTo>
                    <a:pt x="7495" y="450"/>
                    <a:pt x="6877" y="0"/>
                    <a:pt x="6197"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5"/>
            <p:cNvSpPr/>
            <p:nvPr/>
          </p:nvSpPr>
          <p:spPr>
            <a:xfrm>
              <a:off x="2282350" y="2699800"/>
              <a:ext cx="198750" cy="116850"/>
            </a:xfrm>
            <a:custGeom>
              <a:avLst/>
              <a:gdLst/>
              <a:ahLst/>
              <a:cxnLst/>
              <a:rect l="l" t="t" r="r" b="b"/>
              <a:pathLst>
                <a:path w="7950" h="4674" extrusionOk="0">
                  <a:moveTo>
                    <a:pt x="6155" y="1"/>
                  </a:moveTo>
                  <a:cubicBezTo>
                    <a:pt x="6068" y="1"/>
                    <a:pt x="5980" y="8"/>
                    <a:pt x="5891" y="21"/>
                  </a:cubicBezTo>
                  <a:lnTo>
                    <a:pt x="1362" y="908"/>
                  </a:lnTo>
                  <a:cubicBezTo>
                    <a:pt x="539" y="1066"/>
                    <a:pt x="1" y="1826"/>
                    <a:pt x="159" y="2586"/>
                  </a:cubicBezTo>
                  <a:lnTo>
                    <a:pt x="349" y="3536"/>
                  </a:lnTo>
                  <a:cubicBezTo>
                    <a:pt x="488" y="4202"/>
                    <a:pt x="1088" y="4674"/>
                    <a:pt x="1789" y="4674"/>
                  </a:cubicBezTo>
                  <a:cubicBezTo>
                    <a:pt x="1888" y="4674"/>
                    <a:pt x="1989" y="4664"/>
                    <a:pt x="2091" y="4645"/>
                  </a:cubicBezTo>
                  <a:lnTo>
                    <a:pt x="6619" y="3758"/>
                  </a:lnTo>
                  <a:cubicBezTo>
                    <a:pt x="7411" y="3600"/>
                    <a:pt x="7949" y="2871"/>
                    <a:pt x="7823" y="2080"/>
                  </a:cubicBezTo>
                  <a:lnTo>
                    <a:pt x="7633" y="1161"/>
                  </a:lnTo>
                  <a:cubicBezTo>
                    <a:pt x="7492" y="455"/>
                    <a:pt x="6872" y="1"/>
                    <a:pt x="6155" y="1"/>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5"/>
            <p:cNvSpPr/>
            <p:nvPr/>
          </p:nvSpPr>
          <p:spPr>
            <a:xfrm>
              <a:off x="2255425" y="2559425"/>
              <a:ext cx="198750" cy="116300"/>
            </a:xfrm>
            <a:custGeom>
              <a:avLst/>
              <a:gdLst/>
              <a:ahLst/>
              <a:cxnLst/>
              <a:rect l="l" t="t" r="r" b="b"/>
              <a:pathLst>
                <a:path w="7950" h="4652" extrusionOk="0">
                  <a:moveTo>
                    <a:pt x="6197" y="0"/>
                  </a:moveTo>
                  <a:cubicBezTo>
                    <a:pt x="6096" y="0"/>
                    <a:pt x="5994" y="10"/>
                    <a:pt x="5891" y="31"/>
                  </a:cubicBezTo>
                  <a:lnTo>
                    <a:pt x="1363" y="886"/>
                  </a:lnTo>
                  <a:cubicBezTo>
                    <a:pt x="539" y="1044"/>
                    <a:pt x="1" y="1804"/>
                    <a:pt x="159" y="2564"/>
                  </a:cubicBezTo>
                  <a:lnTo>
                    <a:pt x="349" y="3514"/>
                  </a:lnTo>
                  <a:cubicBezTo>
                    <a:pt x="460" y="4180"/>
                    <a:pt x="1082" y="4652"/>
                    <a:pt x="1788" y="4652"/>
                  </a:cubicBezTo>
                  <a:cubicBezTo>
                    <a:pt x="1888" y="4652"/>
                    <a:pt x="1989" y="4642"/>
                    <a:pt x="2091" y="4623"/>
                  </a:cubicBezTo>
                  <a:lnTo>
                    <a:pt x="6620" y="3768"/>
                  </a:lnTo>
                  <a:cubicBezTo>
                    <a:pt x="7411" y="3609"/>
                    <a:pt x="7950" y="2849"/>
                    <a:pt x="7791" y="2058"/>
                  </a:cubicBezTo>
                  <a:lnTo>
                    <a:pt x="7633" y="1139"/>
                  </a:lnTo>
                  <a:cubicBezTo>
                    <a:pt x="7495" y="450"/>
                    <a:pt x="6877" y="0"/>
                    <a:pt x="6197"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5"/>
            <p:cNvSpPr/>
            <p:nvPr/>
          </p:nvSpPr>
          <p:spPr>
            <a:xfrm>
              <a:off x="2282350" y="2699800"/>
              <a:ext cx="198750" cy="116850"/>
            </a:xfrm>
            <a:custGeom>
              <a:avLst/>
              <a:gdLst/>
              <a:ahLst/>
              <a:cxnLst/>
              <a:rect l="l" t="t" r="r" b="b"/>
              <a:pathLst>
                <a:path w="7950" h="4674" extrusionOk="0">
                  <a:moveTo>
                    <a:pt x="6155" y="1"/>
                  </a:moveTo>
                  <a:cubicBezTo>
                    <a:pt x="6068" y="1"/>
                    <a:pt x="5980" y="8"/>
                    <a:pt x="5891" y="21"/>
                  </a:cubicBezTo>
                  <a:lnTo>
                    <a:pt x="1362" y="908"/>
                  </a:lnTo>
                  <a:cubicBezTo>
                    <a:pt x="539" y="1066"/>
                    <a:pt x="1" y="1826"/>
                    <a:pt x="159" y="2586"/>
                  </a:cubicBezTo>
                  <a:lnTo>
                    <a:pt x="349" y="3536"/>
                  </a:lnTo>
                  <a:cubicBezTo>
                    <a:pt x="488" y="4202"/>
                    <a:pt x="1088" y="4674"/>
                    <a:pt x="1789" y="4674"/>
                  </a:cubicBezTo>
                  <a:cubicBezTo>
                    <a:pt x="1888" y="4674"/>
                    <a:pt x="1989" y="4664"/>
                    <a:pt x="2091" y="4645"/>
                  </a:cubicBezTo>
                  <a:lnTo>
                    <a:pt x="6619" y="3758"/>
                  </a:lnTo>
                  <a:cubicBezTo>
                    <a:pt x="7411" y="3600"/>
                    <a:pt x="7949" y="2871"/>
                    <a:pt x="7823" y="2080"/>
                  </a:cubicBezTo>
                  <a:lnTo>
                    <a:pt x="7633" y="1161"/>
                  </a:lnTo>
                  <a:cubicBezTo>
                    <a:pt x="7492" y="455"/>
                    <a:pt x="6872" y="1"/>
                    <a:pt x="6155"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5"/>
            <p:cNvSpPr/>
            <p:nvPr/>
          </p:nvSpPr>
          <p:spPr>
            <a:xfrm>
              <a:off x="2276025" y="2577900"/>
              <a:ext cx="157575" cy="79175"/>
            </a:xfrm>
            <a:custGeom>
              <a:avLst/>
              <a:gdLst/>
              <a:ahLst/>
              <a:cxnLst/>
              <a:rect l="l" t="t" r="r" b="b"/>
              <a:pathLst>
                <a:path w="6303" h="3167" extrusionOk="0">
                  <a:moveTo>
                    <a:pt x="5369" y="0"/>
                  </a:moveTo>
                  <a:cubicBezTo>
                    <a:pt x="5312" y="0"/>
                    <a:pt x="5253" y="7"/>
                    <a:pt x="5194" y="20"/>
                  </a:cubicBezTo>
                  <a:lnTo>
                    <a:pt x="665" y="875"/>
                  </a:lnTo>
                  <a:cubicBezTo>
                    <a:pt x="254" y="970"/>
                    <a:pt x="0" y="1319"/>
                    <a:pt x="64" y="1699"/>
                  </a:cubicBezTo>
                  <a:lnTo>
                    <a:pt x="254" y="2617"/>
                  </a:lnTo>
                  <a:cubicBezTo>
                    <a:pt x="310" y="2954"/>
                    <a:pt x="614" y="3166"/>
                    <a:pt x="969" y="3166"/>
                  </a:cubicBezTo>
                  <a:cubicBezTo>
                    <a:pt x="1015" y="3166"/>
                    <a:pt x="1062" y="3163"/>
                    <a:pt x="1109" y="3155"/>
                  </a:cubicBezTo>
                  <a:lnTo>
                    <a:pt x="5637" y="2269"/>
                  </a:lnTo>
                  <a:cubicBezTo>
                    <a:pt x="6049" y="2205"/>
                    <a:pt x="6302" y="1857"/>
                    <a:pt x="6239" y="1477"/>
                  </a:cubicBezTo>
                  <a:lnTo>
                    <a:pt x="6049" y="527"/>
                  </a:lnTo>
                  <a:cubicBezTo>
                    <a:pt x="5995" y="229"/>
                    <a:pt x="5708" y="0"/>
                    <a:pt x="5369"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5"/>
            <p:cNvSpPr/>
            <p:nvPr/>
          </p:nvSpPr>
          <p:spPr>
            <a:xfrm>
              <a:off x="2302925" y="2718775"/>
              <a:ext cx="158375" cy="79225"/>
            </a:xfrm>
            <a:custGeom>
              <a:avLst/>
              <a:gdLst/>
              <a:ahLst/>
              <a:cxnLst/>
              <a:rect l="l" t="t" r="r" b="b"/>
              <a:pathLst>
                <a:path w="6335" h="3169" extrusionOk="0">
                  <a:moveTo>
                    <a:pt x="5384" y="0"/>
                  </a:moveTo>
                  <a:cubicBezTo>
                    <a:pt x="5322" y="0"/>
                    <a:pt x="5259" y="7"/>
                    <a:pt x="5195" y="22"/>
                  </a:cubicBezTo>
                  <a:lnTo>
                    <a:pt x="666" y="877"/>
                  </a:lnTo>
                  <a:cubicBezTo>
                    <a:pt x="286" y="972"/>
                    <a:pt x="1" y="1321"/>
                    <a:pt x="64" y="1701"/>
                  </a:cubicBezTo>
                  <a:lnTo>
                    <a:pt x="254" y="2619"/>
                  </a:lnTo>
                  <a:cubicBezTo>
                    <a:pt x="310" y="2956"/>
                    <a:pt x="640" y="3168"/>
                    <a:pt x="979" y="3168"/>
                  </a:cubicBezTo>
                  <a:cubicBezTo>
                    <a:pt x="1022" y="3168"/>
                    <a:pt x="1066" y="3165"/>
                    <a:pt x="1109" y="3158"/>
                  </a:cubicBezTo>
                  <a:lnTo>
                    <a:pt x="5638" y="2271"/>
                  </a:lnTo>
                  <a:cubicBezTo>
                    <a:pt x="6050" y="2207"/>
                    <a:pt x="6335" y="1827"/>
                    <a:pt x="6240" y="1479"/>
                  </a:cubicBezTo>
                  <a:lnTo>
                    <a:pt x="6081" y="529"/>
                  </a:lnTo>
                  <a:cubicBezTo>
                    <a:pt x="6001" y="208"/>
                    <a:pt x="5718" y="0"/>
                    <a:pt x="5384"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5"/>
            <p:cNvSpPr/>
            <p:nvPr/>
          </p:nvSpPr>
          <p:spPr>
            <a:xfrm>
              <a:off x="2279175" y="2598975"/>
              <a:ext cx="154425" cy="58100"/>
            </a:xfrm>
            <a:custGeom>
              <a:avLst/>
              <a:gdLst/>
              <a:ahLst/>
              <a:cxnLst/>
              <a:rect l="l" t="t" r="r" b="b"/>
              <a:pathLst>
                <a:path w="6177" h="2324" extrusionOk="0">
                  <a:moveTo>
                    <a:pt x="1" y="1141"/>
                  </a:moveTo>
                  <a:cubicBezTo>
                    <a:pt x="3" y="1155"/>
                    <a:pt x="6" y="1168"/>
                    <a:pt x="9" y="1182"/>
                  </a:cubicBezTo>
                  <a:lnTo>
                    <a:pt x="9" y="1182"/>
                  </a:lnTo>
                  <a:lnTo>
                    <a:pt x="1" y="1141"/>
                  </a:lnTo>
                  <a:close/>
                  <a:moveTo>
                    <a:pt x="5986" y="1"/>
                  </a:moveTo>
                  <a:cubicBezTo>
                    <a:pt x="6050" y="349"/>
                    <a:pt x="5796" y="729"/>
                    <a:pt x="5385" y="792"/>
                  </a:cubicBezTo>
                  <a:lnTo>
                    <a:pt x="856" y="1679"/>
                  </a:lnTo>
                  <a:cubicBezTo>
                    <a:pt x="809" y="1686"/>
                    <a:pt x="762" y="1690"/>
                    <a:pt x="717" y="1690"/>
                  </a:cubicBezTo>
                  <a:cubicBezTo>
                    <a:pt x="376" y="1690"/>
                    <a:pt x="82" y="1495"/>
                    <a:pt x="9" y="1182"/>
                  </a:cubicBezTo>
                  <a:lnTo>
                    <a:pt x="9" y="1182"/>
                  </a:lnTo>
                  <a:lnTo>
                    <a:pt x="128" y="1774"/>
                  </a:lnTo>
                  <a:cubicBezTo>
                    <a:pt x="184" y="2111"/>
                    <a:pt x="488" y="2323"/>
                    <a:pt x="843" y="2323"/>
                  </a:cubicBezTo>
                  <a:cubicBezTo>
                    <a:pt x="889" y="2323"/>
                    <a:pt x="936" y="2320"/>
                    <a:pt x="983" y="2312"/>
                  </a:cubicBezTo>
                  <a:lnTo>
                    <a:pt x="5511" y="1426"/>
                  </a:lnTo>
                  <a:cubicBezTo>
                    <a:pt x="5923" y="1362"/>
                    <a:pt x="6176" y="982"/>
                    <a:pt x="6113" y="634"/>
                  </a:cubicBezTo>
                  <a:lnTo>
                    <a:pt x="5986" y="1"/>
                  </a:ln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5"/>
            <p:cNvSpPr/>
            <p:nvPr/>
          </p:nvSpPr>
          <p:spPr>
            <a:xfrm>
              <a:off x="2306100" y="2739125"/>
              <a:ext cx="155200" cy="58875"/>
            </a:xfrm>
            <a:custGeom>
              <a:avLst/>
              <a:gdLst/>
              <a:ahLst/>
              <a:cxnLst/>
              <a:rect l="l" t="t" r="r" b="b"/>
              <a:pathLst>
                <a:path w="6208" h="2355" extrusionOk="0">
                  <a:moveTo>
                    <a:pt x="6018" y="0"/>
                  </a:moveTo>
                  <a:lnTo>
                    <a:pt x="6022" y="30"/>
                  </a:lnTo>
                  <a:lnTo>
                    <a:pt x="6022" y="30"/>
                  </a:lnTo>
                  <a:cubicBezTo>
                    <a:pt x="6021" y="20"/>
                    <a:pt x="6019" y="10"/>
                    <a:pt x="6018" y="0"/>
                  </a:cubicBezTo>
                  <a:close/>
                  <a:moveTo>
                    <a:pt x="1" y="1172"/>
                  </a:moveTo>
                  <a:cubicBezTo>
                    <a:pt x="3" y="1185"/>
                    <a:pt x="5" y="1197"/>
                    <a:pt x="8" y="1210"/>
                  </a:cubicBezTo>
                  <a:lnTo>
                    <a:pt x="8" y="1210"/>
                  </a:lnTo>
                  <a:lnTo>
                    <a:pt x="1" y="1172"/>
                  </a:lnTo>
                  <a:close/>
                  <a:moveTo>
                    <a:pt x="6022" y="30"/>
                  </a:moveTo>
                  <a:lnTo>
                    <a:pt x="6022" y="30"/>
                  </a:lnTo>
                  <a:cubicBezTo>
                    <a:pt x="6066" y="398"/>
                    <a:pt x="5785" y="731"/>
                    <a:pt x="5384" y="823"/>
                  </a:cubicBezTo>
                  <a:lnTo>
                    <a:pt x="856" y="1678"/>
                  </a:lnTo>
                  <a:cubicBezTo>
                    <a:pt x="796" y="1693"/>
                    <a:pt x="736" y="1700"/>
                    <a:pt x="677" y="1700"/>
                  </a:cubicBezTo>
                  <a:cubicBezTo>
                    <a:pt x="368" y="1700"/>
                    <a:pt x="78" y="1509"/>
                    <a:pt x="8" y="1210"/>
                  </a:cubicBezTo>
                  <a:lnTo>
                    <a:pt x="8" y="1210"/>
                  </a:lnTo>
                  <a:lnTo>
                    <a:pt x="127" y="1805"/>
                  </a:lnTo>
                  <a:cubicBezTo>
                    <a:pt x="183" y="2142"/>
                    <a:pt x="488" y="2354"/>
                    <a:pt x="843" y="2354"/>
                  </a:cubicBezTo>
                  <a:cubicBezTo>
                    <a:pt x="889" y="2354"/>
                    <a:pt x="935" y="2351"/>
                    <a:pt x="982" y="2344"/>
                  </a:cubicBezTo>
                  <a:lnTo>
                    <a:pt x="5511" y="1457"/>
                  </a:lnTo>
                  <a:cubicBezTo>
                    <a:pt x="5923" y="1393"/>
                    <a:pt x="6208" y="1013"/>
                    <a:pt x="6113" y="665"/>
                  </a:cubicBezTo>
                  <a:lnTo>
                    <a:pt x="6022" y="30"/>
                  </a:ln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5"/>
            <p:cNvSpPr/>
            <p:nvPr/>
          </p:nvSpPr>
          <p:spPr>
            <a:xfrm>
              <a:off x="1825525" y="1387900"/>
              <a:ext cx="219325" cy="463725"/>
            </a:xfrm>
            <a:custGeom>
              <a:avLst/>
              <a:gdLst/>
              <a:ahLst/>
              <a:cxnLst/>
              <a:rect l="l" t="t" r="r" b="b"/>
              <a:pathLst>
                <a:path w="8773" h="18549" extrusionOk="0">
                  <a:moveTo>
                    <a:pt x="7105" y="0"/>
                  </a:moveTo>
                  <a:cubicBezTo>
                    <a:pt x="6665" y="0"/>
                    <a:pt x="6231" y="197"/>
                    <a:pt x="5923" y="560"/>
                  </a:cubicBezTo>
                  <a:cubicBezTo>
                    <a:pt x="5638" y="909"/>
                    <a:pt x="1014" y="6704"/>
                    <a:pt x="0" y="12594"/>
                  </a:cubicBezTo>
                  <a:cubicBezTo>
                    <a:pt x="476" y="15223"/>
                    <a:pt x="2281" y="17535"/>
                    <a:pt x="4244" y="18548"/>
                  </a:cubicBezTo>
                  <a:cubicBezTo>
                    <a:pt x="254" y="14336"/>
                    <a:pt x="5796" y="5501"/>
                    <a:pt x="8266" y="2429"/>
                  </a:cubicBezTo>
                  <a:cubicBezTo>
                    <a:pt x="8773" y="1795"/>
                    <a:pt x="8678" y="845"/>
                    <a:pt x="8044" y="339"/>
                  </a:cubicBezTo>
                  <a:cubicBezTo>
                    <a:pt x="7761" y="109"/>
                    <a:pt x="7431" y="0"/>
                    <a:pt x="7105"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5"/>
            <p:cNvSpPr/>
            <p:nvPr/>
          </p:nvSpPr>
          <p:spPr>
            <a:xfrm>
              <a:off x="2747100" y="2315225"/>
              <a:ext cx="239900" cy="221525"/>
            </a:xfrm>
            <a:custGeom>
              <a:avLst/>
              <a:gdLst/>
              <a:ahLst/>
              <a:cxnLst/>
              <a:rect l="l" t="t" r="r" b="b"/>
              <a:pathLst>
                <a:path w="9596" h="8861" extrusionOk="0">
                  <a:moveTo>
                    <a:pt x="4782" y="1"/>
                  </a:moveTo>
                  <a:cubicBezTo>
                    <a:pt x="4511" y="1"/>
                    <a:pt x="4235" y="26"/>
                    <a:pt x="3959" y="76"/>
                  </a:cubicBezTo>
                  <a:cubicBezTo>
                    <a:pt x="1552" y="552"/>
                    <a:pt x="0" y="2863"/>
                    <a:pt x="444" y="5270"/>
                  </a:cubicBezTo>
                  <a:cubicBezTo>
                    <a:pt x="864" y="7401"/>
                    <a:pt x="2724" y="8861"/>
                    <a:pt x="4814" y="8861"/>
                  </a:cubicBezTo>
                  <a:cubicBezTo>
                    <a:pt x="5086" y="8861"/>
                    <a:pt x="5361" y="8836"/>
                    <a:pt x="5637" y="8785"/>
                  </a:cubicBezTo>
                  <a:cubicBezTo>
                    <a:pt x="8044" y="8310"/>
                    <a:pt x="9596" y="5999"/>
                    <a:pt x="9153" y="3592"/>
                  </a:cubicBezTo>
                  <a:cubicBezTo>
                    <a:pt x="8732" y="1461"/>
                    <a:pt x="6873" y="1"/>
                    <a:pt x="4782" y="1"/>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5"/>
            <p:cNvSpPr/>
            <p:nvPr/>
          </p:nvSpPr>
          <p:spPr>
            <a:xfrm>
              <a:off x="2747100" y="2315225"/>
              <a:ext cx="239900" cy="221525"/>
            </a:xfrm>
            <a:custGeom>
              <a:avLst/>
              <a:gdLst/>
              <a:ahLst/>
              <a:cxnLst/>
              <a:rect l="l" t="t" r="r" b="b"/>
              <a:pathLst>
                <a:path w="9596" h="8861" extrusionOk="0">
                  <a:moveTo>
                    <a:pt x="4782" y="1"/>
                  </a:moveTo>
                  <a:cubicBezTo>
                    <a:pt x="4511" y="1"/>
                    <a:pt x="4235" y="26"/>
                    <a:pt x="3959" y="76"/>
                  </a:cubicBezTo>
                  <a:cubicBezTo>
                    <a:pt x="1552" y="552"/>
                    <a:pt x="0" y="2863"/>
                    <a:pt x="444" y="5270"/>
                  </a:cubicBezTo>
                  <a:cubicBezTo>
                    <a:pt x="864" y="7401"/>
                    <a:pt x="2724" y="8861"/>
                    <a:pt x="4814" y="8861"/>
                  </a:cubicBezTo>
                  <a:cubicBezTo>
                    <a:pt x="5086" y="8861"/>
                    <a:pt x="5361" y="8836"/>
                    <a:pt x="5637" y="8785"/>
                  </a:cubicBezTo>
                  <a:cubicBezTo>
                    <a:pt x="8044" y="8310"/>
                    <a:pt x="9596" y="5999"/>
                    <a:pt x="9153" y="3592"/>
                  </a:cubicBezTo>
                  <a:cubicBezTo>
                    <a:pt x="8732" y="1461"/>
                    <a:pt x="6873" y="1"/>
                    <a:pt x="4782"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5"/>
            <p:cNvSpPr/>
            <p:nvPr/>
          </p:nvSpPr>
          <p:spPr>
            <a:xfrm>
              <a:off x="2777175" y="2342750"/>
              <a:ext cx="180550" cy="165950"/>
            </a:xfrm>
            <a:custGeom>
              <a:avLst/>
              <a:gdLst/>
              <a:ahLst/>
              <a:cxnLst/>
              <a:rect l="l" t="t" r="r" b="b"/>
              <a:pathLst>
                <a:path w="7222" h="6638" extrusionOk="0">
                  <a:moveTo>
                    <a:pt x="3568" y="1"/>
                  </a:moveTo>
                  <a:cubicBezTo>
                    <a:pt x="3373" y="1"/>
                    <a:pt x="3176" y="17"/>
                    <a:pt x="2978" y="52"/>
                  </a:cubicBezTo>
                  <a:cubicBezTo>
                    <a:pt x="1172" y="401"/>
                    <a:pt x="1" y="2142"/>
                    <a:pt x="349" y="3948"/>
                  </a:cubicBezTo>
                  <a:cubicBezTo>
                    <a:pt x="656" y="5538"/>
                    <a:pt x="2045" y="6637"/>
                    <a:pt x="3585" y="6637"/>
                  </a:cubicBezTo>
                  <a:cubicBezTo>
                    <a:pt x="3792" y="6637"/>
                    <a:pt x="4002" y="6617"/>
                    <a:pt x="4213" y="6576"/>
                  </a:cubicBezTo>
                  <a:cubicBezTo>
                    <a:pt x="6018" y="6228"/>
                    <a:pt x="7221" y="4486"/>
                    <a:pt x="6873" y="2712"/>
                  </a:cubicBezTo>
                  <a:cubicBezTo>
                    <a:pt x="6563" y="1106"/>
                    <a:pt x="5149" y="1"/>
                    <a:pt x="3568"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5"/>
            <p:cNvSpPr/>
            <p:nvPr/>
          </p:nvSpPr>
          <p:spPr>
            <a:xfrm>
              <a:off x="2796175" y="2363825"/>
              <a:ext cx="160750" cy="145525"/>
            </a:xfrm>
            <a:custGeom>
              <a:avLst/>
              <a:gdLst/>
              <a:ahLst/>
              <a:cxnLst/>
              <a:rect l="l" t="t" r="r" b="b"/>
              <a:pathLst>
                <a:path w="6430" h="5821" extrusionOk="0">
                  <a:moveTo>
                    <a:pt x="5036" y="1"/>
                  </a:moveTo>
                  <a:lnTo>
                    <a:pt x="5036" y="1"/>
                  </a:lnTo>
                  <a:cubicBezTo>
                    <a:pt x="5226" y="318"/>
                    <a:pt x="5385" y="698"/>
                    <a:pt x="5480" y="1109"/>
                  </a:cubicBezTo>
                  <a:cubicBezTo>
                    <a:pt x="5828" y="2914"/>
                    <a:pt x="4624" y="4656"/>
                    <a:pt x="2819" y="5005"/>
                  </a:cubicBezTo>
                  <a:cubicBezTo>
                    <a:pt x="2616" y="5042"/>
                    <a:pt x="2414" y="5059"/>
                    <a:pt x="2214" y="5059"/>
                  </a:cubicBezTo>
                  <a:cubicBezTo>
                    <a:pt x="1389" y="5059"/>
                    <a:pt x="613" y="4755"/>
                    <a:pt x="1" y="4245"/>
                  </a:cubicBezTo>
                  <a:lnTo>
                    <a:pt x="1" y="4245"/>
                  </a:lnTo>
                  <a:cubicBezTo>
                    <a:pt x="622" y="5216"/>
                    <a:pt x="1680" y="5820"/>
                    <a:pt x="2842" y="5820"/>
                  </a:cubicBezTo>
                  <a:cubicBezTo>
                    <a:pt x="3043" y="5820"/>
                    <a:pt x="3247" y="5802"/>
                    <a:pt x="3453" y="5765"/>
                  </a:cubicBezTo>
                  <a:cubicBezTo>
                    <a:pt x="5258" y="5416"/>
                    <a:pt x="6430" y="3675"/>
                    <a:pt x="6081" y="1869"/>
                  </a:cubicBezTo>
                  <a:cubicBezTo>
                    <a:pt x="5955" y="1109"/>
                    <a:pt x="5575" y="476"/>
                    <a:pt x="5036"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5"/>
            <p:cNvSpPr/>
            <p:nvPr/>
          </p:nvSpPr>
          <p:spPr>
            <a:xfrm>
              <a:off x="2804900" y="2615875"/>
              <a:ext cx="240700" cy="221175"/>
            </a:xfrm>
            <a:custGeom>
              <a:avLst/>
              <a:gdLst/>
              <a:ahLst/>
              <a:cxnLst/>
              <a:rect l="l" t="t" r="r" b="b"/>
              <a:pathLst>
                <a:path w="9628" h="8847" extrusionOk="0">
                  <a:moveTo>
                    <a:pt x="4816" y="0"/>
                  </a:moveTo>
                  <a:cubicBezTo>
                    <a:pt x="4534" y="0"/>
                    <a:pt x="4247" y="28"/>
                    <a:pt x="3959" y="85"/>
                  </a:cubicBezTo>
                  <a:cubicBezTo>
                    <a:pt x="1584" y="528"/>
                    <a:pt x="0" y="2872"/>
                    <a:pt x="475" y="5247"/>
                  </a:cubicBezTo>
                  <a:cubicBezTo>
                    <a:pt x="865" y="7365"/>
                    <a:pt x="2704" y="8846"/>
                    <a:pt x="4780" y="8846"/>
                  </a:cubicBezTo>
                  <a:cubicBezTo>
                    <a:pt x="5062" y="8846"/>
                    <a:pt x="5349" y="8819"/>
                    <a:pt x="5637" y="8762"/>
                  </a:cubicBezTo>
                  <a:cubicBezTo>
                    <a:pt x="8044" y="8319"/>
                    <a:pt x="9628" y="5975"/>
                    <a:pt x="9152" y="3600"/>
                  </a:cubicBezTo>
                  <a:cubicBezTo>
                    <a:pt x="8734" y="1481"/>
                    <a:pt x="6893" y="0"/>
                    <a:pt x="4816"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5"/>
            <p:cNvSpPr/>
            <p:nvPr/>
          </p:nvSpPr>
          <p:spPr>
            <a:xfrm>
              <a:off x="2804900" y="2615875"/>
              <a:ext cx="240700" cy="221175"/>
            </a:xfrm>
            <a:custGeom>
              <a:avLst/>
              <a:gdLst/>
              <a:ahLst/>
              <a:cxnLst/>
              <a:rect l="l" t="t" r="r" b="b"/>
              <a:pathLst>
                <a:path w="9628" h="8847" extrusionOk="0">
                  <a:moveTo>
                    <a:pt x="4816" y="0"/>
                  </a:moveTo>
                  <a:cubicBezTo>
                    <a:pt x="4534" y="0"/>
                    <a:pt x="4247" y="28"/>
                    <a:pt x="3959" y="85"/>
                  </a:cubicBezTo>
                  <a:cubicBezTo>
                    <a:pt x="1584" y="528"/>
                    <a:pt x="0" y="2872"/>
                    <a:pt x="475" y="5247"/>
                  </a:cubicBezTo>
                  <a:cubicBezTo>
                    <a:pt x="865" y="7365"/>
                    <a:pt x="2704" y="8846"/>
                    <a:pt x="4780" y="8846"/>
                  </a:cubicBezTo>
                  <a:cubicBezTo>
                    <a:pt x="5062" y="8846"/>
                    <a:pt x="5349" y="8819"/>
                    <a:pt x="5637" y="8762"/>
                  </a:cubicBezTo>
                  <a:cubicBezTo>
                    <a:pt x="8044" y="8319"/>
                    <a:pt x="9628" y="5975"/>
                    <a:pt x="9152" y="3600"/>
                  </a:cubicBezTo>
                  <a:cubicBezTo>
                    <a:pt x="8734" y="1481"/>
                    <a:pt x="6893" y="0"/>
                    <a:pt x="4816"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5"/>
            <p:cNvSpPr/>
            <p:nvPr/>
          </p:nvSpPr>
          <p:spPr>
            <a:xfrm>
              <a:off x="2834975" y="2643375"/>
              <a:ext cx="180550" cy="166175"/>
            </a:xfrm>
            <a:custGeom>
              <a:avLst/>
              <a:gdLst/>
              <a:ahLst/>
              <a:cxnLst/>
              <a:rect l="l" t="t" r="r" b="b"/>
              <a:pathLst>
                <a:path w="7222" h="6647" extrusionOk="0">
                  <a:moveTo>
                    <a:pt x="3615" y="0"/>
                  </a:moveTo>
                  <a:cubicBezTo>
                    <a:pt x="3405" y="0"/>
                    <a:pt x="3192" y="20"/>
                    <a:pt x="2977" y="61"/>
                  </a:cubicBezTo>
                  <a:cubicBezTo>
                    <a:pt x="1172" y="410"/>
                    <a:pt x="1" y="2152"/>
                    <a:pt x="349" y="3957"/>
                  </a:cubicBezTo>
                  <a:cubicBezTo>
                    <a:pt x="656" y="5548"/>
                    <a:pt x="2045" y="6646"/>
                    <a:pt x="3606" y="6646"/>
                  </a:cubicBezTo>
                  <a:cubicBezTo>
                    <a:pt x="3817" y="6646"/>
                    <a:pt x="4030" y="6627"/>
                    <a:pt x="4244" y="6585"/>
                  </a:cubicBezTo>
                  <a:cubicBezTo>
                    <a:pt x="6018" y="6237"/>
                    <a:pt x="7221" y="4495"/>
                    <a:pt x="6873" y="2690"/>
                  </a:cubicBezTo>
                  <a:cubicBezTo>
                    <a:pt x="6566" y="1099"/>
                    <a:pt x="5176" y="0"/>
                    <a:pt x="361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5"/>
            <p:cNvSpPr/>
            <p:nvPr/>
          </p:nvSpPr>
          <p:spPr>
            <a:xfrm>
              <a:off x="2854775" y="2663900"/>
              <a:ext cx="159950" cy="145775"/>
            </a:xfrm>
            <a:custGeom>
              <a:avLst/>
              <a:gdLst/>
              <a:ahLst/>
              <a:cxnLst/>
              <a:rect l="l" t="t" r="r" b="b"/>
              <a:pathLst>
                <a:path w="6398" h="5831" extrusionOk="0">
                  <a:moveTo>
                    <a:pt x="5004" y="0"/>
                  </a:moveTo>
                  <a:lnTo>
                    <a:pt x="5004" y="0"/>
                  </a:lnTo>
                  <a:cubicBezTo>
                    <a:pt x="5194" y="349"/>
                    <a:pt x="5352" y="729"/>
                    <a:pt x="5447" y="1141"/>
                  </a:cubicBezTo>
                  <a:cubicBezTo>
                    <a:pt x="5796" y="2946"/>
                    <a:pt x="4592" y="4687"/>
                    <a:pt x="2819" y="5036"/>
                  </a:cubicBezTo>
                  <a:cubicBezTo>
                    <a:pt x="2617" y="5073"/>
                    <a:pt x="2415" y="5090"/>
                    <a:pt x="2215" y="5090"/>
                  </a:cubicBezTo>
                  <a:cubicBezTo>
                    <a:pt x="1381" y="5090"/>
                    <a:pt x="588" y="4781"/>
                    <a:pt x="0" y="4244"/>
                  </a:cubicBezTo>
                  <a:lnTo>
                    <a:pt x="0" y="4244"/>
                  </a:lnTo>
                  <a:cubicBezTo>
                    <a:pt x="588" y="5206"/>
                    <a:pt x="1650" y="5830"/>
                    <a:pt x="2804" y="5830"/>
                  </a:cubicBezTo>
                  <a:cubicBezTo>
                    <a:pt x="3018" y="5830"/>
                    <a:pt x="3235" y="5809"/>
                    <a:pt x="3452" y="5764"/>
                  </a:cubicBezTo>
                  <a:cubicBezTo>
                    <a:pt x="5226" y="5416"/>
                    <a:pt x="6397" y="3674"/>
                    <a:pt x="6081" y="1869"/>
                  </a:cubicBezTo>
                  <a:cubicBezTo>
                    <a:pt x="5922" y="1109"/>
                    <a:pt x="5542" y="475"/>
                    <a:pt x="5004"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5"/>
            <p:cNvSpPr/>
            <p:nvPr/>
          </p:nvSpPr>
          <p:spPr>
            <a:xfrm>
              <a:off x="2614075" y="2496550"/>
              <a:ext cx="240725" cy="221525"/>
            </a:xfrm>
            <a:custGeom>
              <a:avLst/>
              <a:gdLst/>
              <a:ahLst/>
              <a:cxnLst/>
              <a:rect l="l" t="t" r="r" b="b"/>
              <a:pathLst>
                <a:path w="9629" h="8861" extrusionOk="0">
                  <a:moveTo>
                    <a:pt x="4806" y="0"/>
                  </a:moveTo>
                  <a:cubicBezTo>
                    <a:pt x="4536" y="0"/>
                    <a:pt x="4264" y="25"/>
                    <a:pt x="3991" y="76"/>
                  </a:cubicBezTo>
                  <a:cubicBezTo>
                    <a:pt x="1584" y="551"/>
                    <a:pt x="1" y="2863"/>
                    <a:pt x="476" y="5269"/>
                  </a:cubicBezTo>
                  <a:cubicBezTo>
                    <a:pt x="896" y="7400"/>
                    <a:pt x="2756" y="8860"/>
                    <a:pt x="4847" y="8860"/>
                  </a:cubicBezTo>
                  <a:cubicBezTo>
                    <a:pt x="5118" y="8860"/>
                    <a:pt x="5393" y="8836"/>
                    <a:pt x="5670" y="8785"/>
                  </a:cubicBezTo>
                  <a:cubicBezTo>
                    <a:pt x="8045" y="8310"/>
                    <a:pt x="9628" y="5998"/>
                    <a:pt x="9153" y="3591"/>
                  </a:cubicBezTo>
                  <a:cubicBezTo>
                    <a:pt x="8761" y="1461"/>
                    <a:pt x="6880" y="0"/>
                    <a:pt x="4806"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5"/>
            <p:cNvSpPr/>
            <p:nvPr/>
          </p:nvSpPr>
          <p:spPr>
            <a:xfrm>
              <a:off x="2614075" y="2496550"/>
              <a:ext cx="240725" cy="221525"/>
            </a:xfrm>
            <a:custGeom>
              <a:avLst/>
              <a:gdLst/>
              <a:ahLst/>
              <a:cxnLst/>
              <a:rect l="l" t="t" r="r" b="b"/>
              <a:pathLst>
                <a:path w="9629" h="8861" extrusionOk="0">
                  <a:moveTo>
                    <a:pt x="4806" y="0"/>
                  </a:moveTo>
                  <a:cubicBezTo>
                    <a:pt x="4536" y="0"/>
                    <a:pt x="4264" y="25"/>
                    <a:pt x="3991" y="76"/>
                  </a:cubicBezTo>
                  <a:cubicBezTo>
                    <a:pt x="1584" y="551"/>
                    <a:pt x="1" y="2863"/>
                    <a:pt x="476" y="5269"/>
                  </a:cubicBezTo>
                  <a:cubicBezTo>
                    <a:pt x="896" y="7400"/>
                    <a:pt x="2756" y="8860"/>
                    <a:pt x="4847" y="8860"/>
                  </a:cubicBezTo>
                  <a:cubicBezTo>
                    <a:pt x="5118" y="8860"/>
                    <a:pt x="5393" y="8836"/>
                    <a:pt x="5670" y="8785"/>
                  </a:cubicBezTo>
                  <a:cubicBezTo>
                    <a:pt x="8045" y="8310"/>
                    <a:pt x="9628" y="5998"/>
                    <a:pt x="9153" y="3591"/>
                  </a:cubicBezTo>
                  <a:cubicBezTo>
                    <a:pt x="8761" y="1461"/>
                    <a:pt x="6880" y="0"/>
                    <a:pt x="4806"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5"/>
            <p:cNvSpPr/>
            <p:nvPr/>
          </p:nvSpPr>
          <p:spPr>
            <a:xfrm>
              <a:off x="2644175" y="2524600"/>
              <a:ext cx="180525" cy="166150"/>
            </a:xfrm>
            <a:custGeom>
              <a:avLst/>
              <a:gdLst/>
              <a:ahLst/>
              <a:cxnLst/>
              <a:rect l="l" t="t" r="r" b="b"/>
              <a:pathLst>
                <a:path w="7221" h="6646" extrusionOk="0">
                  <a:moveTo>
                    <a:pt x="3615" y="1"/>
                  </a:moveTo>
                  <a:cubicBezTo>
                    <a:pt x="3405" y="1"/>
                    <a:pt x="3191" y="21"/>
                    <a:pt x="2977" y="62"/>
                  </a:cubicBezTo>
                  <a:cubicBezTo>
                    <a:pt x="1172" y="410"/>
                    <a:pt x="0" y="2152"/>
                    <a:pt x="349" y="3926"/>
                  </a:cubicBezTo>
                  <a:cubicBezTo>
                    <a:pt x="656" y="5521"/>
                    <a:pt x="2052" y="6646"/>
                    <a:pt x="3618" y="6646"/>
                  </a:cubicBezTo>
                  <a:cubicBezTo>
                    <a:pt x="3825" y="6646"/>
                    <a:pt x="4034" y="6626"/>
                    <a:pt x="4244" y="6586"/>
                  </a:cubicBezTo>
                  <a:cubicBezTo>
                    <a:pt x="6049" y="6206"/>
                    <a:pt x="7221" y="4496"/>
                    <a:pt x="6872" y="2691"/>
                  </a:cubicBezTo>
                  <a:cubicBezTo>
                    <a:pt x="6565" y="1100"/>
                    <a:pt x="5176" y="1"/>
                    <a:pt x="361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5"/>
            <p:cNvSpPr/>
            <p:nvPr/>
          </p:nvSpPr>
          <p:spPr>
            <a:xfrm>
              <a:off x="2663975" y="2545150"/>
              <a:ext cx="160725" cy="145500"/>
            </a:xfrm>
            <a:custGeom>
              <a:avLst/>
              <a:gdLst/>
              <a:ahLst/>
              <a:cxnLst/>
              <a:rect l="l" t="t" r="r" b="b"/>
              <a:pathLst>
                <a:path w="6429" h="5820" extrusionOk="0">
                  <a:moveTo>
                    <a:pt x="5004" y="0"/>
                  </a:moveTo>
                  <a:lnTo>
                    <a:pt x="5004" y="0"/>
                  </a:lnTo>
                  <a:cubicBezTo>
                    <a:pt x="5225" y="317"/>
                    <a:pt x="5384" y="697"/>
                    <a:pt x="5447" y="1109"/>
                  </a:cubicBezTo>
                  <a:cubicBezTo>
                    <a:pt x="5795" y="2914"/>
                    <a:pt x="4624" y="4655"/>
                    <a:pt x="2819" y="5004"/>
                  </a:cubicBezTo>
                  <a:cubicBezTo>
                    <a:pt x="2615" y="5041"/>
                    <a:pt x="2413" y="5059"/>
                    <a:pt x="2214" y="5059"/>
                  </a:cubicBezTo>
                  <a:cubicBezTo>
                    <a:pt x="1389" y="5059"/>
                    <a:pt x="612" y="4754"/>
                    <a:pt x="0" y="4244"/>
                  </a:cubicBezTo>
                  <a:lnTo>
                    <a:pt x="0" y="4244"/>
                  </a:lnTo>
                  <a:cubicBezTo>
                    <a:pt x="594" y="5216"/>
                    <a:pt x="1671" y="5819"/>
                    <a:pt x="2839" y="5819"/>
                  </a:cubicBezTo>
                  <a:cubicBezTo>
                    <a:pt x="3042" y="5819"/>
                    <a:pt x="3246" y="5801"/>
                    <a:pt x="3452" y="5764"/>
                  </a:cubicBezTo>
                  <a:cubicBezTo>
                    <a:pt x="5257" y="5416"/>
                    <a:pt x="6429" y="3674"/>
                    <a:pt x="6080" y="1869"/>
                  </a:cubicBezTo>
                  <a:cubicBezTo>
                    <a:pt x="5954" y="1109"/>
                    <a:pt x="5542" y="475"/>
                    <a:pt x="5004"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5"/>
            <p:cNvSpPr/>
            <p:nvPr/>
          </p:nvSpPr>
          <p:spPr>
            <a:xfrm>
              <a:off x="2937100" y="2434575"/>
              <a:ext cx="240725" cy="221150"/>
            </a:xfrm>
            <a:custGeom>
              <a:avLst/>
              <a:gdLst/>
              <a:ahLst/>
              <a:cxnLst/>
              <a:rect l="l" t="t" r="r" b="b"/>
              <a:pathLst>
                <a:path w="9629" h="8846" extrusionOk="0">
                  <a:moveTo>
                    <a:pt x="4840" y="0"/>
                  </a:moveTo>
                  <a:cubicBezTo>
                    <a:pt x="4560" y="0"/>
                    <a:pt x="4276" y="28"/>
                    <a:pt x="3991" y="84"/>
                  </a:cubicBezTo>
                  <a:cubicBezTo>
                    <a:pt x="1584" y="528"/>
                    <a:pt x="1" y="2871"/>
                    <a:pt x="476" y="5247"/>
                  </a:cubicBezTo>
                  <a:cubicBezTo>
                    <a:pt x="894" y="7365"/>
                    <a:pt x="2736" y="8846"/>
                    <a:pt x="4813" y="8846"/>
                  </a:cubicBezTo>
                  <a:cubicBezTo>
                    <a:pt x="5095" y="8846"/>
                    <a:pt x="5382" y="8819"/>
                    <a:pt x="5670" y="8762"/>
                  </a:cubicBezTo>
                  <a:cubicBezTo>
                    <a:pt x="8045" y="8287"/>
                    <a:pt x="9628" y="5975"/>
                    <a:pt x="9153" y="3568"/>
                  </a:cubicBezTo>
                  <a:cubicBezTo>
                    <a:pt x="8763" y="1477"/>
                    <a:pt x="6901" y="0"/>
                    <a:pt x="4840"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5"/>
            <p:cNvSpPr/>
            <p:nvPr/>
          </p:nvSpPr>
          <p:spPr>
            <a:xfrm>
              <a:off x="2937100" y="2434575"/>
              <a:ext cx="240725" cy="221150"/>
            </a:xfrm>
            <a:custGeom>
              <a:avLst/>
              <a:gdLst/>
              <a:ahLst/>
              <a:cxnLst/>
              <a:rect l="l" t="t" r="r" b="b"/>
              <a:pathLst>
                <a:path w="9629" h="8846" extrusionOk="0">
                  <a:moveTo>
                    <a:pt x="4840" y="0"/>
                  </a:moveTo>
                  <a:cubicBezTo>
                    <a:pt x="4560" y="0"/>
                    <a:pt x="4276" y="28"/>
                    <a:pt x="3991" y="84"/>
                  </a:cubicBezTo>
                  <a:cubicBezTo>
                    <a:pt x="1584" y="528"/>
                    <a:pt x="1" y="2871"/>
                    <a:pt x="476" y="5247"/>
                  </a:cubicBezTo>
                  <a:cubicBezTo>
                    <a:pt x="894" y="7365"/>
                    <a:pt x="2736" y="8846"/>
                    <a:pt x="4813" y="8846"/>
                  </a:cubicBezTo>
                  <a:cubicBezTo>
                    <a:pt x="5095" y="8846"/>
                    <a:pt x="5382" y="8819"/>
                    <a:pt x="5670" y="8762"/>
                  </a:cubicBezTo>
                  <a:cubicBezTo>
                    <a:pt x="8045" y="8287"/>
                    <a:pt x="9628" y="5975"/>
                    <a:pt x="9153" y="3568"/>
                  </a:cubicBezTo>
                  <a:cubicBezTo>
                    <a:pt x="8763" y="1477"/>
                    <a:pt x="6901" y="0"/>
                    <a:pt x="4840"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5"/>
            <p:cNvSpPr/>
            <p:nvPr/>
          </p:nvSpPr>
          <p:spPr>
            <a:xfrm>
              <a:off x="2967200" y="2462050"/>
              <a:ext cx="180525" cy="166200"/>
            </a:xfrm>
            <a:custGeom>
              <a:avLst/>
              <a:gdLst/>
              <a:ahLst/>
              <a:cxnLst/>
              <a:rect l="l" t="t" r="r" b="b"/>
              <a:pathLst>
                <a:path w="7221" h="6648" extrusionOk="0">
                  <a:moveTo>
                    <a:pt x="3615" y="1"/>
                  </a:moveTo>
                  <a:cubicBezTo>
                    <a:pt x="3405" y="1"/>
                    <a:pt x="3191" y="21"/>
                    <a:pt x="2977" y="62"/>
                  </a:cubicBezTo>
                  <a:cubicBezTo>
                    <a:pt x="1172" y="411"/>
                    <a:pt x="0" y="2152"/>
                    <a:pt x="349" y="3958"/>
                  </a:cubicBezTo>
                  <a:cubicBezTo>
                    <a:pt x="656" y="5548"/>
                    <a:pt x="2045" y="6647"/>
                    <a:pt x="3606" y="6647"/>
                  </a:cubicBezTo>
                  <a:cubicBezTo>
                    <a:pt x="3816" y="6647"/>
                    <a:pt x="4030" y="6627"/>
                    <a:pt x="4244" y="6586"/>
                  </a:cubicBezTo>
                  <a:cubicBezTo>
                    <a:pt x="6049" y="6238"/>
                    <a:pt x="7221" y="4496"/>
                    <a:pt x="6872" y="2691"/>
                  </a:cubicBezTo>
                  <a:cubicBezTo>
                    <a:pt x="6565" y="1100"/>
                    <a:pt x="5176" y="1"/>
                    <a:pt x="361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5"/>
            <p:cNvSpPr/>
            <p:nvPr/>
          </p:nvSpPr>
          <p:spPr>
            <a:xfrm>
              <a:off x="2987000" y="2482600"/>
              <a:ext cx="160725" cy="145500"/>
            </a:xfrm>
            <a:custGeom>
              <a:avLst/>
              <a:gdLst/>
              <a:ahLst/>
              <a:cxnLst/>
              <a:rect l="l" t="t" r="r" b="b"/>
              <a:pathLst>
                <a:path w="6429" h="5820" extrusionOk="0">
                  <a:moveTo>
                    <a:pt x="5004" y="0"/>
                  </a:moveTo>
                  <a:cubicBezTo>
                    <a:pt x="5225" y="349"/>
                    <a:pt x="5384" y="697"/>
                    <a:pt x="5447" y="1140"/>
                  </a:cubicBezTo>
                  <a:cubicBezTo>
                    <a:pt x="5795" y="2914"/>
                    <a:pt x="4624" y="4656"/>
                    <a:pt x="2819" y="5004"/>
                  </a:cubicBezTo>
                  <a:cubicBezTo>
                    <a:pt x="2595" y="5051"/>
                    <a:pt x="2373" y="5074"/>
                    <a:pt x="2154" y="5074"/>
                  </a:cubicBezTo>
                  <a:cubicBezTo>
                    <a:pt x="1351" y="5074"/>
                    <a:pt x="597" y="4767"/>
                    <a:pt x="0" y="4244"/>
                  </a:cubicBezTo>
                  <a:lnTo>
                    <a:pt x="0" y="4244"/>
                  </a:lnTo>
                  <a:cubicBezTo>
                    <a:pt x="594" y="5216"/>
                    <a:pt x="1671" y="5819"/>
                    <a:pt x="2839" y="5819"/>
                  </a:cubicBezTo>
                  <a:cubicBezTo>
                    <a:pt x="3042" y="5819"/>
                    <a:pt x="3246" y="5801"/>
                    <a:pt x="3452" y="5764"/>
                  </a:cubicBezTo>
                  <a:cubicBezTo>
                    <a:pt x="5257" y="5416"/>
                    <a:pt x="6429" y="3674"/>
                    <a:pt x="6080" y="1869"/>
                  </a:cubicBezTo>
                  <a:cubicBezTo>
                    <a:pt x="5954" y="1109"/>
                    <a:pt x="5542" y="475"/>
                    <a:pt x="5004"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5"/>
            <p:cNvSpPr/>
            <p:nvPr/>
          </p:nvSpPr>
          <p:spPr>
            <a:xfrm>
              <a:off x="3025775" y="2511075"/>
              <a:ext cx="76825" cy="80000"/>
            </a:xfrm>
            <a:custGeom>
              <a:avLst/>
              <a:gdLst/>
              <a:ahLst/>
              <a:cxnLst/>
              <a:rect l="l" t="t" r="r" b="b"/>
              <a:pathLst>
                <a:path w="3073" h="3200" extrusionOk="0">
                  <a:moveTo>
                    <a:pt x="824" y="920"/>
                  </a:moveTo>
                  <a:lnTo>
                    <a:pt x="2028" y="1331"/>
                  </a:lnTo>
                  <a:lnTo>
                    <a:pt x="1046" y="2155"/>
                  </a:lnTo>
                  <a:lnTo>
                    <a:pt x="824" y="920"/>
                  </a:lnTo>
                  <a:close/>
                  <a:moveTo>
                    <a:pt x="343" y="0"/>
                  </a:moveTo>
                  <a:cubicBezTo>
                    <a:pt x="263" y="0"/>
                    <a:pt x="189" y="35"/>
                    <a:pt x="127" y="96"/>
                  </a:cubicBezTo>
                  <a:cubicBezTo>
                    <a:pt x="32" y="160"/>
                    <a:pt x="1" y="255"/>
                    <a:pt x="1" y="350"/>
                  </a:cubicBezTo>
                  <a:cubicBezTo>
                    <a:pt x="1" y="381"/>
                    <a:pt x="1" y="413"/>
                    <a:pt x="1" y="445"/>
                  </a:cubicBezTo>
                  <a:lnTo>
                    <a:pt x="476" y="2915"/>
                  </a:lnTo>
                  <a:cubicBezTo>
                    <a:pt x="507" y="3042"/>
                    <a:pt x="603" y="3137"/>
                    <a:pt x="698" y="3168"/>
                  </a:cubicBezTo>
                  <a:cubicBezTo>
                    <a:pt x="761" y="3200"/>
                    <a:pt x="793" y="3200"/>
                    <a:pt x="824" y="3200"/>
                  </a:cubicBezTo>
                  <a:cubicBezTo>
                    <a:pt x="919" y="3200"/>
                    <a:pt x="983" y="3168"/>
                    <a:pt x="1046" y="3105"/>
                  </a:cubicBezTo>
                  <a:lnTo>
                    <a:pt x="2946" y="1458"/>
                  </a:lnTo>
                  <a:cubicBezTo>
                    <a:pt x="3041" y="1395"/>
                    <a:pt x="3073" y="1300"/>
                    <a:pt x="3073" y="1205"/>
                  </a:cubicBezTo>
                  <a:cubicBezTo>
                    <a:pt x="3073" y="1173"/>
                    <a:pt x="3073" y="1141"/>
                    <a:pt x="3073" y="1110"/>
                  </a:cubicBezTo>
                  <a:cubicBezTo>
                    <a:pt x="3041" y="983"/>
                    <a:pt x="2978" y="888"/>
                    <a:pt x="2851" y="856"/>
                  </a:cubicBezTo>
                  <a:lnTo>
                    <a:pt x="476" y="33"/>
                  </a:lnTo>
                  <a:cubicBezTo>
                    <a:pt x="431" y="11"/>
                    <a:pt x="386" y="0"/>
                    <a:pt x="343"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5"/>
            <p:cNvSpPr/>
            <p:nvPr/>
          </p:nvSpPr>
          <p:spPr>
            <a:xfrm>
              <a:off x="2851600" y="2381925"/>
              <a:ext cx="32500" cy="84850"/>
            </a:xfrm>
            <a:custGeom>
              <a:avLst/>
              <a:gdLst/>
              <a:ahLst/>
              <a:cxnLst/>
              <a:rect l="l" t="t" r="r" b="b"/>
              <a:pathLst>
                <a:path w="1300" h="3394" extrusionOk="0">
                  <a:moveTo>
                    <a:pt x="376" y="0"/>
                  </a:moveTo>
                  <a:cubicBezTo>
                    <a:pt x="357" y="0"/>
                    <a:pt x="337" y="2"/>
                    <a:pt x="317" y="5"/>
                  </a:cubicBezTo>
                  <a:cubicBezTo>
                    <a:pt x="127" y="69"/>
                    <a:pt x="1" y="227"/>
                    <a:pt x="32" y="449"/>
                  </a:cubicBezTo>
                  <a:lnTo>
                    <a:pt x="571" y="3109"/>
                  </a:lnTo>
                  <a:cubicBezTo>
                    <a:pt x="602" y="3267"/>
                    <a:pt x="729" y="3394"/>
                    <a:pt x="919" y="3394"/>
                  </a:cubicBezTo>
                  <a:cubicBezTo>
                    <a:pt x="919" y="3394"/>
                    <a:pt x="951" y="3394"/>
                    <a:pt x="982" y="3362"/>
                  </a:cubicBezTo>
                  <a:cubicBezTo>
                    <a:pt x="1172" y="3331"/>
                    <a:pt x="1299" y="3141"/>
                    <a:pt x="1267" y="2951"/>
                  </a:cubicBezTo>
                  <a:lnTo>
                    <a:pt x="729" y="290"/>
                  </a:lnTo>
                  <a:cubicBezTo>
                    <a:pt x="701" y="120"/>
                    <a:pt x="545" y="0"/>
                    <a:pt x="376"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5"/>
            <p:cNvSpPr/>
            <p:nvPr/>
          </p:nvSpPr>
          <p:spPr>
            <a:xfrm>
              <a:off x="2824675" y="2408850"/>
              <a:ext cx="86325" cy="31025"/>
            </a:xfrm>
            <a:custGeom>
              <a:avLst/>
              <a:gdLst/>
              <a:ahLst/>
              <a:cxnLst/>
              <a:rect l="l" t="t" r="r" b="b"/>
              <a:pathLst>
                <a:path w="3453" h="1241" extrusionOk="0">
                  <a:moveTo>
                    <a:pt x="3068" y="0"/>
                  </a:moveTo>
                  <a:cubicBezTo>
                    <a:pt x="3049" y="0"/>
                    <a:pt x="3029" y="2"/>
                    <a:pt x="3009" y="5"/>
                  </a:cubicBezTo>
                  <a:lnTo>
                    <a:pt x="318" y="512"/>
                  </a:lnTo>
                  <a:cubicBezTo>
                    <a:pt x="128" y="575"/>
                    <a:pt x="1" y="733"/>
                    <a:pt x="64" y="955"/>
                  </a:cubicBezTo>
                  <a:cubicBezTo>
                    <a:pt x="96" y="1113"/>
                    <a:pt x="223" y="1240"/>
                    <a:pt x="413" y="1240"/>
                  </a:cubicBezTo>
                  <a:cubicBezTo>
                    <a:pt x="413" y="1240"/>
                    <a:pt x="444" y="1240"/>
                    <a:pt x="476" y="1208"/>
                  </a:cubicBezTo>
                  <a:lnTo>
                    <a:pt x="3136" y="702"/>
                  </a:lnTo>
                  <a:cubicBezTo>
                    <a:pt x="3326" y="670"/>
                    <a:pt x="3453" y="480"/>
                    <a:pt x="3421" y="290"/>
                  </a:cubicBezTo>
                  <a:cubicBezTo>
                    <a:pt x="3393" y="120"/>
                    <a:pt x="3237" y="0"/>
                    <a:pt x="3068"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a:off x="2694050" y="2566650"/>
              <a:ext cx="82375" cy="79850"/>
            </a:xfrm>
            <a:custGeom>
              <a:avLst/>
              <a:gdLst/>
              <a:ahLst/>
              <a:cxnLst/>
              <a:rect l="l" t="t" r="r" b="b"/>
              <a:pathLst>
                <a:path w="3295" h="3194" extrusionOk="0">
                  <a:moveTo>
                    <a:pt x="1647" y="724"/>
                  </a:moveTo>
                  <a:cubicBezTo>
                    <a:pt x="2059" y="724"/>
                    <a:pt x="2439" y="1009"/>
                    <a:pt x="2534" y="1420"/>
                  </a:cubicBezTo>
                  <a:cubicBezTo>
                    <a:pt x="2566" y="1674"/>
                    <a:pt x="2534" y="1895"/>
                    <a:pt x="2376" y="2117"/>
                  </a:cubicBezTo>
                  <a:cubicBezTo>
                    <a:pt x="2249" y="2307"/>
                    <a:pt x="2059" y="2434"/>
                    <a:pt x="1806" y="2465"/>
                  </a:cubicBezTo>
                  <a:cubicBezTo>
                    <a:pt x="1746" y="2482"/>
                    <a:pt x="1685" y="2490"/>
                    <a:pt x="1622" y="2490"/>
                  </a:cubicBezTo>
                  <a:cubicBezTo>
                    <a:pt x="1453" y="2490"/>
                    <a:pt x="1280" y="2431"/>
                    <a:pt x="1141" y="2339"/>
                  </a:cubicBezTo>
                  <a:cubicBezTo>
                    <a:pt x="951" y="2212"/>
                    <a:pt x="824" y="1990"/>
                    <a:pt x="761" y="1769"/>
                  </a:cubicBezTo>
                  <a:cubicBezTo>
                    <a:pt x="729" y="1547"/>
                    <a:pt x="761" y="1294"/>
                    <a:pt x="919" y="1104"/>
                  </a:cubicBezTo>
                  <a:cubicBezTo>
                    <a:pt x="1046" y="914"/>
                    <a:pt x="1236" y="787"/>
                    <a:pt x="1489" y="724"/>
                  </a:cubicBezTo>
                  <a:close/>
                  <a:moveTo>
                    <a:pt x="1650" y="0"/>
                  </a:moveTo>
                  <a:cubicBezTo>
                    <a:pt x="1555" y="0"/>
                    <a:pt x="1458" y="9"/>
                    <a:pt x="1362" y="27"/>
                  </a:cubicBezTo>
                  <a:cubicBezTo>
                    <a:pt x="919" y="122"/>
                    <a:pt x="570" y="344"/>
                    <a:pt x="317" y="692"/>
                  </a:cubicBezTo>
                  <a:cubicBezTo>
                    <a:pt x="95" y="1072"/>
                    <a:pt x="0" y="1484"/>
                    <a:pt x="64" y="1895"/>
                  </a:cubicBezTo>
                  <a:cubicBezTo>
                    <a:pt x="159" y="2339"/>
                    <a:pt x="412" y="2687"/>
                    <a:pt x="761" y="2940"/>
                  </a:cubicBezTo>
                  <a:cubicBezTo>
                    <a:pt x="1014" y="3099"/>
                    <a:pt x="1331" y="3194"/>
                    <a:pt x="1647" y="3194"/>
                  </a:cubicBezTo>
                  <a:cubicBezTo>
                    <a:pt x="1742" y="3194"/>
                    <a:pt x="1837" y="3194"/>
                    <a:pt x="1964" y="3162"/>
                  </a:cubicBezTo>
                  <a:cubicBezTo>
                    <a:pt x="2376" y="3099"/>
                    <a:pt x="2724" y="2845"/>
                    <a:pt x="2977" y="2497"/>
                  </a:cubicBezTo>
                  <a:cubicBezTo>
                    <a:pt x="3231" y="2149"/>
                    <a:pt x="3294" y="1705"/>
                    <a:pt x="3231" y="1294"/>
                  </a:cubicBezTo>
                  <a:cubicBezTo>
                    <a:pt x="3090" y="535"/>
                    <a:pt x="2401" y="0"/>
                    <a:pt x="1650"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5"/>
            <p:cNvSpPr/>
            <p:nvPr/>
          </p:nvSpPr>
          <p:spPr>
            <a:xfrm>
              <a:off x="2879325" y="2688900"/>
              <a:ext cx="91050" cy="71625"/>
            </a:xfrm>
            <a:custGeom>
              <a:avLst/>
              <a:gdLst/>
              <a:ahLst/>
              <a:cxnLst/>
              <a:rect l="l" t="t" r="r" b="b"/>
              <a:pathLst>
                <a:path w="3642" h="2865" extrusionOk="0">
                  <a:moveTo>
                    <a:pt x="2660" y="774"/>
                  </a:moveTo>
                  <a:lnTo>
                    <a:pt x="2850" y="1724"/>
                  </a:lnTo>
                  <a:lnTo>
                    <a:pt x="982" y="2072"/>
                  </a:lnTo>
                  <a:lnTo>
                    <a:pt x="792" y="1122"/>
                  </a:lnTo>
                  <a:lnTo>
                    <a:pt x="2660" y="774"/>
                  </a:lnTo>
                  <a:close/>
                  <a:moveTo>
                    <a:pt x="2965" y="1"/>
                  </a:moveTo>
                  <a:cubicBezTo>
                    <a:pt x="2938" y="1"/>
                    <a:pt x="2910" y="5"/>
                    <a:pt x="2882" y="14"/>
                  </a:cubicBezTo>
                  <a:lnTo>
                    <a:pt x="317" y="489"/>
                  </a:lnTo>
                  <a:cubicBezTo>
                    <a:pt x="127" y="521"/>
                    <a:pt x="0" y="711"/>
                    <a:pt x="32" y="901"/>
                  </a:cubicBezTo>
                  <a:lnTo>
                    <a:pt x="348" y="2579"/>
                  </a:lnTo>
                  <a:cubicBezTo>
                    <a:pt x="348" y="2674"/>
                    <a:pt x="412" y="2737"/>
                    <a:pt x="507" y="2801"/>
                  </a:cubicBezTo>
                  <a:cubicBezTo>
                    <a:pt x="538" y="2832"/>
                    <a:pt x="633" y="2864"/>
                    <a:pt x="697" y="2864"/>
                  </a:cubicBezTo>
                  <a:cubicBezTo>
                    <a:pt x="697" y="2864"/>
                    <a:pt x="728" y="2864"/>
                    <a:pt x="760" y="2832"/>
                  </a:cubicBezTo>
                  <a:lnTo>
                    <a:pt x="3325" y="2357"/>
                  </a:lnTo>
                  <a:cubicBezTo>
                    <a:pt x="3515" y="2326"/>
                    <a:pt x="3642" y="2136"/>
                    <a:pt x="3610" y="1946"/>
                  </a:cubicBezTo>
                  <a:lnTo>
                    <a:pt x="3294" y="267"/>
                  </a:lnTo>
                  <a:cubicBezTo>
                    <a:pt x="3262" y="204"/>
                    <a:pt x="3230" y="109"/>
                    <a:pt x="3135" y="46"/>
                  </a:cubicBezTo>
                  <a:cubicBezTo>
                    <a:pt x="3090" y="23"/>
                    <a:pt x="3030" y="1"/>
                    <a:pt x="2965"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5"/>
            <p:cNvSpPr/>
            <p:nvPr/>
          </p:nvSpPr>
          <p:spPr>
            <a:xfrm>
              <a:off x="1999700" y="2930975"/>
              <a:ext cx="345225" cy="317775"/>
            </a:xfrm>
            <a:custGeom>
              <a:avLst/>
              <a:gdLst/>
              <a:ahLst/>
              <a:cxnLst/>
              <a:rect l="l" t="t" r="r" b="b"/>
              <a:pathLst>
                <a:path w="13809" h="12711" extrusionOk="0">
                  <a:moveTo>
                    <a:pt x="6916" y="0"/>
                  </a:moveTo>
                  <a:cubicBezTo>
                    <a:pt x="6516" y="0"/>
                    <a:pt x="6109" y="38"/>
                    <a:pt x="5701" y="117"/>
                  </a:cubicBezTo>
                  <a:cubicBezTo>
                    <a:pt x="2249" y="782"/>
                    <a:pt x="1" y="4107"/>
                    <a:pt x="666" y="7559"/>
                  </a:cubicBezTo>
                  <a:cubicBezTo>
                    <a:pt x="1252" y="10603"/>
                    <a:pt x="3907" y="12711"/>
                    <a:pt x="6893" y="12711"/>
                  </a:cubicBezTo>
                  <a:cubicBezTo>
                    <a:pt x="7293" y="12711"/>
                    <a:pt x="7700" y="12673"/>
                    <a:pt x="8108" y="12594"/>
                  </a:cubicBezTo>
                  <a:cubicBezTo>
                    <a:pt x="11560" y="11929"/>
                    <a:pt x="13808" y="8604"/>
                    <a:pt x="13143" y="5152"/>
                  </a:cubicBezTo>
                  <a:cubicBezTo>
                    <a:pt x="12557" y="2108"/>
                    <a:pt x="9902" y="0"/>
                    <a:pt x="6916"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5"/>
            <p:cNvSpPr/>
            <p:nvPr/>
          </p:nvSpPr>
          <p:spPr>
            <a:xfrm>
              <a:off x="1999700" y="2930975"/>
              <a:ext cx="345225" cy="317775"/>
            </a:xfrm>
            <a:custGeom>
              <a:avLst/>
              <a:gdLst/>
              <a:ahLst/>
              <a:cxnLst/>
              <a:rect l="l" t="t" r="r" b="b"/>
              <a:pathLst>
                <a:path w="13809" h="12711" extrusionOk="0">
                  <a:moveTo>
                    <a:pt x="6916" y="0"/>
                  </a:moveTo>
                  <a:cubicBezTo>
                    <a:pt x="6516" y="0"/>
                    <a:pt x="6109" y="38"/>
                    <a:pt x="5701" y="117"/>
                  </a:cubicBezTo>
                  <a:cubicBezTo>
                    <a:pt x="2249" y="782"/>
                    <a:pt x="1" y="4107"/>
                    <a:pt x="666" y="7559"/>
                  </a:cubicBezTo>
                  <a:cubicBezTo>
                    <a:pt x="1252" y="10603"/>
                    <a:pt x="3907" y="12711"/>
                    <a:pt x="6893" y="12711"/>
                  </a:cubicBezTo>
                  <a:cubicBezTo>
                    <a:pt x="7293" y="12711"/>
                    <a:pt x="7700" y="12673"/>
                    <a:pt x="8108" y="12594"/>
                  </a:cubicBezTo>
                  <a:cubicBezTo>
                    <a:pt x="11560" y="11929"/>
                    <a:pt x="13808" y="8604"/>
                    <a:pt x="13143" y="5152"/>
                  </a:cubicBezTo>
                  <a:cubicBezTo>
                    <a:pt x="12557" y="2108"/>
                    <a:pt x="9902" y="0"/>
                    <a:pt x="6916"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p:nvPr/>
          </p:nvSpPr>
          <p:spPr>
            <a:xfrm>
              <a:off x="2036925" y="2965500"/>
              <a:ext cx="270775" cy="249250"/>
            </a:xfrm>
            <a:custGeom>
              <a:avLst/>
              <a:gdLst/>
              <a:ahLst/>
              <a:cxnLst/>
              <a:rect l="l" t="t" r="r" b="b"/>
              <a:pathLst>
                <a:path w="10831" h="9970" extrusionOk="0">
                  <a:moveTo>
                    <a:pt x="5444" y="1"/>
                  </a:moveTo>
                  <a:cubicBezTo>
                    <a:pt x="5122" y="1"/>
                    <a:pt x="4795" y="32"/>
                    <a:pt x="4465" y="97"/>
                  </a:cubicBezTo>
                  <a:cubicBezTo>
                    <a:pt x="1774" y="604"/>
                    <a:pt x="0" y="3233"/>
                    <a:pt x="539" y="5924"/>
                  </a:cubicBezTo>
                  <a:cubicBezTo>
                    <a:pt x="987" y="8307"/>
                    <a:pt x="3097" y="9969"/>
                    <a:pt x="5442" y="9969"/>
                  </a:cubicBezTo>
                  <a:cubicBezTo>
                    <a:pt x="5747" y="9969"/>
                    <a:pt x="6056" y="9941"/>
                    <a:pt x="6366" y="9883"/>
                  </a:cubicBezTo>
                  <a:cubicBezTo>
                    <a:pt x="9057" y="9345"/>
                    <a:pt x="10831" y="6748"/>
                    <a:pt x="10324" y="4024"/>
                  </a:cubicBezTo>
                  <a:cubicBezTo>
                    <a:pt x="9851" y="1658"/>
                    <a:pt x="7787" y="1"/>
                    <a:pt x="544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a:off x="2068575" y="2994050"/>
              <a:ext cx="239125" cy="220675"/>
            </a:xfrm>
            <a:custGeom>
              <a:avLst/>
              <a:gdLst/>
              <a:ahLst/>
              <a:cxnLst/>
              <a:rect l="l" t="t" r="r" b="b"/>
              <a:pathLst>
                <a:path w="9565" h="8827" extrusionOk="0">
                  <a:moveTo>
                    <a:pt x="7348" y="0"/>
                  </a:moveTo>
                  <a:lnTo>
                    <a:pt x="7348" y="0"/>
                  </a:lnTo>
                  <a:cubicBezTo>
                    <a:pt x="7696" y="539"/>
                    <a:pt x="7950" y="1140"/>
                    <a:pt x="8077" y="1806"/>
                  </a:cubicBezTo>
                  <a:cubicBezTo>
                    <a:pt x="8615" y="4497"/>
                    <a:pt x="6841" y="7126"/>
                    <a:pt x="4118" y="7664"/>
                  </a:cubicBezTo>
                  <a:cubicBezTo>
                    <a:pt x="3810" y="7722"/>
                    <a:pt x="3503" y="7750"/>
                    <a:pt x="3200" y="7750"/>
                  </a:cubicBezTo>
                  <a:cubicBezTo>
                    <a:pt x="2010" y="7750"/>
                    <a:pt x="885" y="7320"/>
                    <a:pt x="1" y="6588"/>
                  </a:cubicBezTo>
                  <a:lnTo>
                    <a:pt x="1" y="6588"/>
                  </a:lnTo>
                  <a:cubicBezTo>
                    <a:pt x="914" y="7958"/>
                    <a:pt x="2489" y="8826"/>
                    <a:pt x="4183" y="8826"/>
                  </a:cubicBezTo>
                  <a:cubicBezTo>
                    <a:pt x="4486" y="8826"/>
                    <a:pt x="4792" y="8799"/>
                    <a:pt x="5100" y="8741"/>
                  </a:cubicBezTo>
                  <a:cubicBezTo>
                    <a:pt x="7791" y="8203"/>
                    <a:pt x="9565" y="5606"/>
                    <a:pt x="9058" y="2882"/>
                  </a:cubicBezTo>
                  <a:cubicBezTo>
                    <a:pt x="8837" y="1711"/>
                    <a:pt x="8203" y="697"/>
                    <a:pt x="7348"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a:off x="713150" y="2614075"/>
              <a:ext cx="914475" cy="1128975"/>
            </a:xfrm>
            <a:custGeom>
              <a:avLst/>
              <a:gdLst/>
              <a:ahLst/>
              <a:cxnLst/>
              <a:rect l="l" t="t" r="r" b="b"/>
              <a:pathLst>
                <a:path w="36579" h="45159" extrusionOk="0">
                  <a:moveTo>
                    <a:pt x="28947" y="0"/>
                  </a:moveTo>
                  <a:cubicBezTo>
                    <a:pt x="28319" y="0"/>
                    <a:pt x="27699" y="294"/>
                    <a:pt x="27173" y="980"/>
                  </a:cubicBezTo>
                  <a:cubicBezTo>
                    <a:pt x="25716" y="2880"/>
                    <a:pt x="26064" y="6744"/>
                    <a:pt x="21852" y="11716"/>
                  </a:cubicBezTo>
                  <a:cubicBezTo>
                    <a:pt x="18812" y="15294"/>
                    <a:pt x="20934" y="22357"/>
                    <a:pt x="16310" y="30084"/>
                  </a:cubicBezTo>
                  <a:cubicBezTo>
                    <a:pt x="11718" y="37811"/>
                    <a:pt x="0" y="45158"/>
                    <a:pt x="0" y="45158"/>
                  </a:cubicBezTo>
                  <a:lnTo>
                    <a:pt x="22929" y="45095"/>
                  </a:lnTo>
                  <a:cubicBezTo>
                    <a:pt x="36578" y="36354"/>
                    <a:pt x="29738" y="19855"/>
                    <a:pt x="29738" y="19855"/>
                  </a:cubicBezTo>
                  <a:cubicBezTo>
                    <a:pt x="35565" y="14661"/>
                    <a:pt x="32715" y="3862"/>
                    <a:pt x="31860" y="2215"/>
                  </a:cubicBezTo>
                  <a:cubicBezTo>
                    <a:pt x="31192" y="920"/>
                    <a:pt x="30059" y="0"/>
                    <a:pt x="2894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5"/>
            <p:cNvSpPr/>
            <p:nvPr/>
          </p:nvSpPr>
          <p:spPr>
            <a:xfrm>
              <a:off x="713150" y="3531625"/>
              <a:ext cx="908925" cy="682500"/>
            </a:xfrm>
            <a:custGeom>
              <a:avLst/>
              <a:gdLst/>
              <a:ahLst/>
              <a:cxnLst/>
              <a:rect l="l" t="t" r="r" b="b"/>
              <a:pathLst>
                <a:path w="36357" h="27300" extrusionOk="0">
                  <a:moveTo>
                    <a:pt x="10800" y="1"/>
                  </a:moveTo>
                  <a:cubicBezTo>
                    <a:pt x="7253" y="3421"/>
                    <a:pt x="3294" y="6239"/>
                    <a:pt x="1299" y="7601"/>
                  </a:cubicBezTo>
                  <a:lnTo>
                    <a:pt x="0" y="8456"/>
                  </a:lnTo>
                  <a:cubicBezTo>
                    <a:pt x="3864" y="21915"/>
                    <a:pt x="14188" y="27299"/>
                    <a:pt x="14188" y="27299"/>
                  </a:cubicBezTo>
                  <a:cubicBezTo>
                    <a:pt x="14505" y="27141"/>
                    <a:pt x="14790" y="26982"/>
                    <a:pt x="15107" y="26792"/>
                  </a:cubicBezTo>
                  <a:cubicBezTo>
                    <a:pt x="15202" y="26761"/>
                    <a:pt x="15297" y="26697"/>
                    <a:pt x="15392" y="26666"/>
                  </a:cubicBezTo>
                  <a:cubicBezTo>
                    <a:pt x="15613" y="26539"/>
                    <a:pt x="15867" y="26412"/>
                    <a:pt x="16088" y="26286"/>
                  </a:cubicBezTo>
                  <a:cubicBezTo>
                    <a:pt x="16183" y="26254"/>
                    <a:pt x="16278" y="26191"/>
                    <a:pt x="16373" y="26159"/>
                  </a:cubicBezTo>
                  <a:cubicBezTo>
                    <a:pt x="17007" y="25811"/>
                    <a:pt x="17672" y="25494"/>
                    <a:pt x="18337" y="25177"/>
                  </a:cubicBezTo>
                  <a:cubicBezTo>
                    <a:pt x="18400" y="25146"/>
                    <a:pt x="18464" y="25114"/>
                    <a:pt x="18527" y="25082"/>
                  </a:cubicBezTo>
                  <a:cubicBezTo>
                    <a:pt x="18812" y="24956"/>
                    <a:pt x="19097" y="24829"/>
                    <a:pt x="19382" y="24671"/>
                  </a:cubicBezTo>
                  <a:cubicBezTo>
                    <a:pt x="19445" y="24639"/>
                    <a:pt x="19509" y="24639"/>
                    <a:pt x="19540" y="24607"/>
                  </a:cubicBezTo>
                  <a:cubicBezTo>
                    <a:pt x="20237" y="24291"/>
                    <a:pt x="20965" y="23942"/>
                    <a:pt x="21662" y="23626"/>
                  </a:cubicBezTo>
                  <a:cubicBezTo>
                    <a:pt x="21694" y="23626"/>
                    <a:pt x="21725" y="23626"/>
                    <a:pt x="21757" y="23594"/>
                  </a:cubicBezTo>
                  <a:cubicBezTo>
                    <a:pt x="22074" y="23467"/>
                    <a:pt x="22390" y="23309"/>
                    <a:pt x="22707" y="23182"/>
                  </a:cubicBezTo>
                  <a:cubicBezTo>
                    <a:pt x="27521" y="21060"/>
                    <a:pt x="32366" y="19224"/>
                    <a:pt x="36357" y="17830"/>
                  </a:cubicBezTo>
                  <a:cubicBezTo>
                    <a:pt x="36008" y="17323"/>
                    <a:pt x="35755" y="16722"/>
                    <a:pt x="35596" y="15930"/>
                  </a:cubicBezTo>
                  <a:lnTo>
                    <a:pt x="35723" y="15930"/>
                  </a:lnTo>
                  <a:cubicBezTo>
                    <a:pt x="33665" y="15392"/>
                    <a:pt x="31733" y="14125"/>
                    <a:pt x="30308" y="11876"/>
                  </a:cubicBezTo>
                  <a:lnTo>
                    <a:pt x="30308" y="11876"/>
                  </a:lnTo>
                  <a:cubicBezTo>
                    <a:pt x="31163" y="15233"/>
                    <a:pt x="28439" y="17260"/>
                    <a:pt x="24101" y="19350"/>
                  </a:cubicBezTo>
                  <a:cubicBezTo>
                    <a:pt x="24101" y="19350"/>
                    <a:pt x="22287" y="20180"/>
                    <a:pt x="19933" y="20180"/>
                  </a:cubicBezTo>
                  <a:cubicBezTo>
                    <a:pt x="17045" y="20180"/>
                    <a:pt x="13343" y="18931"/>
                    <a:pt x="11180" y="13365"/>
                  </a:cubicBezTo>
                  <a:cubicBezTo>
                    <a:pt x="9596" y="9280"/>
                    <a:pt x="9945" y="4181"/>
                    <a:pt x="10800" y="1"/>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5"/>
            <p:cNvSpPr/>
            <p:nvPr/>
          </p:nvSpPr>
          <p:spPr>
            <a:xfrm>
              <a:off x="1288725" y="2630650"/>
              <a:ext cx="133825" cy="240800"/>
            </a:xfrm>
            <a:custGeom>
              <a:avLst/>
              <a:gdLst/>
              <a:ahLst/>
              <a:cxnLst/>
              <a:rect l="l" t="t" r="r" b="b"/>
              <a:pathLst>
                <a:path w="5353" h="9632" extrusionOk="0">
                  <a:moveTo>
                    <a:pt x="4466" y="0"/>
                  </a:moveTo>
                  <a:cubicBezTo>
                    <a:pt x="4340" y="95"/>
                    <a:pt x="4245" y="190"/>
                    <a:pt x="4150" y="317"/>
                  </a:cubicBezTo>
                  <a:cubicBezTo>
                    <a:pt x="2851" y="1996"/>
                    <a:pt x="2978" y="5289"/>
                    <a:pt x="1" y="9533"/>
                  </a:cubicBezTo>
                  <a:cubicBezTo>
                    <a:pt x="180" y="9575"/>
                    <a:pt x="476" y="9631"/>
                    <a:pt x="841" y="9631"/>
                  </a:cubicBezTo>
                  <a:cubicBezTo>
                    <a:pt x="1570" y="9631"/>
                    <a:pt x="2577" y="9406"/>
                    <a:pt x="3484" y="8393"/>
                  </a:cubicBezTo>
                  <a:cubicBezTo>
                    <a:pt x="4783" y="6968"/>
                    <a:pt x="5353" y="3516"/>
                    <a:pt x="5195" y="1774"/>
                  </a:cubicBezTo>
                  <a:cubicBezTo>
                    <a:pt x="5131" y="887"/>
                    <a:pt x="4783" y="317"/>
                    <a:pt x="4466" y="0"/>
                  </a:cubicBezTo>
                  <a:close/>
                </a:path>
              </a:pathLst>
            </a:custGeom>
            <a:solidFill>
              <a:srgbClr val="EDD2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a:off x="1829475" y="3305975"/>
              <a:ext cx="163025" cy="138025"/>
            </a:xfrm>
            <a:custGeom>
              <a:avLst/>
              <a:gdLst/>
              <a:ahLst/>
              <a:cxnLst/>
              <a:rect l="l" t="t" r="r" b="b"/>
              <a:pathLst>
                <a:path w="6521" h="5521" extrusionOk="0">
                  <a:moveTo>
                    <a:pt x="4547" y="1"/>
                  </a:moveTo>
                  <a:cubicBezTo>
                    <a:pt x="4541" y="1"/>
                    <a:pt x="4535" y="1"/>
                    <a:pt x="4530" y="1"/>
                  </a:cubicBezTo>
                  <a:cubicBezTo>
                    <a:pt x="2819" y="33"/>
                    <a:pt x="1141" y="1426"/>
                    <a:pt x="1141" y="1426"/>
                  </a:cubicBezTo>
                  <a:cubicBezTo>
                    <a:pt x="1" y="2218"/>
                    <a:pt x="1046" y="5290"/>
                    <a:pt x="1774" y="5480"/>
                  </a:cubicBezTo>
                  <a:cubicBezTo>
                    <a:pt x="1880" y="5508"/>
                    <a:pt x="2007" y="5521"/>
                    <a:pt x="2151" y="5521"/>
                  </a:cubicBezTo>
                  <a:cubicBezTo>
                    <a:pt x="3294" y="5521"/>
                    <a:pt x="5451" y="4698"/>
                    <a:pt x="5733" y="4276"/>
                  </a:cubicBezTo>
                  <a:cubicBezTo>
                    <a:pt x="6521" y="3268"/>
                    <a:pt x="5772" y="1"/>
                    <a:pt x="4547" y="1"/>
                  </a:cubicBezTo>
                  <a:close/>
                </a:path>
              </a:pathLst>
            </a:custGeom>
            <a:solidFill>
              <a:srgbClr val="EDD2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5"/>
            <p:cNvSpPr/>
            <p:nvPr/>
          </p:nvSpPr>
          <p:spPr>
            <a:xfrm>
              <a:off x="1783575" y="3510250"/>
              <a:ext cx="159850" cy="128775"/>
            </a:xfrm>
            <a:custGeom>
              <a:avLst/>
              <a:gdLst/>
              <a:ahLst/>
              <a:cxnLst/>
              <a:rect l="l" t="t" r="r" b="b"/>
              <a:pathLst>
                <a:path w="6394" h="5151" extrusionOk="0">
                  <a:moveTo>
                    <a:pt x="4356" y="0"/>
                  </a:moveTo>
                  <a:cubicBezTo>
                    <a:pt x="4350" y="0"/>
                    <a:pt x="4344" y="0"/>
                    <a:pt x="4339" y="1"/>
                  </a:cubicBezTo>
                  <a:cubicBezTo>
                    <a:pt x="2629" y="64"/>
                    <a:pt x="1140" y="1141"/>
                    <a:pt x="1140" y="1141"/>
                  </a:cubicBezTo>
                  <a:cubicBezTo>
                    <a:pt x="0" y="1932"/>
                    <a:pt x="1108" y="4941"/>
                    <a:pt x="1900" y="5099"/>
                  </a:cubicBezTo>
                  <a:cubicBezTo>
                    <a:pt x="2047" y="5135"/>
                    <a:pt x="2234" y="5151"/>
                    <a:pt x="2446" y="5151"/>
                  </a:cubicBezTo>
                  <a:cubicBezTo>
                    <a:pt x="3556" y="5151"/>
                    <a:pt x="5345" y="4711"/>
                    <a:pt x="5637" y="4339"/>
                  </a:cubicBezTo>
                  <a:cubicBezTo>
                    <a:pt x="6394" y="3330"/>
                    <a:pt x="5581" y="0"/>
                    <a:pt x="4356" y="0"/>
                  </a:cubicBezTo>
                  <a:close/>
                </a:path>
              </a:pathLst>
            </a:custGeom>
            <a:solidFill>
              <a:srgbClr val="EDD2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5"/>
            <p:cNvSpPr/>
            <p:nvPr/>
          </p:nvSpPr>
          <p:spPr>
            <a:xfrm>
              <a:off x="1720225" y="3700250"/>
              <a:ext cx="159875" cy="129275"/>
            </a:xfrm>
            <a:custGeom>
              <a:avLst/>
              <a:gdLst/>
              <a:ahLst/>
              <a:cxnLst/>
              <a:rect l="l" t="t" r="r" b="b"/>
              <a:pathLst>
                <a:path w="6395" h="5171" extrusionOk="0">
                  <a:moveTo>
                    <a:pt x="4357" y="1"/>
                  </a:moveTo>
                  <a:cubicBezTo>
                    <a:pt x="4351" y="1"/>
                    <a:pt x="4345" y="1"/>
                    <a:pt x="4339" y="1"/>
                  </a:cubicBezTo>
                  <a:cubicBezTo>
                    <a:pt x="2629" y="64"/>
                    <a:pt x="1141" y="1141"/>
                    <a:pt x="1141" y="1141"/>
                  </a:cubicBezTo>
                  <a:cubicBezTo>
                    <a:pt x="0" y="1933"/>
                    <a:pt x="1109" y="4941"/>
                    <a:pt x="1901" y="5131"/>
                  </a:cubicBezTo>
                  <a:cubicBezTo>
                    <a:pt x="2031" y="5158"/>
                    <a:pt x="2192" y="5171"/>
                    <a:pt x="2374" y="5171"/>
                  </a:cubicBezTo>
                  <a:cubicBezTo>
                    <a:pt x="3477" y="5171"/>
                    <a:pt x="5339" y="4720"/>
                    <a:pt x="5638" y="4340"/>
                  </a:cubicBezTo>
                  <a:cubicBezTo>
                    <a:pt x="6394" y="3331"/>
                    <a:pt x="5582" y="1"/>
                    <a:pt x="4357" y="1"/>
                  </a:cubicBezTo>
                  <a:close/>
                </a:path>
              </a:pathLst>
            </a:custGeom>
            <a:solidFill>
              <a:srgbClr val="EDD2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a:off x="1619675" y="3945525"/>
              <a:ext cx="132250" cy="67525"/>
            </a:xfrm>
            <a:custGeom>
              <a:avLst/>
              <a:gdLst/>
              <a:ahLst/>
              <a:cxnLst/>
              <a:rect l="l" t="t" r="r" b="b"/>
              <a:pathLst>
                <a:path w="5290" h="2701" extrusionOk="0">
                  <a:moveTo>
                    <a:pt x="1776" y="1"/>
                  </a:moveTo>
                  <a:cubicBezTo>
                    <a:pt x="1518" y="1"/>
                    <a:pt x="1288" y="13"/>
                    <a:pt x="1109" y="39"/>
                  </a:cubicBezTo>
                  <a:cubicBezTo>
                    <a:pt x="571" y="102"/>
                    <a:pt x="191" y="672"/>
                    <a:pt x="1" y="1116"/>
                  </a:cubicBezTo>
                  <a:cubicBezTo>
                    <a:pt x="773" y="2274"/>
                    <a:pt x="2089" y="2700"/>
                    <a:pt x="3710" y="2700"/>
                  </a:cubicBezTo>
                  <a:cubicBezTo>
                    <a:pt x="4084" y="2700"/>
                    <a:pt x="4474" y="2677"/>
                    <a:pt x="4878" y="2636"/>
                  </a:cubicBezTo>
                  <a:cubicBezTo>
                    <a:pt x="5131" y="1908"/>
                    <a:pt x="5289" y="894"/>
                    <a:pt x="4846" y="577"/>
                  </a:cubicBezTo>
                  <a:cubicBezTo>
                    <a:pt x="4265" y="198"/>
                    <a:pt x="2796" y="1"/>
                    <a:pt x="1776" y="1"/>
                  </a:cubicBezTo>
                  <a:close/>
                </a:path>
              </a:pathLst>
            </a:custGeom>
            <a:solidFill>
              <a:srgbClr val="EDD2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5"/>
            <p:cNvSpPr/>
            <p:nvPr/>
          </p:nvSpPr>
          <p:spPr>
            <a:xfrm>
              <a:off x="1208775" y="3110425"/>
              <a:ext cx="405375" cy="650825"/>
            </a:xfrm>
            <a:custGeom>
              <a:avLst/>
              <a:gdLst/>
              <a:ahLst/>
              <a:cxnLst/>
              <a:rect l="l" t="t" r="r" b="b"/>
              <a:pathLst>
                <a:path w="16215" h="26033" extrusionOk="0">
                  <a:moveTo>
                    <a:pt x="9913" y="1"/>
                  </a:moveTo>
                  <a:cubicBezTo>
                    <a:pt x="9913" y="1"/>
                    <a:pt x="11939" y="7855"/>
                    <a:pt x="9913" y="14093"/>
                  </a:cubicBezTo>
                  <a:cubicBezTo>
                    <a:pt x="7854" y="20332"/>
                    <a:pt x="4972" y="23436"/>
                    <a:pt x="0" y="26033"/>
                  </a:cubicBezTo>
                  <a:cubicBezTo>
                    <a:pt x="0" y="26033"/>
                    <a:pt x="3199" y="25906"/>
                    <a:pt x="5067" y="24576"/>
                  </a:cubicBezTo>
                  <a:cubicBezTo>
                    <a:pt x="16215" y="15582"/>
                    <a:pt x="9913" y="2"/>
                    <a:pt x="9913" y="1"/>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5"/>
            <p:cNvSpPr/>
            <p:nvPr/>
          </p:nvSpPr>
          <p:spPr>
            <a:xfrm>
              <a:off x="1204025" y="2629850"/>
              <a:ext cx="423600" cy="1138525"/>
            </a:xfrm>
            <a:custGeom>
              <a:avLst/>
              <a:gdLst/>
              <a:ahLst/>
              <a:cxnLst/>
              <a:rect l="l" t="t" r="r" b="b"/>
              <a:pathLst>
                <a:path w="16944" h="45541" extrusionOk="0">
                  <a:moveTo>
                    <a:pt x="10958" y="1"/>
                  </a:moveTo>
                  <a:lnTo>
                    <a:pt x="10958" y="1"/>
                  </a:lnTo>
                  <a:cubicBezTo>
                    <a:pt x="11559" y="1267"/>
                    <a:pt x="12826" y="4498"/>
                    <a:pt x="12700" y="9343"/>
                  </a:cubicBezTo>
                  <a:cubicBezTo>
                    <a:pt x="12510" y="15582"/>
                    <a:pt x="7981" y="19129"/>
                    <a:pt x="7981" y="19129"/>
                  </a:cubicBezTo>
                  <a:cubicBezTo>
                    <a:pt x="7981" y="19129"/>
                    <a:pt x="10514" y="22391"/>
                    <a:pt x="10071" y="29611"/>
                  </a:cubicBezTo>
                  <a:cubicBezTo>
                    <a:pt x="9469" y="38890"/>
                    <a:pt x="4561" y="42152"/>
                    <a:pt x="0" y="45541"/>
                  </a:cubicBezTo>
                  <a:lnTo>
                    <a:pt x="3294" y="44464"/>
                  </a:lnTo>
                  <a:cubicBezTo>
                    <a:pt x="16943" y="35723"/>
                    <a:pt x="10103" y="19224"/>
                    <a:pt x="10103" y="19224"/>
                  </a:cubicBezTo>
                  <a:cubicBezTo>
                    <a:pt x="15930" y="14030"/>
                    <a:pt x="13080" y="3231"/>
                    <a:pt x="12225" y="1584"/>
                  </a:cubicBezTo>
                  <a:cubicBezTo>
                    <a:pt x="11908" y="951"/>
                    <a:pt x="11464" y="381"/>
                    <a:pt x="10958" y="1"/>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a:off x="1683025" y="3309150"/>
              <a:ext cx="247025" cy="552650"/>
            </a:xfrm>
            <a:custGeom>
              <a:avLst/>
              <a:gdLst/>
              <a:ahLst/>
              <a:cxnLst/>
              <a:rect l="l" t="t" r="r" b="b"/>
              <a:pathLst>
                <a:path w="9881" h="22106" extrusionOk="0">
                  <a:moveTo>
                    <a:pt x="6556" y="1"/>
                  </a:moveTo>
                  <a:cubicBezTo>
                    <a:pt x="4877" y="1552"/>
                    <a:pt x="4719" y="3263"/>
                    <a:pt x="5542" y="4909"/>
                  </a:cubicBezTo>
                  <a:cubicBezTo>
                    <a:pt x="6176" y="6208"/>
                    <a:pt x="7632" y="6429"/>
                    <a:pt x="7632" y="6429"/>
                  </a:cubicBezTo>
                  <a:cubicBezTo>
                    <a:pt x="5986" y="7158"/>
                    <a:pt x="4624" y="7759"/>
                    <a:pt x="4117" y="8678"/>
                  </a:cubicBezTo>
                  <a:cubicBezTo>
                    <a:pt x="2439" y="11750"/>
                    <a:pt x="5035" y="14093"/>
                    <a:pt x="5035" y="14093"/>
                  </a:cubicBezTo>
                  <a:cubicBezTo>
                    <a:pt x="5035" y="14093"/>
                    <a:pt x="0" y="15360"/>
                    <a:pt x="950" y="19255"/>
                  </a:cubicBezTo>
                  <a:cubicBezTo>
                    <a:pt x="1552" y="21725"/>
                    <a:pt x="3990" y="22105"/>
                    <a:pt x="3990" y="22105"/>
                  </a:cubicBezTo>
                  <a:cubicBezTo>
                    <a:pt x="3990" y="22105"/>
                    <a:pt x="1869" y="21029"/>
                    <a:pt x="1520" y="18875"/>
                  </a:cubicBezTo>
                  <a:cubicBezTo>
                    <a:pt x="1203" y="16912"/>
                    <a:pt x="2407" y="15993"/>
                    <a:pt x="3927" y="15202"/>
                  </a:cubicBezTo>
                  <a:cubicBezTo>
                    <a:pt x="5415" y="14410"/>
                    <a:pt x="8772" y="13745"/>
                    <a:pt x="8772" y="13745"/>
                  </a:cubicBezTo>
                  <a:lnTo>
                    <a:pt x="8772" y="13745"/>
                  </a:lnTo>
                  <a:cubicBezTo>
                    <a:pt x="8772" y="13745"/>
                    <a:pt x="7126" y="13907"/>
                    <a:pt x="6225" y="13907"/>
                  </a:cubicBezTo>
                  <a:cubicBezTo>
                    <a:pt x="6150" y="13907"/>
                    <a:pt x="6081" y="13906"/>
                    <a:pt x="6017" y="13903"/>
                  </a:cubicBezTo>
                  <a:cubicBezTo>
                    <a:pt x="5320" y="13872"/>
                    <a:pt x="4497" y="12985"/>
                    <a:pt x="4180" y="11338"/>
                  </a:cubicBezTo>
                  <a:cubicBezTo>
                    <a:pt x="3864" y="9691"/>
                    <a:pt x="4497" y="8678"/>
                    <a:pt x="6492" y="7601"/>
                  </a:cubicBezTo>
                  <a:cubicBezTo>
                    <a:pt x="8519" y="6493"/>
                    <a:pt x="9881" y="6049"/>
                    <a:pt x="9881" y="6049"/>
                  </a:cubicBezTo>
                  <a:lnTo>
                    <a:pt x="9881" y="6049"/>
                  </a:lnTo>
                  <a:cubicBezTo>
                    <a:pt x="9450" y="6156"/>
                    <a:pt x="9053" y="6209"/>
                    <a:pt x="8690" y="6209"/>
                  </a:cubicBezTo>
                  <a:cubicBezTo>
                    <a:pt x="7211" y="6209"/>
                    <a:pt x="6279" y="5327"/>
                    <a:pt x="5795" y="3548"/>
                  </a:cubicBezTo>
                  <a:cubicBezTo>
                    <a:pt x="5447" y="2312"/>
                    <a:pt x="5986" y="951"/>
                    <a:pt x="6556"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5"/>
            <p:cNvSpPr/>
            <p:nvPr/>
          </p:nvSpPr>
          <p:spPr>
            <a:xfrm>
              <a:off x="6368450" y="1530150"/>
              <a:ext cx="490100" cy="688825"/>
            </a:xfrm>
            <a:custGeom>
              <a:avLst/>
              <a:gdLst/>
              <a:ahLst/>
              <a:cxnLst/>
              <a:rect l="l" t="t" r="r" b="b"/>
              <a:pathLst>
                <a:path w="19604" h="27553" extrusionOk="0">
                  <a:moveTo>
                    <a:pt x="8393" y="1"/>
                  </a:moveTo>
                  <a:cubicBezTo>
                    <a:pt x="6683" y="6113"/>
                    <a:pt x="4371" y="22137"/>
                    <a:pt x="1" y="27553"/>
                  </a:cubicBezTo>
                  <a:cubicBezTo>
                    <a:pt x="8551" y="27299"/>
                    <a:pt x="14948" y="27014"/>
                    <a:pt x="16564" y="26729"/>
                  </a:cubicBezTo>
                  <a:cubicBezTo>
                    <a:pt x="19604" y="26222"/>
                    <a:pt x="15772" y="2471"/>
                    <a:pt x="13238" y="697"/>
                  </a:cubicBezTo>
                  <a:cubicBezTo>
                    <a:pt x="12890" y="444"/>
                    <a:pt x="11148" y="222"/>
                    <a:pt x="839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15"/>
          <p:cNvSpPr txBox="1"/>
          <p:nvPr/>
        </p:nvSpPr>
        <p:spPr>
          <a:xfrm>
            <a:off x="717400" y="411475"/>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latin typeface="Fira Sans Medium"/>
                <a:ea typeface="Fira Sans Medium"/>
                <a:cs typeface="Fira Sans Medium"/>
                <a:sym typeface="Fira Sans Medium"/>
              </a:rPr>
              <a:t>REPRENSI /SUMBER MATERI</a:t>
            </a:r>
            <a:endParaRPr sz="2800" dirty="0">
              <a:latin typeface="Fira Sans Medium"/>
              <a:ea typeface="Fira Sans Medium"/>
              <a:cs typeface="Fira Sans Medium"/>
              <a:sym typeface="Fira Sans Medium"/>
            </a:endParaRPr>
          </a:p>
        </p:txBody>
      </p:sp>
      <p:sp>
        <p:nvSpPr>
          <p:cNvPr id="420" name="Google Shape;420;p15"/>
          <p:cNvSpPr txBox="1"/>
          <p:nvPr/>
        </p:nvSpPr>
        <p:spPr>
          <a:xfrm>
            <a:off x="5255202" y="1380518"/>
            <a:ext cx="3185697" cy="532800"/>
          </a:xfrm>
          <a:prstGeom prst="rect">
            <a:avLst/>
          </a:prstGeom>
          <a:noFill/>
          <a:ln>
            <a:noFill/>
          </a:ln>
        </p:spPr>
        <p:txBody>
          <a:bodyPr spcFirstLastPara="1" wrap="square" lIns="91425" tIns="91425" rIns="91425" bIns="91425" anchor="t" anchorCtr="0">
            <a:noAutofit/>
          </a:bodyPr>
          <a:lstStyle/>
          <a:p>
            <a:r>
              <a:rPr lang="fr-FR" sz="1100" b="0" i="0" strike="noStrike" dirty="0">
                <a:solidFill>
                  <a:schemeClr val="bg2">
                    <a:lumMod val="50000"/>
                  </a:schemeClr>
                </a:solidFill>
                <a:effectLst/>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https://docs.python.org/3/library/unittest.html</a:t>
            </a:r>
            <a:endParaRPr lang="fr-FR" sz="1100" b="0" i="0" strike="noStrike" dirty="0">
              <a:solidFill>
                <a:schemeClr val="bg2">
                  <a:lumMod val="50000"/>
                </a:schemeClr>
              </a:solidFill>
              <a:effectLst/>
              <a:latin typeface="Arial" panose="020B0604020202020204" pitchFamily="34" charset="0"/>
              <a:cs typeface="Arial" panose="020B0604020202020204" pitchFamily="34" charset="0"/>
            </a:endParaRPr>
          </a:p>
        </p:txBody>
      </p:sp>
      <p:sp>
        <p:nvSpPr>
          <p:cNvPr id="421" name="Google Shape;421;p15"/>
          <p:cNvSpPr txBox="1"/>
          <p:nvPr/>
        </p:nvSpPr>
        <p:spPr>
          <a:xfrm>
            <a:off x="5712050" y="2525050"/>
            <a:ext cx="28275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dirty="0">
              <a:latin typeface="Fira Sans Medium"/>
              <a:ea typeface="Fira Sans Medium"/>
              <a:cs typeface="Fira Sans Medium"/>
              <a:sym typeface="Fira Sans Medium"/>
            </a:endParaRPr>
          </a:p>
        </p:txBody>
      </p:sp>
      <p:sp>
        <p:nvSpPr>
          <p:cNvPr id="422" name="Google Shape;422;p15"/>
          <p:cNvSpPr txBox="1"/>
          <p:nvPr/>
        </p:nvSpPr>
        <p:spPr>
          <a:xfrm>
            <a:off x="5712050" y="2871900"/>
            <a:ext cx="2573100" cy="53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latin typeface="Fira Sans"/>
              <a:ea typeface="Fira Sans"/>
              <a:cs typeface="Fira Sans"/>
              <a:sym typeface="Fira Sans"/>
            </a:endParaRPr>
          </a:p>
        </p:txBody>
      </p:sp>
      <p:sp>
        <p:nvSpPr>
          <p:cNvPr id="3" name="Kotak Teks 2">
            <a:extLst>
              <a:ext uri="{FF2B5EF4-FFF2-40B4-BE49-F238E27FC236}">
                <a16:creationId xmlns:a16="http://schemas.microsoft.com/office/drawing/2014/main" id="{CBEA7F99-A7E6-2CDD-4355-83DB7CDB0E78}"/>
              </a:ext>
            </a:extLst>
          </p:cNvPr>
          <p:cNvSpPr txBox="1"/>
          <p:nvPr/>
        </p:nvSpPr>
        <p:spPr>
          <a:xfrm>
            <a:off x="5685374" y="2601146"/>
            <a:ext cx="2488528" cy="738664"/>
          </a:xfrm>
          <a:prstGeom prst="rect">
            <a:avLst/>
          </a:prstGeom>
          <a:noFill/>
        </p:spPr>
        <p:txBody>
          <a:bodyPr wrap="square">
            <a:spAutoFit/>
          </a:bodyPr>
          <a:lstStyle/>
          <a:p>
            <a:r>
              <a:rPr lang="en-US" sz="1400" u="sng" dirty="0">
                <a:solidFill>
                  <a:srgbClr val="FFFFFF"/>
                </a:solidFill>
                <a:latin typeface="Poppins"/>
                <a:hlinkClick r:id="rId4" tooltip="https://www.atlassian.com/continuous-delivery/ci-cd-python"/>
              </a:rPr>
              <a:t>https://www.atlassian.com/continuous-delivery/ci-cd-python</a:t>
            </a:r>
            <a:endParaRPr lang="en-ID" dirty="0"/>
          </a:p>
        </p:txBody>
      </p:sp>
      <p:sp>
        <p:nvSpPr>
          <p:cNvPr id="5" name="Kotak Teks 4">
            <a:extLst>
              <a:ext uri="{FF2B5EF4-FFF2-40B4-BE49-F238E27FC236}">
                <a16:creationId xmlns:a16="http://schemas.microsoft.com/office/drawing/2014/main" id="{9EC74033-E41E-9059-BE29-3A4BC92BA1ED}"/>
              </a:ext>
            </a:extLst>
          </p:cNvPr>
          <p:cNvSpPr txBox="1"/>
          <p:nvPr/>
        </p:nvSpPr>
        <p:spPr>
          <a:xfrm>
            <a:off x="5289238" y="4020363"/>
            <a:ext cx="3421845" cy="523220"/>
          </a:xfrm>
          <a:prstGeom prst="rect">
            <a:avLst/>
          </a:prstGeom>
          <a:noFill/>
        </p:spPr>
        <p:txBody>
          <a:bodyPr wrap="square">
            <a:spAutoFit/>
          </a:bodyPr>
          <a:lstStyle/>
          <a:p>
            <a:pPr marL="342900" indent="-342900">
              <a:spcBef>
                <a:spcPts val="2100"/>
              </a:spcBef>
              <a:spcAft>
                <a:spcPts val="2100"/>
              </a:spcAft>
            </a:pPr>
            <a:r>
              <a:rPr lang="en-ID" dirty="0">
                <a:hlinkClick r:id="rId5"/>
              </a:rPr>
              <a:t>https://www.codepolitan.com/blog/apa-itu-unit-testing-yuk-kenalan/</a:t>
            </a:r>
            <a:endParaRPr lang="en-ID"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8"/>
        <p:cNvGrpSpPr/>
        <p:nvPr/>
      </p:nvGrpSpPr>
      <p:grpSpPr>
        <a:xfrm>
          <a:off x="0" y="0"/>
          <a:ext cx="0" cy="0"/>
          <a:chOff x="0" y="0"/>
          <a:chExt cx="0" cy="0"/>
        </a:xfrm>
      </p:grpSpPr>
      <p:sp>
        <p:nvSpPr>
          <p:cNvPr id="5" name="Google Shape;2831;p62">
            <a:extLst>
              <a:ext uri="{FF2B5EF4-FFF2-40B4-BE49-F238E27FC236}">
                <a16:creationId xmlns:a16="http://schemas.microsoft.com/office/drawing/2014/main" id="{28F52EB0-307A-83B0-AFF1-29ACDE2D2E6C}"/>
              </a:ext>
            </a:extLst>
          </p:cNvPr>
          <p:cNvSpPr txBox="1">
            <a:spLocks noGrp="1"/>
          </p:cNvSpPr>
          <p:nvPr/>
        </p:nvSpPr>
        <p:spPr>
          <a:xfrm>
            <a:off x="3701709" y="2202358"/>
            <a:ext cx="3858900" cy="105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a:buNone/>
              <a:defRPr sz="60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9pPr>
          </a:lstStyle>
          <a:p>
            <a:pPr marL="0" lvl="0" indent="0" algn="ctr" rtl="0">
              <a:spcBef>
                <a:spcPts val="0"/>
              </a:spcBef>
              <a:spcAft>
                <a:spcPts val="0"/>
              </a:spcAft>
              <a:buNone/>
            </a:pPr>
            <a:r>
              <a:rPr lang="en" dirty="0"/>
              <a:t>Thanks!</a:t>
            </a:r>
            <a:endParaRPr dirty="0"/>
          </a:p>
        </p:txBody>
      </p:sp>
      <p:grpSp>
        <p:nvGrpSpPr>
          <p:cNvPr id="6" name="Grup 5">
            <a:extLst>
              <a:ext uri="{FF2B5EF4-FFF2-40B4-BE49-F238E27FC236}">
                <a16:creationId xmlns:a16="http://schemas.microsoft.com/office/drawing/2014/main" id="{187314FB-298E-1282-4B9B-BEF403083F7C}"/>
              </a:ext>
            </a:extLst>
          </p:cNvPr>
          <p:cNvGrpSpPr/>
          <p:nvPr/>
        </p:nvGrpSpPr>
        <p:grpSpPr>
          <a:xfrm>
            <a:off x="384463" y="1803870"/>
            <a:ext cx="3089973" cy="2958153"/>
            <a:chOff x="444661" y="1759646"/>
            <a:chExt cx="3089973" cy="2958153"/>
          </a:xfrm>
        </p:grpSpPr>
        <p:grpSp>
          <p:nvGrpSpPr>
            <p:cNvPr id="7" name="Google Shape;2834;p62">
              <a:extLst>
                <a:ext uri="{FF2B5EF4-FFF2-40B4-BE49-F238E27FC236}">
                  <a16:creationId xmlns:a16="http://schemas.microsoft.com/office/drawing/2014/main" id="{4D0D563C-F1CF-3BF7-67D0-BB3E9255BCCC}"/>
                </a:ext>
              </a:extLst>
            </p:cNvPr>
            <p:cNvGrpSpPr/>
            <p:nvPr/>
          </p:nvGrpSpPr>
          <p:grpSpPr>
            <a:xfrm>
              <a:off x="455594" y="4330139"/>
              <a:ext cx="400732" cy="387660"/>
              <a:chOff x="266768" y="1721375"/>
              <a:chExt cx="397907" cy="397887"/>
            </a:xfrm>
          </p:grpSpPr>
          <p:sp>
            <p:nvSpPr>
              <p:cNvPr id="2341" name="Google Shape;2835;p62">
                <a:extLst>
                  <a:ext uri="{FF2B5EF4-FFF2-40B4-BE49-F238E27FC236}">
                    <a16:creationId xmlns:a16="http://schemas.microsoft.com/office/drawing/2014/main" id="{BD9B92C5-40CE-BDB6-6BC4-007CEF8FADD4}"/>
                  </a:ext>
                </a:extLst>
              </p:cNvPr>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2" name="Google Shape;2836;p62">
                <a:extLst>
                  <a:ext uri="{FF2B5EF4-FFF2-40B4-BE49-F238E27FC236}">
                    <a16:creationId xmlns:a16="http://schemas.microsoft.com/office/drawing/2014/main" id="{E8899FD6-CBC1-03C0-98A7-95CFA82F7D46}"/>
                  </a:ext>
                </a:extLst>
              </p:cNvPr>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 name="Google Shape;2837;p62">
              <a:extLst>
                <a:ext uri="{FF2B5EF4-FFF2-40B4-BE49-F238E27FC236}">
                  <a16:creationId xmlns:a16="http://schemas.microsoft.com/office/drawing/2014/main" id="{061BEC11-8654-D9A2-A1D0-F8261082F94E}"/>
                </a:ext>
              </a:extLst>
            </p:cNvPr>
            <p:cNvGrpSpPr/>
            <p:nvPr/>
          </p:nvGrpSpPr>
          <p:grpSpPr>
            <a:xfrm>
              <a:off x="444661" y="3263690"/>
              <a:ext cx="400715" cy="387663"/>
              <a:chOff x="1379798" y="1723250"/>
              <a:chExt cx="397887" cy="397887"/>
            </a:xfrm>
          </p:grpSpPr>
          <p:sp>
            <p:nvSpPr>
              <p:cNvPr id="2337" name="Google Shape;2838;p62">
                <a:extLst>
                  <a:ext uri="{FF2B5EF4-FFF2-40B4-BE49-F238E27FC236}">
                    <a16:creationId xmlns:a16="http://schemas.microsoft.com/office/drawing/2014/main" id="{7BE9A5D0-5716-B685-42B1-6F83C701EB88}"/>
                  </a:ext>
                </a:extLst>
              </p:cNvPr>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8" name="Google Shape;2839;p62">
                <a:extLst>
                  <a:ext uri="{FF2B5EF4-FFF2-40B4-BE49-F238E27FC236}">
                    <a16:creationId xmlns:a16="http://schemas.microsoft.com/office/drawing/2014/main" id="{07A32C27-6AE2-A78D-9069-708490E3A9F1}"/>
                  </a:ext>
                </a:extLst>
              </p:cNvPr>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9" name="Google Shape;2840;p62">
                <a:extLst>
                  <a:ext uri="{FF2B5EF4-FFF2-40B4-BE49-F238E27FC236}">
                    <a16:creationId xmlns:a16="http://schemas.microsoft.com/office/drawing/2014/main" id="{722E4A43-1C7B-0C2A-91A0-F0844C2CDB8D}"/>
                  </a:ext>
                </a:extLst>
              </p:cNvPr>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0" name="Google Shape;2841;p62">
                <a:extLst>
                  <a:ext uri="{FF2B5EF4-FFF2-40B4-BE49-F238E27FC236}">
                    <a16:creationId xmlns:a16="http://schemas.microsoft.com/office/drawing/2014/main" id="{08EDBEA7-1639-6905-CBA3-ADC6B72A264B}"/>
                  </a:ext>
                </a:extLst>
              </p:cNvPr>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 name="Google Shape;2842;p62">
              <a:extLst>
                <a:ext uri="{FF2B5EF4-FFF2-40B4-BE49-F238E27FC236}">
                  <a16:creationId xmlns:a16="http://schemas.microsoft.com/office/drawing/2014/main" id="{DB938B67-9EBC-B61D-8172-2C632E3DC4BE}"/>
                </a:ext>
              </a:extLst>
            </p:cNvPr>
            <p:cNvGrpSpPr/>
            <p:nvPr/>
          </p:nvGrpSpPr>
          <p:grpSpPr>
            <a:xfrm>
              <a:off x="462959" y="3831674"/>
              <a:ext cx="400691" cy="387662"/>
              <a:chOff x="864491" y="1723250"/>
              <a:chExt cx="397866" cy="397887"/>
            </a:xfrm>
          </p:grpSpPr>
          <p:sp>
            <p:nvSpPr>
              <p:cNvPr id="2334" name="Google Shape;2843;p62">
                <a:extLst>
                  <a:ext uri="{FF2B5EF4-FFF2-40B4-BE49-F238E27FC236}">
                    <a16:creationId xmlns:a16="http://schemas.microsoft.com/office/drawing/2014/main" id="{88F1A214-3A1E-82B6-DE06-036ED0296501}"/>
                  </a:ext>
                </a:extLst>
              </p:cNvPr>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5" name="Google Shape;2844;p62">
                <a:extLst>
                  <a:ext uri="{FF2B5EF4-FFF2-40B4-BE49-F238E27FC236}">
                    <a16:creationId xmlns:a16="http://schemas.microsoft.com/office/drawing/2014/main" id="{B9CC1664-5830-808C-AE5F-8792F61CF0E5}"/>
                  </a:ext>
                </a:extLst>
              </p:cNvPr>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6" name="Google Shape;2845;p62">
                <a:extLst>
                  <a:ext uri="{FF2B5EF4-FFF2-40B4-BE49-F238E27FC236}">
                    <a16:creationId xmlns:a16="http://schemas.microsoft.com/office/drawing/2014/main" id="{B9E6248E-170C-94E7-2566-0DBDF0F7E442}"/>
                  </a:ext>
                </a:extLst>
              </p:cNvPr>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 name="Google Shape;2846;p62">
              <a:extLst>
                <a:ext uri="{FF2B5EF4-FFF2-40B4-BE49-F238E27FC236}">
                  <a16:creationId xmlns:a16="http://schemas.microsoft.com/office/drawing/2014/main" id="{90B87706-E41E-3A3C-E48C-C01C2F9ED059}"/>
                </a:ext>
              </a:extLst>
            </p:cNvPr>
            <p:cNvGrpSpPr/>
            <p:nvPr/>
          </p:nvGrpSpPr>
          <p:grpSpPr>
            <a:xfrm>
              <a:off x="1311900" y="1759646"/>
              <a:ext cx="2222734" cy="2764329"/>
              <a:chOff x="1311900" y="2073146"/>
              <a:chExt cx="2222734" cy="2764329"/>
            </a:xfrm>
          </p:grpSpPr>
          <p:sp>
            <p:nvSpPr>
              <p:cNvPr id="11" name="Google Shape;2847;p62">
                <a:extLst>
                  <a:ext uri="{FF2B5EF4-FFF2-40B4-BE49-F238E27FC236}">
                    <a16:creationId xmlns:a16="http://schemas.microsoft.com/office/drawing/2014/main" id="{AA247486-7CFC-45F8-26BF-189C378338D0}"/>
                  </a:ext>
                </a:extLst>
              </p:cNvPr>
              <p:cNvSpPr/>
              <p:nvPr/>
            </p:nvSpPr>
            <p:spPr>
              <a:xfrm>
                <a:off x="1311900" y="4379675"/>
                <a:ext cx="2151000" cy="457800"/>
              </a:xfrm>
              <a:prstGeom prst="ellipse">
                <a:avLst/>
              </a:prstGeom>
              <a:solidFill>
                <a:srgbClr val="3E285A">
                  <a:alpha val="1384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 name="Google Shape;2848;p62">
                <a:extLst>
                  <a:ext uri="{FF2B5EF4-FFF2-40B4-BE49-F238E27FC236}">
                    <a16:creationId xmlns:a16="http://schemas.microsoft.com/office/drawing/2014/main" id="{E7CBB371-7EE8-10A6-30FE-DCFD7C182ED5}"/>
                  </a:ext>
                </a:extLst>
              </p:cNvPr>
              <p:cNvGrpSpPr/>
              <p:nvPr/>
            </p:nvGrpSpPr>
            <p:grpSpPr>
              <a:xfrm>
                <a:off x="1553109" y="2073146"/>
                <a:ext cx="1981525" cy="2535356"/>
                <a:chOff x="900306" y="1128050"/>
                <a:chExt cx="3138296" cy="4015449"/>
              </a:xfrm>
            </p:grpSpPr>
            <p:sp>
              <p:nvSpPr>
                <p:cNvPr id="13" name="Google Shape;2849;p62">
                  <a:extLst>
                    <a:ext uri="{FF2B5EF4-FFF2-40B4-BE49-F238E27FC236}">
                      <a16:creationId xmlns:a16="http://schemas.microsoft.com/office/drawing/2014/main" id="{80D13FC1-5B0D-B543-BDD5-0E9884F47532}"/>
                    </a:ext>
                  </a:extLst>
                </p:cNvPr>
                <p:cNvSpPr/>
                <p:nvPr/>
              </p:nvSpPr>
              <p:spPr>
                <a:xfrm flipH="1">
                  <a:off x="1939169" y="2402385"/>
                  <a:ext cx="398524" cy="570418"/>
                </a:xfrm>
                <a:custGeom>
                  <a:avLst/>
                  <a:gdLst/>
                  <a:ahLst/>
                  <a:cxnLst/>
                  <a:rect l="l" t="t" r="r" b="b"/>
                  <a:pathLst>
                    <a:path w="2075" h="2970" extrusionOk="0">
                      <a:moveTo>
                        <a:pt x="241" y="1"/>
                      </a:moveTo>
                      <a:cubicBezTo>
                        <a:pt x="110" y="1"/>
                        <a:pt x="0" y="111"/>
                        <a:pt x="0" y="241"/>
                      </a:cubicBezTo>
                      <a:lnTo>
                        <a:pt x="0" y="2729"/>
                      </a:lnTo>
                      <a:cubicBezTo>
                        <a:pt x="0" y="2860"/>
                        <a:pt x="110" y="2970"/>
                        <a:pt x="241" y="2970"/>
                      </a:cubicBezTo>
                      <a:lnTo>
                        <a:pt x="1833" y="2970"/>
                      </a:lnTo>
                      <a:cubicBezTo>
                        <a:pt x="1964" y="2970"/>
                        <a:pt x="2074" y="2860"/>
                        <a:pt x="2074" y="2729"/>
                      </a:cubicBezTo>
                      <a:lnTo>
                        <a:pt x="2074" y="241"/>
                      </a:lnTo>
                      <a:cubicBezTo>
                        <a:pt x="2074" y="111"/>
                        <a:pt x="1964" y="1"/>
                        <a:pt x="1833" y="1"/>
                      </a:cubicBezTo>
                      <a:close/>
                    </a:path>
                  </a:pathLst>
                </a:custGeom>
                <a:solidFill>
                  <a:schemeClr val="accent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2850;p62">
                  <a:extLst>
                    <a:ext uri="{FF2B5EF4-FFF2-40B4-BE49-F238E27FC236}">
                      <a16:creationId xmlns:a16="http://schemas.microsoft.com/office/drawing/2014/main" id="{CB97FEAF-E945-A305-8121-F956BF682451}"/>
                    </a:ext>
                  </a:extLst>
                </p:cNvPr>
                <p:cNvSpPr/>
                <p:nvPr/>
              </p:nvSpPr>
              <p:spPr>
                <a:xfrm flipH="1">
                  <a:off x="1931103" y="2389325"/>
                  <a:ext cx="414658" cy="595578"/>
                </a:xfrm>
                <a:custGeom>
                  <a:avLst/>
                  <a:gdLst/>
                  <a:ahLst/>
                  <a:cxnLst/>
                  <a:rect l="l" t="t" r="r" b="b"/>
                  <a:pathLst>
                    <a:path w="2159" h="3101" extrusionOk="0">
                      <a:moveTo>
                        <a:pt x="1875" y="131"/>
                      </a:moveTo>
                      <a:cubicBezTo>
                        <a:pt x="1964" y="131"/>
                        <a:pt x="2053" y="220"/>
                        <a:pt x="2053" y="309"/>
                      </a:cubicBezTo>
                      <a:lnTo>
                        <a:pt x="2053" y="2797"/>
                      </a:lnTo>
                      <a:cubicBezTo>
                        <a:pt x="2053" y="2907"/>
                        <a:pt x="1964" y="2991"/>
                        <a:pt x="1875" y="2991"/>
                      </a:cubicBezTo>
                      <a:lnTo>
                        <a:pt x="283" y="2991"/>
                      </a:lnTo>
                      <a:cubicBezTo>
                        <a:pt x="194" y="2991"/>
                        <a:pt x="110" y="2907"/>
                        <a:pt x="110" y="2797"/>
                      </a:cubicBezTo>
                      <a:lnTo>
                        <a:pt x="110" y="309"/>
                      </a:lnTo>
                      <a:cubicBezTo>
                        <a:pt x="110" y="220"/>
                        <a:pt x="194" y="131"/>
                        <a:pt x="283" y="131"/>
                      </a:cubicBezTo>
                      <a:close/>
                      <a:moveTo>
                        <a:pt x="283" y="1"/>
                      </a:moveTo>
                      <a:cubicBezTo>
                        <a:pt x="131" y="1"/>
                        <a:pt x="1" y="158"/>
                        <a:pt x="1" y="309"/>
                      </a:cubicBezTo>
                      <a:lnTo>
                        <a:pt x="1" y="2797"/>
                      </a:lnTo>
                      <a:cubicBezTo>
                        <a:pt x="1" y="2970"/>
                        <a:pt x="131" y="3101"/>
                        <a:pt x="283" y="3101"/>
                      </a:cubicBezTo>
                      <a:lnTo>
                        <a:pt x="1875" y="3101"/>
                      </a:lnTo>
                      <a:cubicBezTo>
                        <a:pt x="2027" y="3101"/>
                        <a:pt x="2158" y="2970"/>
                        <a:pt x="2158" y="2797"/>
                      </a:cubicBezTo>
                      <a:lnTo>
                        <a:pt x="2158" y="309"/>
                      </a:lnTo>
                      <a:cubicBezTo>
                        <a:pt x="2158" y="158"/>
                        <a:pt x="2027" y="1"/>
                        <a:pt x="1875" y="1"/>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2851;p62">
                  <a:extLst>
                    <a:ext uri="{FF2B5EF4-FFF2-40B4-BE49-F238E27FC236}">
                      <a16:creationId xmlns:a16="http://schemas.microsoft.com/office/drawing/2014/main" id="{6ED3853E-8805-D04F-7E17-51315705FF75}"/>
                    </a:ext>
                  </a:extLst>
                </p:cNvPr>
                <p:cNvSpPr/>
                <p:nvPr/>
              </p:nvSpPr>
              <p:spPr>
                <a:xfrm flipH="1">
                  <a:off x="2215740" y="4623204"/>
                  <a:ext cx="394491" cy="431751"/>
                </a:xfrm>
                <a:custGeom>
                  <a:avLst/>
                  <a:gdLst/>
                  <a:ahLst/>
                  <a:cxnLst/>
                  <a:rect l="l" t="t" r="r" b="b"/>
                  <a:pathLst>
                    <a:path w="2054" h="2248" extrusionOk="0">
                      <a:moveTo>
                        <a:pt x="0" y="1"/>
                      </a:moveTo>
                      <a:lnTo>
                        <a:pt x="0" y="2247"/>
                      </a:lnTo>
                      <a:lnTo>
                        <a:pt x="2053" y="2247"/>
                      </a:lnTo>
                      <a:lnTo>
                        <a:pt x="2053"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2852;p62">
                  <a:extLst>
                    <a:ext uri="{FF2B5EF4-FFF2-40B4-BE49-F238E27FC236}">
                      <a16:creationId xmlns:a16="http://schemas.microsoft.com/office/drawing/2014/main" id="{B81A77B5-1229-8B93-34B6-0E98BB32D9F9}"/>
                    </a:ext>
                  </a:extLst>
                </p:cNvPr>
                <p:cNvSpPr/>
                <p:nvPr/>
              </p:nvSpPr>
              <p:spPr>
                <a:xfrm flipH="1">
                  <a:off x="2207865" y="4615138"/>
                  <a:ext cx="410432" cy="452877"/>
                </a:xfrm>
                <a:custGeom>
                  <a:avLst/>
                  <a:gdLst/>
                  <a:ahLst/>
                  <a:cxnLst/>
                  <a:rect l="l" t="t" r="r" b="b"/>
                  <a:pathLst>
                    <a:path w="2137" h="2358" extrusionOk="0">
                      <a:moveTo>
                        <a:pt x="2032" y="111"/>
                      </a:moveTo>
                      <a:lnTo>
                        <a:pt x="2032"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2853;p62">
                  <a:extLst>
                    <a:ext uri="{FF2B5EF4-FFF2-40B4-BE49-F238E27FC236}">
                      <a16:creationId xmlns:a16="http://schemas.microsoft.com/office/drawing/2014/main" id="{9B663926-CD20-2A57-62D6-836CF6BF4530}"/>
                    </a:ext>
                  </a:extLst>
                </p:cNvPr>
                <p:cNvSpPr/>
                <p:nvPr/>
              </p:nvSpPr>
              <p:spPr>
                <a:xfrm flipH="1">
                  <a:off x="1473609" y="4623204"/>
                  <a:ext cx="394299" cy="431751"/>
                </a:xfrm>
                <a:custGeom>
                  <a:avLst/>
                  <a:gdLst/>
                  <a:ahLst/>
                  <a:cxnLst/>
                  <a:rect l="l" t="t" r="r" b="b"/>
                  <a:pathLst>
                    <a:path w="2053" h="2248" extrusionOk="0">
                      <a:moveTo>
                        <a:pt x="0" y="1"/>
                      </a:moveTo>
                      <a:lnTo>
                        <a:pt x="0" y="2247"/>
                      </a:lnTo>
                      <a:lnTo>
                        <a:pt x="2053" y="2247"/>
                      </a:lnTo>
                      <a:lnTo>
                        <a:pt x="2053"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2854;p62">
                  <a:extLst>
                    <a:ext uri="{FF2B5EF4-FFF2-40B4-BE49-F238E27FC236}">
                      <a16:creationId xmlns:a16="http://schemas.microsoft.com/office/drawing/2014/main" id="{2D26822F-1FAB-18BF-AACF-BB3BE61279C1}"/>
                    </a:ext>
                  </a:extLst>
                </p:cNvPr>
                <p:cNvSpPr/>
                <p:nvPr/>
              </p:nvSpPr>
              <p:spPr>
                <a:xfrm flipH="1">
                  <a:off x="1465543" y="4615138"/>
                  <a:ext cx="415618" cy="452877"/>
                </a:xfrm>
                <a:custGeom>
                  <a:avLst/>
                  <a:gdLst/>
                  <a:ahLst/>
                  <a:cxnLst/>
                  <a:rect l="l" t="t" r="r" b="b"/>
                  <a:pathLst>
                    <a:path w="2164" h="2358" extrusionOk="0">
                      <a:moveTo>
                        <a:pt x="2054" y="111"/>
                      </a:moveTo>
                      <a:lnTo>
                        <a:pt x="2054" y="2226"/>
                      </a:lnTo>
                      <a:lnTo>
                        <a:pt x="132" y="2226"/>
                      </a:lnTo>
                      <a:lnTo>
                        <a:pt x="132" y="111"/>
                      </a:lnTo>
                      <a:close/>
                      <a:moveTo>
                        <a:pt x="1" y="1"/>
                      </a:moveTo>
                      <a:lnTo>
                        <a:pt x="1" y="43"/>
                      </a:lnTo>
                      <a:lnTo>
                        <a:pt x="1" y="2357"/>
                      </a:lnTo>
                      <a:lnTo>
                        <a:pt x="2164" y="2357"/>
                      </a:lnTo>
                      <a:lnTo>
                        <a:pt x="2164"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 name="Google Shape;2855;p62">
                  <a:extLst>
                    <a:ext uri="{FF2B5EF4-FFF2-40B4-BE49-F238E27FC236}">
                      <a16:creationId xmlns:a16="http://schemas.microsoft.com/office/drawing/2014/main" id="{B9C16B49-94DD-0461-3EF0-D8FBB9B9B8D1}"/>
                    </a:ext>
                  </a:extLst>
                </p:cNvPr>
                <p:cNvSpPr/>
                <p:nvPr/>
              </p:nvSpPr>
              <p:spPr>
                <a:xfrm flipH="1">
                  <a:off x="2610044" y="4623204"/>
                  <a:ext cx="393531" cy="431751"/>
                </a:xfrm>
                <a:custGeom>
                  <a:avLst/>
                  <a:gdLst/>
                  <a:ahLst/>
                  <a:cxnLst/>
                  <a:rect l="l" t="t" r="r" b="b"/>
                  <a:pathLst>
                    <a:path w="2049" h="2248" extrusionOk="0">
                      <a:moveTo>
                        <a:pt x="1" y="1"/>
                      </a:moveTo>
                      <a:lnTo>
                        <a:pt x="1" y="2247"/>
                      </a:lnTo>
                      <a:lnTo>
                        <a:pt x="2048" y="2247"/>
                      </a:lnTo>
                      <a:lnTo>
                        <a:pt x="2048" y="1"/>
                      </a:ln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2856;p62">
                  <a:extLst>
                    <a:ext uri="{FF2B5EF4-FFF2-40B4-BE49-F238E27FC236}">
                      <a16:creationId xmlns:a16="http://schemas.microsoft.com/office/drawing/2014/main" id="{2B21C85E-F2B6-4145-66B3-DF61C50C85CC}"/>
                    </a:ext>
                  </a:extLst>
                </p:cNvPr>
                <p:cNvSpPr/>
                <p:nvPr/>
              </p:nvSpPr>
              <p:spPr>
                <a:xfrm flipH="1">
                  <a:off x="2596984" y="4615138"/>
                  <a:ext cx="415618" cy="452877"/>
                </a:xfrm>
                <a:custGeom>
                  <a:avLst/>
                  <a:gdLst/>
                  <a:ahLst/>
                  <a:cxnLst/>
                  <a:rect l="l" t="t" r="r" b="b"/>
                  <a:pathLst>
                    <a:path w="2164" h="2358" extrusionOk="0">
                      <a:moveTo>
                        <a:pt x="2032" y="111"/>
                      </a:moveTo>
                      <a:lnTo>
                        <a:pt x="2032" y="2226"/>
                      </a:lnTo>
                      <a:lnTo>
                        <a:pt x="110" y="2226"/>
                      </a:lnTo>
                      <a:lnTo>
                        <a:pt x="110" y="111"/>
                      </a:lnTo>
                      <a:close/>
                      <a:moveTo>
                        <a:pt x="0" y="1"/>
                      </a:moveTo>
                      <a:lnTo>
                        <a:pt x="0" y="43"/>
                      </a:lnTo>
                      <a:lnTo>
                        <a:pt x="0" y="2357"/>
                      </a:lnTo>
                      <a:lnTo>
                        <a:pt x="2163" y="2357"/>
                      </a:lnTo>
                      <a:lnTo>
                        <a:pt x="2163"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 name="Google Shape;2857;p62">
                  <a:extLst>
                    <a:ext uri="{FF2B5EF4-FFF2-40B4-BE49-F238E27FC236}">
                      <a16:creationId xmlns:a16="http://schemas.microsoft.com/office/drawing/2014/main" id="{BEFE7AFD-6A71-3E35-2A1B-9098C269B74F}"/>
                    </a:ext>
                  </a:extLst>
                </p:cNvPr>
                <p:cNvSpPr/>
                <p:nvPr/>
              </p:nvSpPr>
              <p:spPr>
                <a:xfrm flipH="1">
                  <a:off x="1867722" y="4623204"/>
                  <a:ext cx="394491" cy="431751"/>
                </a:xfrm>
                <a:custGeom>
                  <a:avLst/>
                  <a:gdLst/>
                  <a:ahLst/>
                  <a:cxnLst/>
                  <a:rect l="l" t="t" r="r" b="b"/>
                  <a:pathLst>
                    <a:path w="2054" h="2248" extrusionOk="0">
                      <a:moveTo>
                        <a:pt x="0" y="1"/>
                      </a:moveTo>
                      <a:lnTo>
                        <a:pt x="0" y="2247"/>
                      </a:lnTo>
                      <a:lnTo>
                        <a:pt x="2053" y="2247"/>
                      </a:lnTo>
                      <a:lnTo>
                        <a:pt x="2053" y="1"/>
                      </a:ln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 name="Google Shape;2858;p62">
                  <a:extLst>
                    <a:ext uri="{FF2B5EF4-FFF2-40B4-BE49-F238E27FC236}">
                      <a16:creationId xmlns:a16="http://schemas.microsoft.com/office/drawing/2014/main" id="{C89F8AE2-BD9F-D3AB-6CB3-86C6DADACD4D}"/>
                    </a:ext>
                  </a:extLst>
                </p:cNvPr>
                <p:cNvSpPr/>
                <p:nvPr/>
              </p:nvSpPr>
              <p:spPr>
                <a:xfrm flipH="1">
                  <a:off x="1859847" y="4615138"/>
                  <a:ext cx="410432" cy="452877"/>
                </a:xfrm>
                <a:custGeom>
                  <a:avLst/>
                  <a:gdLst/>
                  <a:ahLst/>
                  <a:cxnLst/>
                  <a:rect l="l" t="t" r="r" b="b"/>
                  <a:pathLst>
                    <a:path w="2137" h="2358" extrusionOk="0">
                      <a:moveTo>
                        <a:pt x="2027" y="111"/>
                      </a:moveTo>
                      <a:lnTo>
                        <a:pt x="2027"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 name="Google Shape;2859;p62">
                  <a:extLst>
                    <a:ext uri="{FF2B5EF4-FFF2-40B4-BE49-F238E27FC236}">
                      <a16:creationId xmlns:a16="http://schemas.microsoft.com/office/drawing/2014/main" id="{40D0FAAC-EDF7-2C6D-8AEB-4D1FE39D2931}"/>
                    </a:ext>
                  </a:extLst>
                </p:cNvPr>
                <p:cNvSpPr/>
                <p:nvPr/>
              </p:nvSpPr>
              <p:spPr>
                <a:xfrm flipH="1">
                  <a:off x="2194615" y="4916868"/>
                  <a:ext cx="553517" cy="213571"/>
                </a:xfrm>
                <a:custGeom>
                  <a:avLst/>
                  <a:gdLst/>
                  <a:ahLst/>
                  <a:cxnLst/>
                  <a:rect l="l" t="t" r="r" b="b"/>
                  <a:pathLst>
                    <a:path w="2882" h="1112" extrusionOk="0">
                      <a:moveTo>
                        <a:pt x="1" y="1"/>
                      </a:moveTo>
                      <a:lnTo>
                        <a:pt x="1" y="1111"/>
                      </a:lnTo>
                      <a:lnTo>
                        <a:pt x="2881" y="1111"/>
                      </a:lnTo>
                      <a:lnTo>
                        <a:pt x="2881" y="1"/>
                      </a:ln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 name="Google Shape;2860;p62">
                  <a:extLst>
                    <a:ext uri="{FF2B5EF4-FFF2-40B4-BE49-F238E27FC236}">
                      <a16:creationId xmlns:a16="http://schemas.microsoft.com/office/drawing/2014/main" id="{DCC6EF2F-4730-60A1-19A0-551278A69B2F}"/>
                    </a:ext>
                  </a:extLst>
                </p:cNvPr>
                <p:cNvSpPr/>
                <p:nvPr/>
              </p:nvSpPr>
              <p:spPr>
                <a:xfrm flipH="1">
                  <a:off x="2182707" y="4903808"/>
                  <a:ext cx="578485" cy="239691"/>
                </a:xfrm>
                <a:custGeom>
                  <a:avLst/>
                  <a:gdLst/>
                  <a:ahLst/>
                  <a:cxnLst/>
                  <a:rect l="l" t="t" r="r" b="b"/>
                  <a:pathLst>
                    <a:path w="3012" h="1248" extrusionOk="0">
                      <a:moveTo>
                        <a:pt x="2881" y="111"/>
                      </a:moveTo>
                      <a:lnTo>
                        <a:pt x="2881"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 name="Google Shape;2861;p62">
                  <a:extLst>
                    <a:ext uri="{FF2B5EF4-FFF2-40B4-BE49-F238E27FC236}">
                      <a16:creationId xmlns:a16="http://schemas.microsoft.com/office/drawing/2014/main" id="{F77E8CA2-25C8-EC88-FD19-D1C7EA0ABC34}"/>
                    </a:ext>
                  </a:extLst>
                </p:cNvPr>
                <p:cNvSpPr/>
                <p:nvPr/>
              </p:nvSpPr>
              <p:spPr>
                <a:xfrm flipH="1">
                  <a:off x="1453445" y="4916868"/>
                  <a:ext cx="553325" cy="213571"/>
                </a:xfrm>
                <a:custGeom>
                  <a:avLst/>
                  <a:gdLst/>
                  <a:ahLst/>
                  <a:cxnLst/>
                  <a:rect l="l" t="t" r="r" b="b"/>
                  <a:pathLst>
                    <a:path w="2881" h="1112" extrusionOk="0">
                      <a:moveTo>
                        <a:pt x="0" y="1"/>
                      </a:moveTo>
                      <a:lnTo>
                        <a:pt x="0" y="1111"/>
                      </a:lnTo>
                      <a:lnTo>
                        <a:pt x="2881" y="1111"/>
                      </a:lnTo>
                      <a:lnTo>
                        <a:pt x="2881"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 name="Google Shape;2862;p62">
                  <a:extLst>
                    <a:ext uri="{FF2B5EF4-FFF2-40B4-BE49-F238E27FC236}">
                      <a16:creationId xmlns:a16="http://schemas.microsoft.com/office/drawing/2014/main" id="{7B0FCB07-C45F-49CD-DCA3-06637BF55E9D}"/>
                    </a:ext>
                  </a:extLst>
                </p:cNvPr>
                <p:cNvSpPr/>
                <p:nvPr/>
              </p:nvSpPr>
              <p:spPr>
                <a:xfrm flipH="1">
                  <a:off x="1440385" y="4903808"/>
                  <a:ext cx="578485" cy="239691"/>
                </a:xfrm>
                <a:custGeom>
                  <a:avLst/>
                  <a:gdLst/>
                  <a:ahLst/>
                  <a:cxnLst/>
                  <a:rect l="l" t="t" r="r" b="b"/>
                  <a:pathLst>
                    <a:path w="3012" h="1248" extrusionOk="0">
                      <a:moveTo>
                        <a:pt x="2881" y="111"/>
                      </a:moveTo>
                      <a:lnTo>
                        <a:pt x="2881" y="1137"/>
                      </a:lnTo>
                      <a:lnTo>
                        <a:pt x="110" y="1137"/>
                      </a:lnTo>
                      <a:lnTo>
                        <a:pt x="110" y="111"/>
                      </a:lnTo>
                      <a:close/>
                      <a:moveTo>
                        <a:pt x="0" y="1"/>
                      </a:moveTo>
                      <a:lnTo>
                        <a:pt x="0" y="69"/>
                      </a:lnTo>
                      <a:lnTo>
                        <a:pt x="0"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 name="Google Shape;2863;p62">
                  <a:extLst>
                    <a:ext uri="{FF2B5EF4-FFF2-40B4-BE49-F238E27FC236}">
                      <a16:creationId xmlns:a16="http://schemas.microsoft.com/office/drawing/2014/main" id="{D6078C49-FC5A-4DCF-8F98-2192DF4E4513}"/>
                    </a:ext>
                  </a:extLst>
                </p:cNvPr>
                <p:cNvSpPr/>
                <p:nvPr/>
              </p:nvSpPr>
              <p:spPr>
                <a:xfrm flipH="1">
                  <a:off x="1377979" y="1137077"/>
                  <a:ext cx="1571243" cy="1349029"/>
                </a:xfrm>
                <a:custGeom>
                  <a:avLst/>
                  <a:gdLst/>
                  <a:ahLst/>
                  <a:cxnLst/>
                  <a:rect l="l" t="t" r="r" b="b"/>
                  <a:pathLst>
                    <a:path w="8181" h="7024" extrusionOk="0">
                      <a:moveTo>
                        <a:pt x="2289" y="1"/>
                      </a:moveTo>
                      <a:cubicBezTo>
                        <a:pt x="1027" y="1"/>
                        <a:pt x="0" y="1022"/>
                        <a:pt x="0" y="2310"/>
                      </a:cubicBezTo>
                      <a:lnTo>
                        <a:pt x="0" y="4714"/>
                      </a:lnTo>
                      <a:cubicBezTo>
                        <a:pt x="0" y="5976"/>
                        <a:pt x="1027" y="7023"/>
                        <a:pt x="2289" y="7023"/>
                      </a:cubicBezTo>
                      <a:lnTo>
                        <a:pt x="5871" y="7023"/>
                      </a:lnTo>
                      <a:cubicBezTo>
                        <a:pt x="7159" y="7023"/>
                        <a:pt x="8180" y="5976"/>
                        <a:pt x="8180" y="4714"/>
                      </a:cubicBezTo>
                      <a:lnTo>
                        <a:pt x="8180" y="2310"/>
                      </a:lnTo>
                      <a:cubicBezTo>
                        <a:pt x="8180" y="1022"/>
                        <a:pt x="7159" y="1"/>
                        <a:pt x="5871" y="1"/>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 name="Google Shape;2864;p62">
                  <a:extLst>
                    <a:ext uri="{FF2B5EF4-FFF2-40B4-BE49-F238E27FC236}">
                      <a16:creationId xmlns:a16="http://schemas.microsoft.com/office/drawing/2014/main" id="{E3763714-D995-E808-333C-E962F800351E}"/>
                    </a:ext>
                  </a:extLst>
                </p:cNvPr>
                <p:cNvSpPr/>
                <p:nvPr/>
              </p:nvSpPr>
              <p:spPr>
                <a:xfrm flipH="1">
                  <a:off x="1368952" y="1128050"/>
                  <a:ext cx="1593330" cy="1367083"/>
                </a:xfrm>
                <a:custGeom>
                  <a:avLst/>
                  <a:gdLst/>
                  <a:ahLst/>
                  <a:cxnLst/>
                  <a:rect l="l" t="t" r="r" b="b"/>
                  <a:pathLst>
                    <a:path w="8296" h="7118" extrusionOk="0">
                      <a:moveTo>
                        <a:pt x="5939" y="110"/>
                      </a:moveTo>
                      <a:cubicBezTo>
                        <a:pt x="7180" y="110"/>
                        <a:pt x="8186" y="1116"/>
                        <a:pt x="8186" y="2357"/>
                      </a:cubicBezTo>
                      <a:lnTo>
                        <a:pt x="8186" y="4761"/>
                      </a:lnTo>
                      <a:cubicBezTo>
                        <a:pt x="8186" y="6002"/>
                        <a:pt x="7180" y="7007"/>
                        <a:pt x="5939" y="7007"/>
                      </a:cubicBezTo>
                      <a:lnTo>
                        <a:pt x="2357" y="7007"/>
                      </a:lnTo>
                      <a:cubicBezTo>
                        <a:pt x="1116" y="7007"/>
                        <a:pt x="110" y="6002"/>
                        <a:pt x="110" y="4761"/>
                      </a:cubicBezTo>
                      <a:lnTo>
                        <a:pt x="110" y="2357"/>
                      </a:lnTo>
                      <a:cubicBezTo>
                        <a:pt x="110" y="1116"/>
                        <a:pt x="1116" y="110"/>
                        <a:pt x="2357" y="110"/>
                      </a:cubicBezTo>
                      <a:close/>
                      <a:moveTo>
                        <a:pt x="2357" y="0"/>
                      </a:moveTo>
                      <a:cubicBezTo>
                        <a:pt x="1048" y="0"/>
                        <a:pt x="0" y="1048"/>
                        <a:pt x="0" y="2357"/>
                      </a:cubicBezTo>
                      <a:lnTo>
                        <a:pt x="0" y="4761"/>
                      </a:lnTo>
                      <a:cubicBezTo>
                        <a:pt x="0" y="6070"/>
                        <a:pt x="1048" y="7117"/>
                        <a:pt x="2357" y="7117"/>
                      </a:cubicBezTo>
                      <a:lnTo>
                        <a:pt x="5939" y="7117"/>
                      </a:lnTo>
                      <a:cubicBezTo>
                        <a:pt x="7248" y="7117"/>
                        <a:pt x="8296" y="6070"/>
                        <a:pt x="8296" y="4761"/>
                      </a:cubicBezTo>
                      <a:lnTo>
                        <a:pt x="8296" y="2357"/>
                      </a:lnTo>
                      <a:cubicBezTo>
                        <a:pt x="8296" y="1048"/>
                        <a:pt x="7248" y="0"/>
                        <a:pt x="5939" y="0"/>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2865;p62">
                  <a:extLst>
                    <a:ext uri="{FF2B5EF4-FFF2-40B4-BE49-F238E27FC236}">
                      <a16:creationId xmlns:a16="http://schemas.microsoft.com/office/drawing/2014/main" id="{00BD19AA-D0AA-6514-53EF-CA781019DBD5}"/>
                    </a:ext>
                  </a:extLst>
                </p:cNvPr>
                <p:cNvSpPr/>
                <p:nvPr/>
              </p:nvSpPr>
              <p:spPr>
                <a:xfrm flipH="1">
                  <a:off x="1813569" y="1450907"/>
                  <a:ext cx="1023104" cy="1035203"/>
                </a:xfrm>
                <a:custGeom>
                  <a:avLst/>
                  <a:gdLst/>
                  <a:ahLst/>
                  <a:cxnLst/>
                  <a:rect l="l" t="t" r="r" b="b"/>
                  <a:pathLst>
                    <a:path w="5327" h="5390" extrusionOk="0">
                      <a:moveTo>
                        <a:pt x="786" y="0"/>
                      </a:moveTo>
                      <a:cubicBezTo>
                        <a:pt x="352" y="0"/>
                        <a:pt x="1" y="351"/>
                        <a:pt x="1" y="786"/>
                      </a:cubicBezTo>
                      <a:lnTo>
                        <a:pt x="1" y="4625"/>
                      </a:lnTo>
                      <a:cubicBezTo>
                        <a:pt x="441" y="5086"/>
                        <a:pt x="1027" y="5389"/>
                        <a:pt x="1703" y="5389"/>
                      </a:cubicBezTo>
                      <a:lnTo>
                        <a:pt x="5327" y="5389"/>
                      </a:lnTo>
                      <a:lnTo>
                        <a:pt x="5327" y="786"/>
                      </a:lnTo>
                      <a:cubicBezTo>
                        <a:pt x="5327" y="351"/>
                        <a:pt x="4976" y="0"/>
                        <a:pt x="4541"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2866;p62">
                  <a:extLst>
                    <a:ext uri="{FF2B5EF4-FFF2-40B4-BE49-F238E27FC236}">
                      <a16:creationId xmlns:a16="http://schemas.microsoft.com/office/drawing/2014/main" id="{23C134CD-ED31-C409-E2D7-F8C249A8C793}"/>
                    </a:ext>
                  </a:extLst>
                </p:cNvPr>
                <p:cNvSpPr/>
                <p:nvPr/>
              </p:nvSpPr>
              <p:spPr>
                <a:xfrm flipH="1">
                  <a:off x="1800509" y="1442841"/>
                  <a:ext cx="1044038" cy="1052297"/>
                </a:xfrm>
                <a:custGeom>
                  <a:avLst/>
                  <a:gdLst/>
                  <a:ahLst/>
                  <a:cxnLst/>
                  <a:rect l="l" t="t" r="r" b="b"/>
                  <a:pathLst>
                    <a:path w="5436" h="5479" extrusionOk="0">
                      <a:moveTo>
                        <a:pt x="4582" y="111"/>
                      </a:moveTo>
                      <a:cubicBezTo>
                        <a:pt x="4996" y="111"/>
                        <a:pt x="5305" y="435"/>
                        <a:pt x="5305" y="828"/>
                      </a:cubicBezTo>
                      <a:lnTo>
                        <a:pt x="5305" y="5368"/>
                      </a:lnTo>
                      <a:lnTo>
                        <a:pt x="1744" y="5368"/>
                      </a:lnTo>
                      <a:cubicBezTo>
                        <a:pt x="1089" y="5368"/>
                        <a:pt x="524" y="5086"/>
                        <a:pt x="110" y="4646"/>
                      </a:cubicBezTo>
                      <a:lnTo>
                        <a:pt x="110" y="828"/>
                      </a:lnTo>
                      <a:cubicBezTo>
                        <a:pt x="110" y="435"/>
                        <a:pt x="435" y="111"/>
                        <a:pt x="827" y="111"/>
                      </a:cubicBezTo>
                      <a:close/>
                      <a:moveTo>
                        <a:pt x="827" y="1"/>
                      </a:moveTo>
                      <a:cubicBezTo>
                        <a:pt x="372" y="1"/>
                        <a:pt x="0" y="372"/>
                        <a:pt x="0" y="828"/>
                      </a:cubicBezTo>
                      <a:lnTo>
                        <a:pt x="0" y="4693"/>
                      </a:lnTo>
                      <a:lnTo>
                        <a:pt x="0" y="4714"/>
                      </a:lnTo>
                      <a:cubicBezTo>
                        <a:pt x="435" y="5190"/>
                        <a:pt x="1047" y="5478"/>
                        <a:pt x="1744" y="5478"/>
                      </a:cubicBezTo>
                      <a:lnTo>
                        <a:pt x="5436" y="5478"/>
                      </a:lnTo>
                      <a:lnTo>
                        <a:pt x="5436" y="828"/>
                      </a:lnTo>
                      <a:cubicBezTo>
                        <a:pt x="5436" y="372"/>
                        <a:pt x="5043" y="1"/>
                        <a:pt x="4582" y="1"/>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2867;p62">
                  <a:extLst>
                    <a:ext uri="{FF2B5EF4-FFF2-40B4-BE49-F238E27FC236}">
                      <a16:creationId xmlns:a16="http://schemas.microsoft.com/office/drawing/2014/main" id="{6DBDE87D-BDE5-E35D-84E5-9E2F437D2F88}"/>
                    </a:ext>
                  </a:extLst>
                </p:cNvPr>
                <p:cNvSpPr/>
                <p:nvPr/>
              </p:nvSpPr>
              <p:spPr>
                <a:xfrm flipH="1">
                  <a:off x="2651333" y="1589768"/>
                  <a:ext cx="88732" cy="150959"/>
                </a:xfrm>
                <a:custGeom>
                  <a:avLst/>
                  <a:gdLst/>
                  <a:ahLst/>
                  <a:cxnLst/>
                  <a:rect l="l" t="t" r="r" b="b"/>
                  <a:pathLst>
                    <a:path w="462" h="786" extrusionOk="0">
                      <a:moveTo>
                        <a:pt x="242" y="0"/>
                      </a:moveTo>
                      <a:cubicBezTo>
                        <a:pt x="111" y="0"/>
                        <a:pt x="1" y="173"/>
                        <a:pt x="1" y="393"/>
                      </a:cubicBezTo>
                      <a:cubicBezTo>
                        <a:pt x="1" y="608"/>
                        <a:pt x="111" y="786"/>
                        <a:pt x="242" y="786"/>
                      </a:cubicBezTo>
                      <a:cubicBezTo>
                        <a:pt x="352" y="786"/>
                        <a:pt x="461" y="608"/>
                        <a:pt x="461" y="393"/>
                      </a:cubicBezTo>
                      <a:cubicBezTo>
                        <a:pt x="461" y="173"/>
                        <a:pt x="352" y="0"/>
                        <a:pt x="242" y="0"/>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2868;p62">
                  <a:extLst>
                    <a:ext uri="{FF2B5EF4-FFF2-40B4-BE49-F238E27FC236}">
                      <a16:creationId xmlns:a16="http://schemas.microsoft.com/office/drawing/2014/main" id="{45950BC1-3829-D745-D6FC-537835ECE567}"/>
                    </a:ext>
                  </a:extLst>
                </p:cNvPr>
                <p:cNvSpPr/>
                <p:nvPr/>
              </p:nvSpPr>
              <p:spPr>
                <a:xfrm flipH="1">
                  <a:off x="2039806" y="1589768"/>
                  <a:ext cx="92765" cy="150959"/>
                </a:xfrm>
                <a:custGeom>
                  <a:avLst/>
                  <a:gdLst/>
                  <a:ahLst/>
                  <a:cxnLst/>
                  <a:rect l="l" t="t" r="r" b="b"/>
                  <a:pathLst>
                    <a:path w="483" h="786" extrusionOk="0">
                      <a:moveTo>
                        <a:pt x="242" y="0"/>
                      </a:moveTo>
                      <a:cubicBezTo>
                        <a:pt x="111" y="0"/>
                        <a:pt x="1" y="173"/>
                        <a:pt x="1" y="393"/>
                      </a:cubicBezTo>
                      <a:cubicBezTo>
                        <a:pt x="1" y="608"/>
                        <a:pt x="111" y="786"/>
                        <a:pt x="242" y="786"/>
                      </a:cubicBezTo>
                      <a:cubicBezTo>
                        <a:pt x="373" y="786"/>
                        <a:pt x="483" y="608"/>
                        <a:pt x="483" y="393"/>
                      </a:cubicBezTo>
                      <a:cubicBezTo>
                        <a:pt x="483" y="173"/>
                        <a:pt x="373" y="0"/>
                        <a:pt x="242" y="0"/>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2869;p62">
                  <a:extLst>
                    <a:ext uri="{FF2B5EF4-FFF2-40B4-BE49-F238E27FC236}">
                      <a16:creationId xmlns:a16="http://schemas.microsoft.com/office/drawing/2014/main" id="{2550918A-2D39-4287-E718-046937EA9844}"/>
                    </a:ext>
                  </a:extLst>
                </p:cNvPr>
                <p:cNvSpPr/>
                <p:nvPr/>
              </p:nvSpPr>
              <p:spPr>
                <a:xfrm flipH="1">
                  <a:off x="2299285" y="1759168"/>
                  <a:ext cx="251599" cy="98719"/>
                </a:xfrm>
                <a:custGeom>
                  <a:avLst/>
                  <a:gdLst/>
                  <a:ahLst/>
                  <a:cxnLst/>
                  <a:rect l="l" t="t" r="r" b="b"/>
                  <a:pathLst>
                    <a:path w="1310" h="514" extrusionOk="0">
                      <a:moveTo>
                        <a:pt x="1233" y="0"/>
                      </a:moveTo>
                      <a:cubicBezTo>
                        <a:pt x="1209" y="0"/>
                        <a:pt x="1194" y="21"/>
                        <a:pt x="1178" y="56"/>
                      </a:cubicBezTo>
                      <a:cubicBezTo>
                        <a:pt x="1178" y="56"/>
                        <a:pt x="1158" y="139"/>
                        <a:pt x="1069" y="228"/>
                      </a:cubicBezTo>
                      <a:cubicBezTo>
                        <a:pt x="979" y="317"/>
                        <a:pt x="849" y="401"/>
                        <a:pt x="587" y="401"/>
                      </a:cubicBezTo>
                      <a:cubicBezTo>
                        <a:pt x="346" y="380"/>
                        <a:pt x="241" y="296"/>
                        <a:pt x="173" y="228"/>
                      </a:cubicBezTo>
                      <a:cubicBezTo>
                        <a:pt x="110" y="139"/>
                        <a:pt x="110" y="77"/>
                        <a:pt x="110" y="77"/>
                      </a:cubicBezTo>
                      <a:cubicBezTo>
                        <a:pt x="110" y="56"/>
                        <a:pt x="84" y="35"/>
                        <a:pt x="42" y="35"/>
                      </a:cubicBezTo>
                      <a:cubicBezTo>
                        <a:pt x="21" y="35"/>
                        <a:pt x="0" y="56"/>
                        <a:pt x="0" y="97"/>
                      </a:cubicBezTo>
                      <a:cubicBezTo>
                        <a:pt x="0" y="97"/>
                        <a:pt x="0" y="186"/>
                        <a:pt x="84" y="296"/>
                      </a:cubicBezTo>
                      <a:cubicBezTo>
                        <a:pt x="173" y="401"/>
                        <a:pt x="325" y="490"/>
                        <a:pt x="587" y="511"/>
                      </a:cubicBezTo>
                      <a:cubicBezTo>
                        <a:pt x="611" y="513"/>
                        <a:pt x="635" y="514"/>
                        <a:pt x="658" y="514"/>
                      </a:cubicBezTo>
                      <a:cubicBezTo>
                        <a:pt x="900" y="514"/>
                        <a:pt x="1057" y="418"/>
                        <a:pt x="1158" y="317"/>
                      </a:cubicBezTo>
                      <a:cubicBezTo>
                        <a:pt x="1262" y="186"/>
                        <a:pt x="1288" y="77"/>
                        <a:pt x="1288" y="77"/>
                      </a:cubicBezTo>
                      <a:cubicBezTo>
                        <a:pt x="1309" y="56"/>
                        <a:pt x="1288" y="8"/>
                        <a:pt x="1262" y="8"/>
                      </a:cubicBezTo>
                      <a:cubicBezTo>
                        <a:pt x="1251" y="3"/>
                        <a:pt x="1242" y="0"/>
                        <a:pt x="1233" y="0"/>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2870;p62">
                  <a:extLst>
                    <a:ext uri="{FF2B5EF4-FFF2-40B4-BE49-F238E27FC236}">
                      <a16:creationId xmlns:a16="http://schemas.microsoft.com/office/drawing/2014/main" id="{F262EABD-30A0-0C8E-6F4F-BB8FAB703C70}"/>
                    </a:ext>
                  </a:extLst>
                </p:cNvPr>
                <p:cNvSpPr/>
                <p:nvPr/>
              </p:nvSpPr>
              <p:spPr>
                <a:xfrm flipH="1">
                  <a:off x="1561976" y="2829916"/>
                  <a:ext cx="1630589" cy="1953442"/>
                </a:xfrm>
                <a:custGeom>
                  <a:avLst/>
                  <a:gdLst/>
                  <a:ahLst/>
                  <a:cxnLst/>
                  <a:rect l="l" t="t" r="r" b="b"/>
                  <a:pathLst>
                    <a:path w="8490" h="10171" extrusionOk="0">
                      <a:moveTo>
                        <a:pt x="2294" y="0"/>
                      </a:moveTo>
                      <a:cubicBezTo>
                        <a:pt x="1985" y="0"/>
                        <a:pt x="1723" y="220"/>
                        <a:pt x="1681" y="524"/>
                      </a:cubicBezTo>
                      <a:lnTo>
                        <a:pt x="89" y="9317"/>
                      </a:lnTo>
                      <a:cubicBezTo>
                        <a:pt x="0" y="9710"/>
                        <a:pt x="262" y="10081"/>
                        <a:pt x="676" y="10170"/>
                      </a:cubicBezTo>
                      <a:lnTo>
                        <a:pt x="8489" y="10170"/>
                      </a:lnTo>
                      <a:lnTo>
                        <a:pt x="8489"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2871;p62">
                  <a:extLst>
                    <a:ext uri="{FF2B5EF4-FFF2-40B4-BE49-F238E27FC236}">
                      <a16:creationId xmlns:a16="http://schemas.microsoft.com/office/drawing/2014/main" id="{F70A30EA-99DE-1C95-87B7-470D5F35194B}"/>
                    </a:ext>
                  </a:extLst>
                </p:cNvPr>
                <p:cNvSpPr/>
                <p:nvPr/>
              </p:nvSpPr>
              <p:spPr>
                <a:xfrm flipH="1">
                  <a:off x="1548916" y="2821850"/>
                  <a:ext cx="1655749" cy="1973609"/>
                </a:xfrm>
                <a:custGeom>
                  <a:avLst/>
                  <a:gdLst/>
                  <a:ahLst/>
                  <a:cxnLst/>
                  <a:rect l="l" t="t" r="r" b="b"/>
                  <a:pathLst>
                    <a:path w="8621" h="10276" extrusionOk="0">
                      <a:moveTo>
                        <a:pt x="8489" y="105"/>
                      </a:moveTo>
                      <a:lnTo>
                        <a:pt x="8489" y="10144"/>
                      </a:lnTo>
                      <a:lnTo>
                        <a:pt x="870" y="10144"/>
                      </a:lnTo>
                      <a:cubicBezTo>
                        <a:pt x="435" y="10144"/>
                        <a:pt x="131" y="9772"/>
                        <a:pt x="194" y="9359"/>
                      </a:cubicBezTo>
                      <a:lnTo>
                        <a:pt x="1786" y="566"/>
                      </a:lnTo>
                      <a:cubicBezTo>
                        <a:pt x="1833" y="304"/>
                        <a:pt x="2095" y="105"/>
                        <a:pt x="2357" y="105"/>
                      </a:cubicBezTo>
                      <a:close/>
                      <a:moveTo>
                        <a:pt x="2310" y="0"/>
                      </a:moveTo>
                      <a:lnTo>
                        <a:pt x="2310" y="21"/>
                      </a:lnTo>
                      <a:cubicBezTo>
                        <a:pt x="2006" y="42"/>
                        <a:pt x="1744" y="236"/>
                        <a:pt x="1681" y="545"/>
                      </a:cubicBezTo>
                      <a:lnTo>
                        <a:pt x="84" y="9338"/>
                      </a:lnTo>
                      <a:cubicBezTo>
                        <a:pt x="0" y="9820"/>
                        <a:pt x="372" y="10275"/>
                        <a:pt x="870" y="10275"/>
                      </a:cubicBezTo>
                      <a:lnTo>
                        <a:pt x="8620" y="10275"/>
                      </a:lnTo>
                      <a:lnTo>
                        <a:pt x="8620" y="0"/>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 name="Google Shape;2872;p62">
                  <a:extLst>
                    <a:ext uri="{FF2B5EF4-FFF2-40B4-BE49-F238E27FC236}">
                      <a16:creationId xmlns:a16="http://schemas.microsoft.com/office/drawing/2014/main" id="{CC5A1262-B8C6-3087-206E-FE77A225A0B2}"/>
                    </a:ext>
                  </a:extLst>
                </p:cNvPr>
                <p:cNvSpPr/>
                <p:nvPr/>
              </p:nvSpPr>
              <p:spPr>
                <a:xfrm flipH="1">
                  <a:off x="1130592" y="2831837"/>
                  <a:ext cx="859084" cy="1951522"/>
                </a:xfrm>
                <a:custGeom>
                  <a:avLst/>
                  <a:gdLst/>
                  <a:ahLst/>
                  <a:cxnLst/>
                  <a:rect l="l" t="t" r="r" b="b"/>
                  <a:pathLst>
                    <a:path w="4473" h="10161" extrusionOk="0">
                      <a:moveTo>
                        <a:pt x="2200" y="0"/>
                      </a:moveTo>
                      <a:cubicBezTo>
                        <a:pt x="1913" y="0"/>
                        <a:pt x="1653" y="204"/>
                        <a:pt x="1592" y="514"/>
                      </a:cubicBezTo>
                      <a:lnTo>
                        <a:pt x="0" y="9307"/>
                      </a:lnTo>
                      <a:lnTo>
                        <a:pt x="0" y="9417"/>
                      </a:lnTo>
                      <a:cubicBezTo>
                        <a:pt x="0" y="9830"/>
                        <a:pt x="330" y="10160"/>
                        <a:pt x="723" y="10160"/>
                      </a:cubicBezTo>
                      <a:lnTo>
                        <a:pt x="3577" y="10160"/>
                      </a:lnTo>
                      <a:cubicBezTo>
                        <a:pt x="3645" y="10160"/>
                        <a:pt x="3687" y="10160"/>
                        <a:pt x="3734" y="10134"/>
                      </a:cubicBezTo>
                      <a:cubicBezTo>
                        <a:pt x="4190" y="10071"/>
                        <a:pt x="4473" y="9637"/>
                        <a:pt x="4410" y="9176"/>
                      </a:cubicBezTo>
                      <a:lnTo>
                        <a:pt x="2839" y="514"/>
                      </a:lnTo>
                      <a:cubicBezTo>
                        <a:pt x="2771" y="252"/>
                        <a:pt x="2577" y="53"/>
                        <a:pt x="2315" y="11"/>
                      </a:cubicBezTo>
                      <a:cubicBezTo>
                        <a:pt x="2277" y="4"/>
                        <a:pt x="2238" y="0"/>
                        <a:pt x="2200"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2873;p62">
                  <a:extLst>
                    <a:ext uri="{FF2B5EF4-FFF2-40B4-BE49-F238E27FC236}">
                      <a16:creationId xmlns:a16="http://schemas.microsoft.com/office/drawing/2014/main" id="{5E7F4A94-17E3-1E25-FD57-ADA960E375DE}"/>
                    </a:ext>
                  </a:extLst>
                </p:cNvPr>
                <p:cNvSpPr/>
                <p:nvPr/>
              </p:nvSpPr>
              <p:spPr>
                <a:xfrm flipH="1">
                  <a:off x="1113499" y="2821850"/>
                  <a:ext cx="901338" cy="1973609"/>
                </a:xfrm>
                <a:custGeom>
                  <a:avLst/>
                  <a:gdLst/>
                  <a:ahLst/>
                  <a:cxnLst/>
                  <a:rect l="l" t="t" r="r" b="b"/>
                  <a:pathLst>
                    <a:path w="4693" h="10276" extrusionOk="0">
                      <a:moveTo>
                        <a:pt x="2336" y="105"/>
                      </a:moveTo>
                      <a:cubicBezTo>
                        <a:pt x="2598" y="105"/>
                        <a:pt x="2839" y="262"/>
                        <a:pt x="2902" y="566"/>
                      </a:cubicBezTo>
                      <a:lnTo>
                        <a:pt x="4473" y="9249"/>
                      </a:lnTo>
                      <a:cubicBezTo>
                        <a:pt x="4562" y="9731"/>
                        <a:pt x="4190" y="10144"/>
                        <a:pt x="3708" y="10144"/>
                      </a:cubicBezTo>
                      <a:lnTo>
                        <a:pt x="854" y="10144"/>
                      </a:lnTo>
                      <a:cubicBezTo>
                        <a:pt x="435" y="10144"/>
                        <a:pt x="110" y="9772"/>
                        <a:pt x="199" y="9359"/>
                      </a:cubicBezTo>
                      <a:lnTo>
                        <a:pt x="1791" y="566"/>
                      </a:lnTo>
                      <a:cubicBezTo>
                        <a:pt x="1833" y="262"/>
                        <a:pt x="2095" y="105"/>
                        <a:pt x="2336" y="105"/>
                      </a:cubicBezTo>
                      <a:close/>
                      <a:moveTo>
                        <a:pt x="2336" y="0"/>
                      </a:moveTo>
                      <a:cubicBezTo>
                        <a:pt x="2053" y="0"/>
                        <a:pt x="1744" y="173"/>
                        <a:pt x="1681" y="545"/>
                      </a:cubicBezTo>
                      <a:lnTo>
                        <a:pt x="89" y="9338"/>
                      </a:lnTo>
                      <a:cubicBezTo>
                        <a:pt x="0" y="9820"/>
                        <a:pt x="372" y="10275"/>
                        <a:pt x="854" y="10275"/>
                      </a:cubicBezTo>
                      <a:lnTo>
                        <a:pt x="3708" y="10275"/>
                      </a:lnTo>
                      <a:cubicBezTo>
                        <a:pt x="4258" y="10275"/>
                        <a:pt x="4693" y="9772"/>
                        <a:pt x="4583" y="9228"/>
                      </a:cubicBezTo>
                      <a:lnTo>
                        <a:pt x="3012" y="545"/>
                      </a:lnTo>
                      <a:cubicBezTo>
                        <a:pt x="2949" y="173"/>
                        <a:pt x="2640" y="0"/>
                        <a:pt x="2336" y="0"/>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2874;p62">
                  <a:extLst>
                    <a:ext uri="{FF2B5EF4-FFF2-40B4-BE49-F238E27FC236}">
                      <a16:creationId xmlns:a16="http://schemas.microsoft.com/office/drawing/2014/main" id="{185F8397-FC82-C1E2-DB63-32CC43CD0CB3}"/>
                    </a:ext>
                  </a:extLst>
                </p:cNvPr>
                <p:cNvSpPr/>
                <p:nvPr/>
              </p:nvSpPr>
              <p:spPr>
                <a:xfrm flipH="1">
                  <a:off x="1264261" y="1472034"/>
                  <a:ext cx="410624" cy="746537"/>
                </a:xfrm>
                <a:custGeom>
                  <a:avLst/>
                  <a:gdLst/>
                  <a:ahLst/>
                  <a:cxnLst/>
                  <a:rect l="l" t="t" r="r" b="b"/>
                  <a:pathLst>
                    <a:path w="2138" h="3887" extrusionOk="0">
                      <a:moveTo>
                        <a:pt x="1069" y="0"/>
                      </a:moveTo>
                      <a:cubicBezTo>
                        <a:pt x="477" y="0"/>
                        <a:pt x="1" y="875"/>
                        <a:pt x="1" y="1943"/>
                      </a:cubicBezTo>
                      <a:cubicBezTo>
                        <a:pt x="1" y="3012"/>
                        <a:pt x="477" y="3886"/>
                        <a:pt x="1069" y="3886"/>
                      </a:cubicBezTo>
                      <a:cubicBezTo>
                        <a:pt x="1655" y="3886"/>
                        <a:pt x="2137" y="3012"/>
                        <a:pt x="2137" y="1943"/>
                      </a:cubicBezTo>
                      <a:cubicBezTo>
                        <a:pt x="2137" y="875"/>
                        <a:pt x="1655" y="0"/>
                        <a:pt x="1069" y="0"/>
                      </a:cubicBez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2875;p62">
                  <a:extLst>
                    <a:ext uri="{FF2B5EF4-FFF2-40B4-BE49-F238E27FC236}">
                      <a16:creationId xmlns:a16="http://schemas.microsoft.com/office/drawing/2014/main" id="{0C6D0F73-130E-A55C-193F-A91A0A54D53B}"/>
                    </a:ext>
                  </a:extLst>
                </p:cNvPr>
                <p:cNvSpPr/>
                <p:nvPr/>
              </p:nvSpPr>
              <p:spPr>
                <a:xfrm flipH="1">
                  <a:off x="1252353" y="1463967"/>
                  <a:ext cx="431559" cy="762670"/>
                </a:xfrm>
                <a:custGeom>
                  <a:avLst/>
                  <a:gdLst/>
                  <a:ahLst/>
                  <a:cxnLst/>
                  <a:rect l="l" t="t" r="r" b="b"/>
                  <a:pathLst>
                    <a:path w="2247" h="3971" extrusionOk="0">
                      <a:moveTo>
                        <a:pt x="1116" y="105"/>
                      </a:moveTo>
                      <a:cubicBezTo>
                        <a:pt x="1378" y="105"/>
                        <a:pt x="1640" y="304"/>
                        <a:pt x="1812" y="655"/>
                      </a:cubicBezTo>
                      <a:cubicBezTo>
                        <a:pt x="2011" y="980"/>
                        <a:pt x="2116" y="1462"/>
                        <a:pt x="2116" y="1985"/>
                      </a:cubicBezTo>
                      <a:cubicBezTo>
                        <a:pt x="2116" y="2509"/>
                        <a:pt x="2011" y="2986"/>
                        <a:pt x="1812" y="3336"/>
                      </a:cubicBezTo>
                      <a:cubicBezTo>
                        <a:pt x="1640" y="3666"/>
                        <a:pt x="1378" y="3860"/>
                        <a:pt x="1116" y="3860"/>
                      </a:cubicBezTo>
                      <a:cubicBezTo>
                        <a:pt x="854" y="3860"/>
                        <a:pt x="592" y="3666"/>
                        <a:pt x="414" y="3336"/>
                      </a:cubicBezTo>
                      <a:cubicBezTo>
                        <a:pt x="220" y="2986"/>
                        <a:pt x="110" y="2509"/>
                        <a:pt x="110" y="1985"/>
                      </a:cubicBezTo>
                      <a:cubicBezTo>
                        <a:pt x="110" y="1462"/>
                        <a:pt x="220" y="980"/>
                        <a:pt x="414" y="655"/>
                      </a:cubicBezTo>
                      <a:cubicBezTo>
                        <a:pt x="592" y="304"/>
                        <a:pt x="854" y="105"/>
                        <a:pt x="1116" y="105"/>
                      </a:cubicBezTo>
                      <a:close/>
                      <a:moveTo>
                        <a:pt x="1116" y="1"/>
                      </a:moveTo>
                      <a:cubicBezTo>
                        <a:pt x="786" y="1"/>
                        <a:pt x="503" y="236"/>
                        <a:pt x="309" y="587"/>
                      </a:cubicBezTo>
                      <a:cubicBezTo>
                        <a:pt x="110" y="959"/>
                        <a:pt x="0" y="1441"/>
                        <a:pt x="0" y="1985"/>
                      </a:cubicBezTo>
                      <a:cubicBezTo>
                        <a:pt x="0" y="2530"/>
                        <a:pt x="110" y="3033"/>
                        <a:pt x="309" y="3378"/>
                      </a:cubicBezTo>
                      <a:cubicBezTo>
                        <a:pt x="503" y="3750"/>
                        <a:pt x="786" y="3970"/>
                        <a:pt x="1116" y="3970"/>
                      </a:cubicBezTo>
                      <a:cubicBezTo>
                        <a:pt x="1441" y="3970"/>
                        <a:pt x="1723" y="3750"/>
                        <a:pt x="1922" y="3378"/>
                      </a:cubicBezTo>
                      <a:cubicBezTo>
                        <a:pt x="2116" y="3033"/>
                        <a:pt x="2247" y="2530"/>
                        <a:pt x="2247" y="1985"/>
                      </a:cubicBezTo>
                      <a:cubicBezTo>
                        <a:pt x="2247" y="1441"/>
                        <a:pt x="2116" y="959"/>
                        <a:pt x="1922" y="587"/>
                      </a:cubicBezTo>
                      <a:cubicBezTo>
                        <a:pt x="1723" y="236"/>
                        <a:pt x="1441" y="1"/>
                        <a:pt x="1116" y="1"/>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2876;p62">
                  <a:extLst>
                    <a:ext uri="{FF2B5EF4-FFF2-40B4-BE49-F238E27FC236}">
                      <a16:creationId xmlns:a16="http://schemas.microsoft.com/office/drawing/2014/main" id="{2B7ADCF4-60E6-4957-4EFA-229F2B2ACCBC}"/>
                    </a:ext>
                  </a:extLst>
                </p:cNvPr>
                <p:cNvSpPr/>
                <p:nvPr/>
              </p:nvSpPr>
              <p:spPr>
                <a:xfrm flipH="1">
                  <a:off x="1260225" y="1568642"/>
                  <a:ext cx="251791" cy="553325"/>
                </a:xfrm>
                <a:custGeom>
                  <a:avLst/>
                  <a:gdLst/>
                  <a:ahLst/>
                  <a:cxnLst/>
                  <a:rect l="l" t="t" r="r" b="b"/>
                  <a:pathLst>
                    <a:path w="1311" h="2881" extrusionOk="0">
                      <a:moveTo>
                        <a:pt x="656" y="0"/>
                      </a:moveTo>
                      <a:cubicBezTo>
                        <a:pt x="305" y="0"/>
                        <a:pt x="1" y="655"/>
                        <a:pt x="1" y="1440"/>
                      </a:cubicBezTo>
                      <a:cubicBezTo>
                        <a:pt x="1" y="2247"/>
                        <a:pt x="305" y="2880"/>
                        <a:pt x="656" y="2880"/>
                      </a:cubicBezTo>
                      <a:cubicBezTo>
                        <a:pt x="1027" y="2880"/>
                        <a:pt x="1310" y="2247"/>
                        <a:pt x="1310" y="1440"/>
                      </a:cubicBezTo>
                      <a:cubicBezTo>
                        <a:pt x="1310" y="655"/>
                        <a:pt x="1027" y="0"/>
                        <a:pt x="656"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2877;p62">
                  <a:extLst>
                    <a:ext uri="{FF2B5EF4-FFF2-40B4-BE49-F238E27FC236}">
                      <a16:creationId xmlns:a16="http://schemas.microsoft.com/office/drawing/2014/main" id="{315F3B56-7A5B-0629-3A40-ABD05F547CD2}"/>
                    </a:ext>
                  </a:extLst>
                </p:cNvPr>
                <p:cNvSpPr/>
                <p:nvPr/>
              </p:nvSpPr>
              <p:spPr>
                <a:xfrm flipH="1">
                  <a:off x="1248125" y="1559615"/>
                  <a:ext cx="272917" cy="574451"/>
                </a:xfrm>
                <a:custGeom>
                  <a:avLst/>
                  <a:gdLst/>
                  <a:ahLst/>
                  <a:cxnLst/>
                  <a:rect l="l" t="t" r="r" b="b"/>
                  <a:pathLst>
                    <a:path w="1421" h="2991" extrusionOk="0">
                      <a:moveTo>
                        <a:pt x="698" y="110"/>
                      </a:moveTo>
                      <a:cubicBezTo>
                        <a:pt x="787" y="110"/>
                        <a:pt x="849" y="131"/>
                        <a:pt x="917" y="199"/>
                      </a:cubicBezTo>
                      <a:cubicBezTo>
                        <a:pt x="980" y="262"/>
                        <a:pt x="1069" y="372"/>
                        <a:pt x="1111" y="503"/>
                      </a:cubicBezTo>
                      <a:cubicBezTo>
                        <a:pt x="1221" y="744"/>
                        <a:pt x="1310" y="1095"/>
                        <a:pt x="1310" y="1487"/>
                      </a:cubicBezTo>
                      <a:cubicBezTo>
                        <a:pt x="1310" y="1880"/>
                        <a:pt x="1221" y="2226"/>
                        <a:pt x="1111" y="2488"/>
                      </a:cubicBezTo>
                      <a:cubicBezTo>
                        <a:pt x="1069" y="2598"/>
                        <a:pt x="980" y="2708"/>
                        <a:pt x="917" y="2776"/>
                      </a:cubicBezTo>
                      <a:cubicBezTo>
                        <a:pt x="849" y="2838"/>
                        <a:pt x="787" y="2859"/>
                        <a:pt x="698" y="2859"/>
                      </a:cubicBezTo>
                      <a:cubicBezTo>
                        <a:pt x="635" y="2859"/>
                        <a:pt x="567" y="2838"/>
                        <a:pt x="478" y="2776"/>
                      </a:cubicBezTo>
                      <a:cubicBezTo>
                        <a:pt x="415" y="2708"/>
                        <a:pt x="347" y="2598"/>
                        <a:pt x="305" y="2488"/>
                      </a:cubicBezTo>
                      <a:cubicBezTo>
                        <a:pt x="174" y="2226"/>
                        <a:pt x="111" y="1880"/>
                        <a:pt x="111" y="1487"/>
                      </a:cubicBezTo>
                      <a:cubicBezTo>
                        <a:pt x="111" y="1095"/>
                        <a:pt x="174" y="744"/>
                        <a:pt x="305" y="503"/>
                      </a:cubicBezTo>
                      <a:cubicBezTo>
                        <a:pt x="347" y="372"/>
                        <a:pt x="415" y="262"/>
                        <a:pt x="478" y="199"/>
                      </a:cubicBezTo>
                      <a:cubicBezTo>
                        <a:pt x="567" y="131"/>
                        <a:pt x="635" y="110"/>
                        <a:pt x="698" y="110"/>
                      </a:cubicBezTo>
                      <a:close/>
                      <a:moveTo>
                        <a:pt x="698" y="0"/>
                      </a:moveTo>
                      <a:cubicBezTo>
                        <a:pt x="588" y="0"/>
                        <a:pt x="504" y="47"/>
                        <a:pt x="415" y="110"/>
                      </a:cubicBezTo>
                      <a:cubicBezTo>
                        <a:pt x="326" y="199"/>
                        <a:pt x="263" y="309"/>
                        <a:pt x="195" y="440"/>
                      </a:cubicBezTo>
                      <a:cubicBezTo>
                        <a:pt x="64" y="723"/>
                        <a:pt x="1" y="1095"/>
                        <a:pt x="1" y="1487"/>
                      </a:cubicBezTo>
                      <a:cubicBezTo>
                        <a:pt x="1" y="1901"/>
                        <a:pt x="64" y="2252"/>
                        <a:pt x="195" y="2535"/>
                      </a:cubicBezTo>
                      <a:cubicBezTo>
                        <a:pt x="263" y="2666"/>
                        <a:pt x="326" y="2776"/>
                        <a:pt x="415" y="2859"/>
                      </a:cubicBezTo>
                      <a:cubicBezTo>
                        <a:pt x="504" y="2927"/>
                        <a:pt x="588" y="2990"/>
                        <a:pt x="698" y="2990"/>
                      </a:cubicBezTo>
                      <a:cubicBezTo>
                        <a:pt x="807" y="2990"/>
                        <a:pt x="917" y="2927"/>
                        <a:pt x="1001" y="2859"/>
                      </a:cubicBezTo>
                      <a:cubicBezTo>
                        <a:pt x="1090" y="2776"/>
                        <a:pt x="1158" y="2666"/>
                        <a:pt x="1221" y="2535"/>
                      </a:cubicBezTo>
                      <a:cubicBezTo>
                        <a:pt x="1331" y="2252"/>
                        <a:pt x="1420" y="1901"/>
                        <a:pt x="1420" y="1487"/>
                      </a:cubicBezTo>
                      <a:cubicBezTo>
                        <a:pt x="1420" y="1095"/>
                        <a:pt x="1331" y="723"/>
                        <a:pt x="1221" y="440"/>
                      </a:cubicBezTo>
                      <a:cubicBezTo>
                        <a:pt x="1158" y="309"/>
                        <a:pt x="1090" y="199"/>
                        <a:pt x="1001" y="110"/>
                      </a:cubicBezTo>
                      <a:cubicBezTo>
                        <a:pt x="917" y="47"/>
                        <a:pt x="807" y="0"/>
                        <a:pt x="698" y="0"/>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2878;p62">
                  <a:extLst>
                    <a:ext uri="{FF2B5EF4-FFF2-40B4-BE49-F238E27FC236}">
                      <a16:creationId xmlns:a16="http://schemas.microsoft.com/office/drawing/2014/main" id="{355B7FD8-F653-1F55-04DA-E97562C512FE}"/>
                    </a:ext>
                  </a:extLst>
                </p:cNvPr>
                <p:cNvSpPr/>
                <p:nvPr/>
              </p:nvSpPr>
              <p:spPr>
                <a:xfrm flipH="1">
                  <a:off x="1277318" y="1605710"/>
                  <a:ext cx="217604" cy="478037"/>
                </a:xfrm>
                <a:custGeom>
                  <a:avLst/>
                  <a:gdLst/>
                  <a:ahLst/>
                  <a:cxnLst/>
                  <a:rect l="l" t="t" r="r" b="b"/>
                  <a:pathLst>
                    <a:path w="1133" h="2489" extrusionOk="0">
                      <a:moveTo>
                        <a:pt x="567" y="1"/>
                      </a:moveTo>
                      <a:cubicBezTo>
                        <a:pt x="263" y="1"/>
                        <a:pt x="1" y="546"/>
                        <a:pt x="1" y="1247"/>
                      </a:cubicBezTo>
                      <a:cubicBezTo>
                        <a:pt x="1" y="1944"/>
                        <a:pt x="263" y="2488"/>
                        <a:pt x="567" y="2488"/>
                      </a:cubicBezTo>
                      <a:cubicBezTo>
                        <a:pt x="896" y="2488"/>
                        <a:pt x="1132" y="1944"/>
                        <a:pt x="1132" y="1247"/>
                      </a:cubicBezTo>
                      <a:cubicBezTo>
                        <a:pt x="1132" y="546"/>
                        <a:pt x="896" y="1"/>
                        <a:pt x="567" y="1"/>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 name="Google Shape;2879;p62">
                  <a:extLst>
                    <a:ext uri="{FF2B5EF4-FFF2-40B4-BE49-F238E27FC236}">
                      <a16:creationId xmlns:a16="http://schemas.microsoft.com/office/drawing/2014/main" id="{601B022F-6537-B81D-2CF6-8EA4537D293E}"/>
                    </a:ext>
                  </a:extLst>
                </p:cNvPr>
                <p:cNvSpPr/>
                <p:nvPr/>
              </p:nvSpPr>
              <p:spPr>
                <a:xfrm flipH="1">
                  <a:off x="1264258" y="1593802"/>
                  <a:ext cx="239691" cy="503005"/>
                </a:xfrm>
                <a:custGeom>
                  <a:avLst/>
                  <a:gdLst/>
                  <a:ahLst/>
                  <a:cxnLst/>
                  <a:rect l="l" t="t" r="r" b="b"/>
                  <a:pathLst>
                    <a:path w="1248" h="2619" extrusionOk="0">
                      <a:moveTo>
                        <a:pt x="614" y="110"/>
                      </a:moveTo>
                      <a:cubicBezTo>
                        <a:pt x="682" y="110"/>
                        <a:pt x="744" y="152"/>
                        <a:pt x="813" y="194"/>
                      </a:cubicBezTo>
                      <a:cubicBezTo>
                        <a:pt x="854" y="262"/>
                        <a:pt x="917" y="346"/>
                        <a:pt x="964" y="456"/>
                      </a:cubicBezTo>
                      <a:cubicBezTo>
                        <a:pt x="1074" y="676"/>
                        <a:pt x="1137" y="979"/>
                        <a:pt x="1137" y="1309"/>
                      </a:cubicBezTo>
                      <a:cubicBezTo>
                        <a:pt x="1137" y="1655"/>
                        <a:pt x="1074" y="1964"/>
                        <a:pt x="964" y="2179"/>
                      </a:cubicBezTo>
                      <a:cubicBezTo>
                        <a:pt x="917" y="2289"/>
                        <a:pt x="854" y="2357"/>
                        <a:pt x="813" y="2420"/>
                      </a:cubicBezTo>
                      <a:cubicBezTo>
                        <a:pt x="744" y="2488"/>
                        <a:pt x="682" y="2509"/>
                        <a:pt x="614" y="2509"/>
                      </a:cubicBezTo>
                      <a:cubicBezTo>
                        <a:pt x="572" y="2509"/>
                        <a:pt x="504" y="2488"/>
                        <a:pt x="441" y="2420"/>
                      </a:cubicBezTo>
                      <a:cubicBezTo>
                        <a:pt x="373" y="2357"/>
                        <a:pt x="331" y="2289"/>
                        <a:pt x="263" y="2179"/>
                      </a:cubicBezTo>
                      <a:cubicBezTo>
                        <a:pt x="179" y="1964"/>
                        <a:pt x="111" y="1655"/>
                        <a:pt x="111" y="1309"/>
                      </a:cubicBezTo>
                      <a:cubicBezTo>
                        <a:pt x="111" y="979"/>
                        <a:pt x="179" y="676"/>
                        <a:pt x="263" y="456"/>
                      </a:cubicBezTo>
                      <a:cubicBezTo>
                        <a:pt x="331" y="346"/>
                        <a:pt x="373" y="262"/>
                        <a:pt x="441" y="194"/>
                      </a:cubicBezTo>
                      <a:cubicBezTo>
                        <a:pt x="504" y="152"/>
                        <a:pt x="572" y="110"/>
                        <a:pt x="614" y="110"/>
                      </a:cubicBezTo>
                      <a:close/>
                      <a:moveTo>
                        <a:pt x="614" y="0"/>
                      </a:moveTo>
                      <a:cubicBezTo>
                        <a:pt x="524" y="0"/>
                        <a:pt x="441" y="42"/>
                        <a:pt x="352" y="110"/>
                      </a:cubicBezTo>
                      <a:cubicBezTo>
                        <a:pt x="289" y="194"/>
                        <a:pt x="221" y="283"/>
                        <a:pt x="179" y="393"/>
                      </a:cubicBezTo>
                      <a:cubicBezTo>
                        <a:pt x="69" y="634"/>
                        <a:pt x="1" y="958"/>
                        <a:pt x="1" y="1309"/>
                      </a:cubicBezTo>
                      <a:cubicBezTo>
                        <a:pt x="1" y="1655"/>
                        <a:pt x="69" y="1985"/>
                        <a:pt x="179" y="2226"/>
                      </a:cubicBezTo>
                      <a:cubicBezTo>
                        <a:pt x="221" y="2336"/>
                        <a:pt x="289" y="2441"/>
                        <a:pt x="352" y="2509"/>
                      </a:cubicBezTo>
                      <a:cubicBezTo>
                        <a:pt x="441" y="2571"/>
                        <a:pt x="524" y="2619"/>
                        <a:pt x="614" y="2619"/>
                      </a:cubicBezTo>
                      <a:cubicBezTo>
                        <a:pt x="723" y="2619"/>
                        <a:pt x="813" y="2571"/>
                        <a:pt x="875" y="2509"/>
                      </a:cubicBezTo>
                      <a:cubicBezTo>
                        <a:pt x="964" y="2441"/>
                        <a:pt x="1027" y="2336"/>
                        <a:pt x="1074" y="2226"/>
                      </a:cubicBezTo>
                      <a:cubicBezTo>
                        <a:pt x="1179" y="1985"/>
                        <a:pt x="1247" y="1655"/>
                        <a:pt x="1247" y="1309"/>
                      </a:cubicBezTo>
                      <a:cubicBezTo>
                        <a:pt x="1247" y="958"/>
                        <a:pt x="1179" y="634"/>
                        <a:pt x="1074" y="393"/>
                      </a:cubicBezTo>
                      <a:cubicBezTo>
                        <a:pt x="1027" y="283"/>
                        <a:pt x="964" y="194"/>
                        <a:pt x="875" y="110"/>
                      </a:cubicBezTo>
                      <a:cubicBezTo>
                        <a:pt x="813" y="42"/>
                        <a:pt x="723" y="0"/>
                        <a:pt x="614" y="0"/>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2880;p62">
                  <a:extLst>
                    <a:ext uri="{FF2B5EF4-FFF2-40B4-BE49-F238E27FC236}">
                      <a16:creationId xmlns:a16="http://schemas.microsoft.com/office/drawing/2014/main" id="{3053AB8F-073D-3C7F-C9EE-903A4E47A13E}"/>
                    </a:ext>
                  </a:extLst>
                </p:cNvPr>
                <p:cNvSpPr/>
                <p:nvPr/>
              </p:nvSpPr>
              <p:spPr>
                <a:xfrm flipH="1">
                  <a:off x="1331671" y="1614929"/>
                  <a:ext cx="163251" cy="460752"/>
                </a:xfrm>
                <a:custGeom>
                  <a:avLst/>
                  <a:gdLst/>
                  <a:ahLst/>
                  <a:cxnLst/>
                  <a:rect l="l" t="t" r="r" b="b"/>
                  <a:pathLst>
                    <a:path w="850" h="2399" extrusionOk="0">
                      <a:moveTo>
                        <a:pt x="415" y="0"/>
                      </a:moveTo>
                      <a:cubicBezTo>
                        <a:pt x="174" y="152"/>
                        <a:pt x="1" y="629"/>
                        <a:pt x="1" y="1199"/>
                      </a:cubicBezTo>
                      <a:cubicBezTo>
                        <a:pt x="1" y="1765"/>
                        <a:pt x="174" y="2268"/>
                        <a:pt x="415" y="2399"/>
                      </a:cubicBezTo>
                      <a:cubicBezTo>
                        <a:pt x="676" y="2268"/>
                        <a:pt x="828" y="1765"/>
                        <a:pt x="828" y="1199"/>
                      </a:cubicBezTo>
                      <a:cubicBezTo>
                        <a:pt x="849" y="629"/>
                        <a:pt x="676" y="152"/>
                        <a:pt x="415"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2881;p62">
                  <a:extLst>
                    <a:ext uri="{FF2B5EF4-FFF2-40B4-BE49-F238E27FC236}">
                      <a16:creationId xmlns:a16="http://schemas.microsoft.com/office/drawing/2014/main" id="{5C5A1F0A-A1FB-D0A0-992F-65D808DF34FC}"/>
                    </a:ext>
                  </a:extLst>
                </p:cNvPr>
                <p:cNvSpPr/>
                <p:nvPr/>
              </p:nvSpPr>
              <p:spPr>
                <a:xfrm flipH="1">
                  <a:off x="1322645" y="1601868"/>
                  <a:ext cx="181305" cy="485912"/>
                </a:xfrm>
                <a:custGeom>
                  <a:avLst/>
                  <a:gdLst/>
                  <a:ahLst/>
                  <a:cxnLst/>
                  <a:rect l="l" t="t" r="r" b="b"/>
                  <a:pathLst>
                    <a:path w="944" h="2530" extrusionOk="0">
                      <a:moveTo>
                        <a:pt x="462" y="152"/>
                      </a:moveTo>
                      <a:cubicBezTo>
                        <a:pt x="572" y="220"/>
                        <a:pt x="655" y="351"/>
                        <a:pt x="723" y="524"/>
                      </a:cubicBezTo>
                      <a:cubicBezTo>
                        <a:pt x="786" y="744"/>
                        <a:pt x="833" y="985"/>
                        <a:pt x="833" y="1267"/>
                      </a:cubicBezTo>
                      <a:cubicBezTo>
                        <a:pt x="833" y="1550"/>
                        <a:pt x="786" y="1812"/>
                        <a:pt x="723" y="2006"/>
                      </a:cubicBezTo>
                      <a:cubicBezTo>
                        <a:pt x="655" y="2184"/>
                        <a:pt x="572" y="2315"/>
                        <a:pt x="462" y="2378"/>
                      </a:cubicBezTo>
                      <a:cubicBezTo>
                        <a:pt x="373" y="2315"/>
                        <a:pt x="289" y="2184"/>
                        <a:pt x="221" y="2006"/>
                      </a:cubicBezTo>
                      <a:cubicBezTo>
                        <a:pt x="158" y="1812"/>
                        <a:pt x="111" y="1550"/>
                        <a:pt x="111" y="1267"/>
                      </a:cubicBezTo>
                      <a:cubicBezTo>
                        <a:pt x="111" y="985"/>
                        <a:pt x="158" y="744"/>
                        <a:pt x="221" y="524"/>
                      </a:cubicBezTo>
                      <a:cubicBezTo>
                        <a:pt x="289" y="351"/>
                        <a:pt x="373" y="220"/>
                        <a:pt x="462" y="152"/>
                      </a:cubicBezTo>
                      <a:close/>
                      <a:moveTo>
                        <a:pt x="462" y="0"/>
                      </a:moveTo>
                      <a:lnTo>
                        <a:pt x="441" y="21"/>
                      </a:lnTo>
                      <a:cubicBezTo>
                        <a:pt x="310" y="110"/>
                        <a:pt x="200" y="262"/>
                        <a:pt x="111" y="482"/>
                      </a:cubicBezTo>
                      <a:cubicBezTo>
                        <a:pt x="48" y="723"/>
                        <a:pt x="1" y="985"/>
                        <a:pt x="1" y="1267"/>
                      </a:cubicBezTo>
                      <a:cubicBezTo>
                        <a:pt x="1" y="1550"/>
                        <a:pt x="48" y="1833"/>
                        <a:pt x="111" y="2053"/>
                      </a:cubicBezTo>
                      <a:cubicBezTo>
                        <a:pt x="200" y="2268"/>
                        <a:pt x="310" y="2446"/>
                        <a:pt x="441" y="2529"/>
                      </a:cubicBezTo>
                      <a:lnTo>
                        <a:pt x="504" y="2529"/>
                      </a:lnTo>
                      <a:cubicBezTo>
                        <a:pt x="634" y="2446"/>
                        <a:pt x="744" y="2268"/>
                        <a:pt x="833" y="2053"/>
                      </a:cubicBezTo>
                      <a:cubicBezTo>
                        <a:pt x="896" y="1833"/>
                        <a:pt x="943" y="1550"/>
                        <a:pt x="943" y="1267"/>
                      </a:cubicBezTo>
                      <a:cubicBezTo>
                        <a:pt x="943" y="985"/>
                        <a:pt x="896" y="723"/>
                        <a:pt x="833" y="503"/>
                      </a:cubicBezTo>
                      <a:cubicBezTo>
                        <a:pt x="744" y="262"/>
                        <a:pt x="634" y="110"/>
                        <a:pt x="504" y="21"/>
                      </a:cubicBezTo>
                      <a:lnTo>
                        <a:pt x="462" y="0"/>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2882;p62">
                  <a:extLst>
                    <a:ext uri="{FF2B5EF4-FFF2-40B4-BE49-F238E27FC236}">
                      <a16:creationId xmlns:a16="http://schemas.microsoft.com/office/drawing/2014/main" id="{28685DA8-B48C-A707-71D3-5E793A9B91BC}"/>
                    </a:ext>
                  </a:extLst>
                </p:cNvPr>
                <p:cNvSpPr/>
                <p:nvPr/>
              </p:nvSpPr>
              <p:spPr>
                <a:xfrm flipH="1">
                  <a:off x="2140458" y="4259054"/>
                  <a:ext cx="880211" cy="373365"/>
                </a:xfrm>
                <a:custGeom>
                  <a:avLst/>
                  <a:gdLst/>
                  <a:ahLst/>
                  <a:cxnLst/>
                  <a:rect l="l" t="t" r="r" b="b"/>
                  <a:pathLst>
                    <a:path w="4583" h="1944" extrusionOk="0">
                      <a:moveTo>
                        <a:pt x="283" y="1"/>
                      </a:moveTo>
                      <a:lnTo>
                        <a:pt x="1" y="1944"/>
                      </a:lnTo>
                      <a:lnTo>
                        <a:pt x="4300" y="1944"/>
                      </a:lnTo>
                      <a:lnTo>
                        <a:pt x="4583" y="1"/>
                      </a:ln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2883;p62">
                  <a:extLst>
                    <a:ext uri="{FF2B5EF4-FFF2-40B4-BE49-F238E27FC236}">
                      <a16:creationId xmlns:a16="http://schemas.microsoft.com/office/drawing/2014/main" id="{1DF8E80C-9567-4530-0F7C-1C42DFC84B98}"/>
                    </a:ext>
                  </a:extLst>
                </p:cNvPr>
                <p:cNvSpPr/>
                <p:nvPr/>
              </p:nvSpPr>
              <p:spPr>
                <a:xfrm flipH="1">
                  <a:off x="2127398" y="4245993"/>
                  <a:ext cx="905371" cy="398525"/>
                </a:xfrm>
                <a:custGeom>
                  <a:avLst/>
                  <a:gdLst/>
                  <a:ahLst/>
                  <a:cxnLst/>
                  <a:rect l="l" t="t" r="r" b="b"/>
                  <a:pathLst>
                    <a:path w="4714" h="2075" extrusionOk="0">
                      <a:moveTo>
                        <a:pt x="4583" y="111"/>
                      </a:moveTo>
                      <a:lnTo>
                        <a:pt x="4295" y="1965"/>
                      </a:lnTo>
                      <a:lnTo>
                        <a:pt x="132" y="1965"/>
                      </a:lnTo>
                      <a:lnTo>
                        <a:pt x="393" y="111"/>
                      </a:lnTo>
                      <a:close/>
                      <a:moveTo>
                        <a:pt x="283" y="1"/>
                      </a:moveTo>
                      <a:lnTo>
                        <a:pt x="283" y="69"/>
                      </a:lnTo>
                      <a:lnTo>
                        <a:pt x="1" y="2075"/>
                      </a:lnTo>
                      <a:lnTo>
                        <a:pt x="4405" y="2075"/>
                      </a:lnTo>
                      <a:lnTo>
                        <a:pt x="4714"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2884;p62">
                  <a:extLst>
                    <a:ext uri="{FF2B5EF4-FFF2-40B4-BE49-F238E27FC236}">
                      <a16:creationId xmlns:a16="http://schemas.microsoft.com/office/drawing/2014/main" id="{DDE44AD8-3C78-9F0B-BDFF-D57FC8FA7385}"/>
                    </a:ext>
                  </a:extLst>
                </p:cNvPr>
                <p:cNvSpPr/>
                <p:nvPr/>
              </p:nvSpPr>
              <p:spPr>
                <a:xfrm flipH="1">
                  <a:off x="2588920" y="4916868"/>
                  <a:ext cx="553517" cy="213571"/>
                </a:xfrm>
                <a:custGeom>
                  <a:avLst/>
                  <a:gdLst/>
                  <a:ahLst/>
                  <a:cxnLst/>
                  <a:rect l="l" t="t" r="r" b="b"/>
                  <a:pathLst>
                    <a:path w="2882" h="1112" extrusionOk="0">
                      <a:moveTo>
                        <a:pt x="1" y="1"/>
                      </a:moveTo>
                      <a:lnTo>
                        <a:pt x="1" y="1111"/>
                      </a:lnTo>
                      <a:lnTo>
                        <a:pt x="2881" y="1111"/>
                      </a:lnTo>
                      <a:lnTo>
                        <a:pt x="2881"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 name="Google Shape;2885;p62">
                  <a:extLst>
                    <a:ext uri="{FF2B5EF4-FFF2-40B4-BE49-F238E27FC236}">
                      <a16:creationId xmlns:a16="http://schemas.microsoft.com/office/drawing/2014/main" id="{0C29296B-D1CD-3997-168A-453C9BFBA9C2}"/>
                    </a:ext>
                  </a:extLst>
                </p:cNvPr>
                <p:cNvSpPr/>
                <p:nvPr/>
              </p:nvSpPr>
              <p:spPr>
                <a:xfrm flipH="1">
                  <a:off x="2575860" y="4903808"/>
                  <a:ext cx="578485" cy="239691"/>
                </a:xfrm>
                <a:custGeom>
                  <a:avLst/>
                  <a:gdLst/>
                  <a:ahLst/>
                  <a:cxnLst/>
                  <a:rect l="l" t="t" r="r" b="b"/>
                  <a:pathLst>
                    <a:path w="3012" h="1248" extrusionOk="0">
                      <a:moveTo>
                        <a:pt x="2901" y="111"/>
                      </a:moveTo>
                      <a:lnTo>
                        <a:pt x="2901" y="1137"/>
                      </a:lnTo>
                      <a:lnTo>
                        <a:pt x="110" y="1137"/>
                      </a:lnTo>
                      <a:lnTo>
                        <a:pt x="110" y="111"/>
                      </a:lnTo>
                      <a:close/>
                      <a:moveTo>
                        <a:pt x="0" y="1"/>
                      </a:moveTo>
                      <a:lnTo>
                        <a:pt x="0" y="69"/>
                      </a:lnTo>
                      <a:lnTo>
                        <a:pt x="0" y="1247"/>
                      </a:lnTo>
                      <a:lnTo>
                        <a:pt x="3011" y="1247"/>
                      </a:lnTo>
                      <a:lnTo>
                        <a:pt x="3011"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2886;p62">
                  <a:extLst>
                    <a:ext uri="{FF2B5EF4-FFF2-40B4-BE49-F238E27FC236}">
                      <a16:creationId xmlns:a16="http://schemas.microsoft.com/office/drawing/2014/main" id="{D31299DB-5C2C-F4BB-A148-B2794464C9F1}"/>
                    </a:ext>
                  </a:extLst>
                </p:cNvPr>
                <p:cNvSpPr/>
                <p:nvPr/>
              </p:nvSpPr>
              <p:spPr>
                <a:xfrm flipH="1">
                  <a:off x="1846789" y="4916868"/>
                  <a:ext cx="553325" cy="213571"/>
                </a:xfrm>
                <a:custGeom>
                  <a:avLst/>
                  <a:gdLst/>
                  <a:ahLst/>
                  <a:cxnLst/>
                  <a:rect l="l" t="t" r="r" b="b"/>
                  <a:pathLst>
                    <a:path w="2881" h="1112" extrusionOk="0">
                      <a:moveTo>
                        <a:pt x="1" y="1"/>
                      </a:moveTo>
                      <a:lnTo>
                        <a:pt x="1" y="1111"/>
                      </a:lnTo>
                      <a:lnTo>
                        <a:pt x="2881" y="1111"/>
                      </a:lnTo>
                      <a:lnTo>
                        <a:pt x="2881"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2887;p62">
                  <a:extLst>
                    <a:ext uri="{FF2B5EF4-FFF2-40B4-BE49-F238E27FC236}">
                      <a16:creationId xmlns:a16="http://schemas.microsoft.com/office/drawing/2014/main" id="{60828295-5A71-6B1B-F69C-20DD78DF0D35}"/>
                    </a:ext>
                  </a:extLst>
                </p:cNvPr>
                <p:cNvSpPr/>
                <p:nvPr/>
              </p:nvSpPr>
              <p:spPr>
                <a:xfrm flipH="1">
                  <a:off x="1834690" y="4903808"/>
                  <a:ext cx="578485" cy="239691"/>
                </a:xfrm>
                <a:custGeom>
                  <a:avLst/>
                  <a:gdLst/>
                  <a:ahLst/>
                  <a:cxnLst/>
                  <a:rect l="l" t="t" r="r" b="b"/>
                  <a:pathLst>
                    <a:path w="3012" h="1248" extrusionOk="0">
                      <a:moveTo>
                        <a:pt x="2902" y="111"/>
                      </a:moveTo>
                      <a:lnTo>
                        <a:pt x="2902"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2888;p62">
                  <a:extLst>
                    <a:ext uri="{FF2B5EF4-FFF2-40B4-BE49-F238E27FC236}">
                      <a16:creationId xmlns:a16="http://schemas.microsoft.com/office/drawing/2014/main" id="{6BBC7483-7A80-20B9-BDBD-472A4EE91F0F}"/>
                    </a:ext>
                  </a:extLst>
                </p:cNvPr>
                <p:cNvSpPr/>
                <p:nvPr/>
              </p:nvSpPr>
              <p:spPr>
                <a:xfrm flipH="1">
                  <a:off x="912214" y="2687022"/>
                  <a:ext cx="671058" cy="675091"/>
                </a:xfrm>
                <a:custGeom>
                  <a:avLst/>
                  <a:gdLst/>
                  <a:ahLst/>
                  <a:cxnLst/>
                  <a:rect l="l" t="t" r="r" b="b"/>
                  <a:pathLst>
                    <a:path w="3494" h="3515" extrusionOk="0">
                      <a:moveTo>
                        <a:pt x="1749" y="1"/>
                      </a:moveTo>
                      <a:cubicBezTo>
                        <a:pt x="786" y="1"/>
                        <a:pt x="0" y="786"/>
                        <a:pt x="0" y="1750"/>
                      </a:cubicBezTo>
                      <a:cubicBezTo>
                        <a:pt x="0" y="2729"/>
                        <a:pt x="786" y="3515"/>
                        <a:pt x="1749" y="3515"/>
                      </a:cubicBezTo>
                      <a:cubicBezTo>
                        <a:pt x="2728" y="3515"/>
                        <a:pt x="3493" y="2729"/>
                        <a:pt x="3493" y="1750"/>
                      </a:cubicBezTo>
                      <a:cubicBezTo>
                        <a:pt x="3493" y="786"/>
                        <a:pt x="2728" y="1"/>
                        <a:pt x="1749" y="1"/>
                      </a:cubicBez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2889;p62">
                  <a:extLst>
                    <a:ext uri="{FF2B5EF4-FFF2-40B4-BE49-F238E27FC236}">
                      <a16:creationId xmlns:a16="http://schemas.microsoft.com/office/drawing/2014/main" id="{B5F68C1B-9706-EE33-B286-50E7FCD63C15}"/>
                    </a:ext>
                  </a:extLst>
                </p:cNvPr>
                <p:cNvSpPr/>
                <p:nvPr/>
              </p:nvSpPr>
              <p:spPr>
                <a:xfrm flipH="1">
                  <a:off x="900306" y="2678955"/>
                  <a:ext cx="695065" cy="691224"/>
                </a:xfrm>
                <a:custGeom>
                  <a:avLst/>
                  <a:gdLst/>
                  <a:ahLst/>
                  <a:cxnLst/>
                  <a:rect l="l" t="t" r="r" b="b"/>
                  <a:pathLst>
                    <a:path w="3619" h="3599" extrusionOk="0">
                      <a:moveTo>
                        <a:pt x="1812" y="111"/>
                      </a:moveTo>
                      <a:cubicBezTo>
                        <a:pt x="2750" y="111"/>
                        <a:pt x="3514" y="849"/>
                        <a:pt x="3514" y="1792"/>
                      </a:cubicBezTo>
                      <a:cubicBezTo>
                        <a:pt x="3514" y="2729"/>
                        <a:pt x="2750" y="3494"/>
                        <a:pt x="1812" y="3494"/>
                      </a:cubicBezTo>
                      <a:cubicBezTo>
                        <a:pt x="870" y="3494"/>
                        <a:pt x="131" y="2729"/>
                        <a:pt x="131" y="1792"/>
                      </a:cubicBezTo>
                      <a:cubicBezTo>
                        <a:pt x="131" y="849"/>
                        <a:pt x="870" y="111"/>
                        <a:pt x="1812" y="111"/>
                      </a:cubicBezTo>
                      <a:close/>
                      <a:moveTo>
                        <a:pt x="1812" y="1"/>
                      </a:moveTo>
                      <a:cubicBezTo>
                        <a:pt x="807" y="1"/>
                        <a:pt x="0" y="807"/>
                        <a:pt x="0" y="1792"/>
                      </a:cubicBezTo>
                      <a:cubicBezTo>
                        <a:pt x="0" y="2792"/>
                        <a:pt x="807" y="3599"/>
                        <a:pt x="1812" y="3599"/>
                      </a:cubicBezTo>
                      <a:cubicBezTo>
                        <a:pt x="2812" y="3599"/>
                        <a:pt x="3619" y="2792"/>
                        <a:pt x="3619" y="1792"/>
                      </a:cubicBezTo>
                      <a:cubicBezTo>
                        <a:pt x="3619" y="807"/>
                        <a:pt x="2812" y="1"/>
                        <a:pt x="1812" y="1"/>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 name="Google Shape;2890;p62">
                  <a:extLst>
                    <a:ext uri="{FF2B5EF4-FFF2-40B4-BE49-F238E27FC236}">
                      <a16:creationId xmlns:a16="http://schemas.microsoft.com/office/drawing/2014/main" id="{0E613E24-78F0-51B7-01A5-8B99E2B58787}"/>
                    </a:ext>
                  </a:extLst>
                </p:cNvPr>
                <p:cNvSpPr/>
                <p:nvPr/>
              </p:nvSpPr>
              <p:spPr>
                <a:xfrm flipH="1">
                  <a:off x="937368" y="2855076"/>
                  <a:ext cx="268884" cy="268692"/>
                </a:xfrm>
                <a:custGeom>
                  <a:avLst/>
                  <a:gdLst/>
                  <a:ahLst/>
                  <a:cxnLst/>
                  <a:rect l="l" t="t" r="r" b="b"/>
                  <a:pathLst>
                    <a:path w="1400" h="1399" extrusionOk="0">
                      <a:moveTo>
                        <a:pt x="703" y="0"/>
                      </a:moveTo>
                      <a:cubicBezTo>
                        <a:pt x="310" y="0"/>
                        <a:pt x="1" y="325"/>
                        <a:pt x="1" y="697"/>
                      </a:cubicBezTo>
                      <a:cubicBezTo>
                        <a:pt x="1" y="1089"/>
                        <a:pt x="310" y="1398"/>
                        <a:pt x="703" y="1398"/>
                      </a:cubicBezTo>
                      <a:cubicBezTo>
                        <a:pt x="1069" y="1398"/>
                        <a:pt x="1399" y="1089"/>
                        <a:pt x="1399" y="697"/>
                      </a:cubicBezTo>
                      <a:cubicBezTo>
                        <a:pt x="1399" y="325"/>
                        <a:pt x="1069" y="0"/>
                        <a:pt x="703"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 name="Google Shape;2891;p62">
                  <a:extLst>
                    <a:ext uri="{FF2B5EF4-FFF2-40B4-BE49-F238E27FC236}">
                      <a16:creationId xmlns:a16="http://schemas.microsoft.com/office/drawing/2014/main" id="{9B847A3E-42BF-7F84-C221-B3BA21F7448F}"/>
                    </a:ext>
                  </a:extLst>
                </p:cNvPr>
                <p:cNvSpPr/>
                <p:nvPr/>
              </p:nvSpPr>
              <p:spPr>
                <a:xfrm flipH="1">
                  <a:off x="929302" y="2847010"/>
                  <a:ext cx="284825" cy="284825"/>
                </a:xfrm>
                <a:custGeom>
                  <a:avLst/>
                  <a:gdLst/>
                  <a:ahLst/>
                  <a:cxnLst/>
                  <a:rect l="l" t="t" r="r" b="b"/>
                  <a:pathLst>
                    <a:path w="1483" h="1483" extrusionOk="0">
                      <a:moveTo>
                        <a:pt x="744" y="105"/>
                      </a:moveTo>
                      <a:cubicBezTo>
                        <a:pt x="1089" y="105"/>
                        <a:pt x="1372" y="393"/>
                        <a:pt x="1372" y="739"/>
                      </a:cubicBezTo>
                      <a:cubicBezTo>
                        <a:pt x="1372" y="1090"/>
                        <a:pt x="1089" y="1372"/>
                        <a:pt x="744" y="1372"/>
                      </a:cubicBezTo>
                      <a:cubicBezTo>
                        <a:pt x="393" y="1372"/>
                        <a:pt x="110" y="1090"/>
                        <a:pt x="110" y="739"/>
                      </a:cubicBezTo>
                      <a:cubicBezTo>
                        <a:pt x="110" y="393"/>
                        <a:pt x="393" y="105"/>
                        <a:pt x="744" y="105"/>
                      </a:cubicBezTo>
                      <a:close/>
                      <a:moveTo>
                        <a:pt x="744" y="0"/>
                      </a:moveTo>
                      <a:cubicBezTo>
                        <a:pt x="325" y="0"/>
                        <a:pt x="0" y="325"/>
                        <a:pt x="0" y="739"/>
                      </a:cubicBezTo>
                      <a:cubicBezTo>
                        <a:pt x="0" y="1152"/>
                        <a:pt x="325" y="1482"/>
                        <a:pt x="744" y="1482"/>
                      </a:cubicBezTo>
                      <a:cubicBezTo>
                        <a:pt x="1157" y="1482"/>
                        <a:pt x="1482" y="1152"/>
                        <a:pt x="1482" y="739"/>
                      </a:cubicBezTo>
                      <a:cubicBezTo>
                        <a:pt x="1482" y="325"/>
                        <a:pt x="1157" y="0"/>
                        <a:pt x="744" y="0"/>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2892;p62">
                  <a:extLst>
                    <a:ext uri="{FF2B5EF4-FFF2-40B4-BE49-F238E27FC236}">
                      <a16:creationId xmlns:a16="http://schemas.microsoft.com/office/drawing/2014/main" id="{969AD7F4-43FA-BFA9-F761-1FDDF2C821CD}"/>
                    </a:ext>
                  </a:extLst>
                </p:cNvPr>
                <p:cNvSpPr/>
                <p:nvPr/>
              </p:nvSpPr>
              <p:spPr>
                <a:xfrm flipH="1">
                  <a:off x="1314585" y="3079982"/>
                  <a:ext cx="692184" cy="579829"/>
                </a:xfrm>
                <a:custGeom>
                  <a:avLst/>
                  <a:gdLst/>
                  <a:ahLst/>
                  <a:cxnLst/>
                  <a:rect l="l" t="t" r="r" b="b"/>
                  <a:pathLst>
                    <a:path w="3604" h="3019" extrusionOk="0">
                      <a:moveTo>
                        <a:pt x="2939" y="1"/>
                      </a:moveTo>
                      <a:cubicBezTo>
                        <a:pt x="2927" y="1"/>
                        <a:pt x="2916" y="3"/>
                        <a:pt x="2907" y="8"/>
                      </a:cubicBezTo>
                      <a:lnTo>
                        <a:pt x="0" y="2144"/>
                      </a:lnTo>
                      <a:lnTo>
                        <a:pt x="613" y="3019"/>
                      </a:lnTo>
                      <a:lnTo>
                        <a:pt x="3514" y="903"/>
                      </a:lnTo>
                      <a:cubicBezTo>
                        <a:pt x="3603" y="835"/>
                        <a:pt x="3535" y="594"/>
                        <a:pt x="3362" y="358"/>
                      </a:cubicBezTo>
                      <a:cubicBezTo>
                        <a:pt x="3209" y="144"/>
                        <a:pt x="3035" y="1"/>
                        <a:pt x="2939" y="1"/>
                      </a:cubicBez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2893;p62">
                  <a:extLst>
                    <a:ext uri="{FF2B5EF4-FFF2-40B4-BE49-F238E27FC236}">
                      <a16:creationId xmlns:a16="http://schemas.microsoft.com/office/drawing/2014/main" id="{77346D12-612F-0DDC-D6C6-3C7041560A48}"/>
                    </a:ext>
                  </a:extLst>
                </p:cNvPr>
                <p:cNvSpPr/>
                <p:nvPr/>
              </p:nvSpPr>
              <p:spPr>
                <a:xfrm flipH="1">
                  <a:off x="1310552" y="3069418"/>
                  <a:ext cx="708317" cy="607486"/>
                </a:xfrm>
                <a:custGeom>
                  <a:avLst/>
                  <a:gdLst/>
                  <a:ahLst/>
                  <a:cxnLst/>
                  <a:rect l="l" t="t" r="r" b="b"/>
                  <a:pathLst>
                    <a:path w="3688" h="3163" extrusionOk="0">
                      <a:moveTo>
                        <a:pt x="3012" y="104"/>
                      </a:moveTo>
                      <a:lnTo>
                        <a:pt x="3033" y="125"/>
                      </a:lnTo>
                      <a:cubicBezTo>
                        <a:pt x="3054" y="125"/>
                        <a:pt x="3101" y="152"/>
                        <a:pt x="3143" y="172"/>
                      </a:cubicBezTo>
                      <a:cubicBezTo>
                        <a:pt x="3205" y="235"/>
                        <a:pt x="3295" y="324"/>
                        <a:pt x="3384" y="434"/>
                      </a:cubicBezTo>
                      <a:cubicBezTo>
                        <a:pt x="3467" y="565"/>
                        <a:pt x="3514" y="675"/>
                        <a:pt x="3556" y="759"/>
                      </a:cubicBezTo>
                      <a:lnTo>
                        <a:pt x="3556" y="869"/>
                      </a:lnTo>
                      <a:lnTo>
                        <a:pt x="3556" y="911"/>
                      </a:lnTo>
                      <a:lnTo>
                        <a:pt x="697" y="3006"/>
                      </a:lnTo>
                      <a:lnTo>
                        <a:pt x="152" y="2199"/>
                      </a:lnTo>
                      <a:lnTo>
                        <a:pt x="3012" y="104"/>
                      </a:lnTo>
                      <a:close/>
                      <a:moveTo>
                        <a:pt x="3011" y="1"/>
                      </a:moveTo>
                      <a:cubicBezTo>
                        <a:pt x="2989" y="1"/>
                        <a:pt x="2967" y="8"/>
                        <a:pt x="2944" y="21"/>
                      </a:cubicBezTo>
                      <a:lnTo>
                        <a:pt x="0" y="2178"/>
                      </a:lnTo>
                      <a:lnTo>
                        <a:pt x="676" y="3163"/>
                      </a:lnTo>
                      <a:lnTo>
                        <a:pt x="3624" y="1000"/>
                      </a:lnTo>
                      <a:cubicBezTo>
                        <a:pt x="3666" y="979"/>
                        <a:pt x="3666" y="937"/>
                        <a:pt x="3666" y="890"/>
                      </a:cubicBezTo>
                      <a:cubicBezTo>
                        <a:pt x="3687" y="848"/>
                        <a:pt x="3666" y="780"/>
                        <a:pt x="3666" y="738"/>
                      </a:cubicBezTo>
                      <a:cubicBezTo>
                        <a:pt x="3624" y="628"/>
                        <a:pt x="3556" y="497"/>
                        <a:pt x="3467" y="366"/>
                      </a:cubicBezTo>
                      <a:cubicBezTo>
                        <a:pt x="3384" y="256"/>
                        <a:pt x="3295" y="152"/>
                        <a:pt x="3205" y="83"/>
                      </a:cubicBezTo>
                      <a:cubicBezTo>
                        <a:pt x="3164" y="42"/>
                        <a:pt x="3122" y="21"/>
                        <a:pt x="3075" y="21"/>
                      </a:cubicBezTo>
                      <a:cubicBezTo>
                        <a:pt x="3054" y="8"/>
                        <a:pt x="3033" y="1"/>
                        <a:pt x="3011" y="1"/>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 name="Google Shape;2894;p62">
                  <a:extLst>
                    <a:ext uri="{FF2B5EF4-FFF2-40B4-BE49-F238E27FC236}">
                      <a16:creationId xmlns:a16="http://schemas.microsoft.com/office/drawing/2014/main" id="{80AAB1C2-04CC-A220-0C7F-F8C3E40001FF}"/>
                    </a:ext>
                  </a:extLst>
                </p:cNvPr>
                <p:cNvSpPr/>
                <p:nvPr/>
              </p:nvSpPr>
              <p:spPr>
                <a:xfrm flipH="1">
                  <a:off x="2069005" y="2599633"/>
                  <a:ext cx="503005" cy="540265"/>
                </a:xfrm>
                <a:custGeom>
                  <a:avLst/>
                  <a:gdLst/>
                  <a:ahLst/>
                  <a:cxnLst/>
                  <a:rect l="l" t="t" r="r" b="b"/>
                  <a:pathLst>
                    <a:path w="2619" h="2813" extrusionOk="0">
                      <a:moveTo>
                        <a:pt x="1288" y="0"/>
                      </a:moveTo>
                      <a:cubicBezTo>
                        <a:pt x="1179" y="0"/>
                        <a:pt x="1089" y="21"/>
                        <a:pt x="980" y="63"/>
                      </a:cubicBezTo>
                      <a:lnTo>
                        <a:pt x="0" y="456"/>
                      </a:lnTo>
                      <a:lnTo>
                        <a:pt x="152" y="869"/>
                      </a:lnTo>
                      <a:lnTo>
                        <a:pt x="676" y="655"/>
                      </a:lnTo>
                      <a:lnTo>
                        <a:pt x="697" y="655"/>
                      </a:lnTo>
                      <a:cubicBezTo>
                        <a:pt x="697" y="676"/>
                        <a:pt x="718" y="676"/>
                        <a:pt x="718" y="676"/>
                      </a:cubicBezTo>
                      <a:cubicBezTo>
                        <a:pt x="744" y="697"/>
                        <a:pt x="765" y="697"/>
                        <a:pt x="786" y="717"/>
                      </a:cubicBezTo>
                      <a:cubicBezTo>
                        <a:pt x="807" y="738"/>
                        <a:pt x="828" y="738"/>
                        <a:pt x="849" y="765"/>
                      </a:cubicBezTo>
                      <a:cubicBezTo>
                        <a:pt x="875" y="786"/>
                        <a:pt x="896" y="786"/>
                        <a:pt x="896" y="807"/>
                      </a:cubicBezTo>
                      <a:cubicBezTo>
                        <a:pt x="917" y="827"/>
                        <a:pt x="938" y="848"/>
                        <a:pt x="959" y="869"/>
                      </a:cubicBezTo>
                      <a:cubicBezTo>
                        <a:pt x="980" y="896"/>
                        <a:pt x="980" y="896"/>
                        <a:pt x="1006" y="916"/>
                      </a:cubicBezTo>
                      <a:cubicBezTo>
                        <a:pt x="1027" y="937"/>
                        <a:pt x="1048" y="958"/>
                        <a:pt x="1048" y="979"/>
                      </a:cubicBezTo>
                      <a:cubicBezTo>
                        <a:pt x="1069" y="1000"/>
                        <a:pt x="1089" y="1026"/>
                        <a:pt x="1110" y="1047"/>
                      </a:cubicBezTo>
                      <a:cubicBezTo>
                        <a:pt x="1110" y="1068"/>
                        <a:pt x="1137" y="1089"/>
                        <a:pt x="1137" y="1110"/>
                      </a:cubicBezTo>
                      <a:cubicBezTo>
                        <a:pt x="1158" y="1131"/>
                        <a:pt x="1179" y="1157"/>
                        <a:pt x="1179" y="1178"/>
                      </a:cubicBezTo>
                      <a:cubicBezTo>
                        <a:pt x="1199" y="1199"/>
                        <a:pt x="1199" y="1220"/>
                        <a:pt x="1220" y="1241"/>
                      </a:cubicBezTo>
                      <a:cubicBezTo>
                        <a:pt x="1220" y="1288"/>
                        <a:pt x="1241" y="1309"/>
                        <a:pt x="1241" y="1330"/>
                      </a:cubicBezTo>
                      <a:cubicBezTo>
                        <a:pt x="1268" y="1330"/>
                        <a:pt x="1268" y="1351"/>
                        <a:pt x="1268" y="1351"/>
                      </a:cubicBezTo>
                      <a:lnTo>
                        <a:pt x="1268" y="1372"/>
                      </a:lnTo>
                      <a:lnTo>
                        <a:pt x="503" y="1723"/>
                      </a:lnTo>
                      <a:lnTo>
                        <a:pt x="938" y="2812"/>
                      </a:lnTo>
                      <a:lnTo>
                        <a:pt x="1922" y="2419"/>
                      </a:lnTo>
                      <a:cubicBezTo>
                        <a:pt x="2420" y="2226"/>
                        <a:pt x="2619" y="1550"/>
                        <a:pt x="2357" y="896"/>
                      </a:cubicBezTo>
                      <a:cubicBezTo>
                        <a:pt x="2158" y="372"/>
                        <a:pt x="1723" y="21"/>
                        <a:pt x="1288" y="0"/>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 name="Google Shape;2895;p62">
                  <a:extLst>
                    <a:ext uri="{FF2B5EF4-FFF2-40B4-BE49-F238E27FC236}">
                      <a16:creationId xmlns:a16="http://schemas.microsoft.com/office/drawing/2014/main" id="{728EBB6D-E791-F3B5-1CAD-10EB4285BCD1}"/>
                    </a:ext>
                  </a:extLst>
                </p:cNvPr>
                <p:cNvSpPr/>
                <p:nvPr/>
              </p:nvSpPr>
              <p:spPr>
                <a:xfrm flipH="1">
                  <a:off x="2082065" y="2590414"/>
                  <a:ext cx="507038" cy="566577"/>
                </a:xfrm>
                <a:custGeom>
                  <a:avLst/>
                  <a:gdLst/>
                  <a:ahLst/>
                  <a:cxnLst/>
                  <a:rect l="l" t="t" r="r" b="b"/>
                  <a:pathLst>
                    <a:path w="2640" h="2950" extrusionOk="0">
                      <a:moveTo>
                        <a:pt x="1377" y="111"/>
                      </a:moveTo>
                      <a:cubicBezTo>
                        <a:pt x="1770" y="111"/>
                        <a:pt x="2184" y="462"/>
                        <a:pt x="2378" y="964"/>
                      </a:cubicBezTo>
                      <a:cubicBezTo>
                        <a:pt x="2509" y="1268"/>
                        <a:pt x="2535" y="1598"/>
                        <a:pt x="2467" y="1860"/>
                      </a:cubicBezTo>
                      <a:cubicBezTo>
                        <a:pt x="2378" y="2122"/>
                        <a:pt x="2226" y="2337"/>
                        <a:pt x="1985" y="2426"/>
                      </a:cubicBezTo>
                      <a:lnTo>
                        <a:pt x="1048" y="2797"/>
                      </a:lnTo>
                      <a:lnTo>
                        <a:pt x="655" y="1792"/>
                      </a:lnTo>
                      <a:lnTo>
                        <a:pt x="1398" y="1467"/>
                      </a:lnTo>
                      <a:lnTo>
                        <a:pt x="1419" y="1399"/>
                      </a:lnTo>
                      <a:lnTo>
                        <a:pt x="1398" y="1378"/>
                      </a:lnTo>
                      <a:lnTo>
                        <a:pt x="1398" y="1357"/>
                      </a:lnTo>
                      <a:cubicBezTo>
                        <a:pt x="1377" y="1336"/>
                        <a:pt x="1377" y="1289"/>
                        <a:pt x="1357" y="1268"/>
                      </a:cubicBezTo>
                      <a:cubicBezTo>
                        <a:pt x="1357" y="1247"/>
                        <a:pt x="1330" y="1226"/>
                        <a:pt x="1330" y="1205"/>
                      </a:cubicBezTo>
                      <a:cubicBezTo>
                        <a:pt x="1309" y="1179"/>
                        <a:pt x="1288" y="1158"/>
                        <a:pt x="1288" y="1137"/>
                      </a:cubicBezTo>
                      <a:cubicBezTo>
                        <a:pt x="1268" y="1116"/>
                        <a:pt x="1247" y="1074"/>
                        <a:pt x="1247" y="1048"/>
                      </a:cubicBezTo>
                      <a:cubicBezTo>
                        <a:pt x="1226" y="1027"/>
                        <a:pt x="1199" y="1006"/>
                        <a:pt x="1199" y="985"/>
                      </a:cubicBezTo>
                      <a:cubicBezTo>
                        <a:pt x="1178" y="964"/>
                        <a:pt x="1158" y="944"/>
                        <a:pt x="1137" y="944"/>
                      </a:cubicBezTo>
                      <a:cubicBezTo>
                        <a:pt x="1116" y="917"/>
                        <a:pt x="1116" y="896"/>
                        <a:pt x="1095" y="875"/>
                      </a:cubicBezTo>
                      <a:lnTo>
                        <a:pt x="1027" y="813"/>
                      </a:lnTo>
                      <a:cubicBezTo>
                        <a:pt x="1006" y="813"/>
                        <a:pt x="985" y="786"/>
                        <a:pt x="964" y="765"/>
                      </a:cubicBezTo>
                      <a:cubicBezTo>
                        <a:pt x="964" y="745"/>
                        <a:pt x="938" y="745"/>
                        <a:pt x="917" y="724"/>
                      </a:cubicBezTo>
                      <a:cubicBezTo>
                        <a:pt x="896" y="703"/>
                        <a:pt x="875" y="703"/>
                        <a:pt x="854" y="682"/>
                      </a:cubicBezTo>
                      <a:cubicBezTo>
                        <a:pt x="833" y="682"/>
                        <a:pt x="807" y="656"/>
                        <a:pt x="807" y="656"/>
                      </a:cubicBezTo>
                      <a:lnTo>
                        <a:pt x="765" y="635"/>
                      </a:lnTo>
                      <a:lnTo>
                        <a:pt x="283" y="834"/>
                      </a:lnTo>
                      <a:lnTo>
                        <a:pt x="152" y="525"/>
                      </a:lnTo>
                      <a:lnTo>
                        <a:pt x="1095" y="158"/>
                      </a:lnTo>
                      <a:cubicBezTo>
                        <a:pt x="1178" y="132"/>
                        <a:pt x="1268" y="111"/>
                        <a:pt x="1377" y="111"/>
                      </a:cubicBezTo>
                      <a:close/>
                      <a:moveTo>
                        <a:pt x="1377" y="1"/>
                      </a:moveTo>
                      <a:cubicBezTo>
                        <a:pt x="1268" y="1"/>
                        <a:pt x="1158" y="1"/>
                        <a:pt x="1048" y="48"/>
                      </a:cubicBezTo>
                      <a:lnTo>
                        <a:pt x="0" y="462"/>
                      </a:lnTo>
                      <a:lnTo>
                        <a:pt x="220" y="985"/>
                      </a:lnTo>
                      <a:lnTo>
                        <a:pt x="765" y="765"/>
                      </a:lnTo>
                      <a:lnTo>
                        <a:pt x="786" y="765"/>
                      </a:lnTo>
                      <a:cubicBezTo>
                        <a:pt x="807" y="786"/>
                        <a:pt x="833" y="813"/>
                        <a:pt x="854" y="813"/>
                      </a:cubicBezTo>
                      <a:cubicBezTo>
                        <a:pt x="854" y="834"/>
                        <a:pt x="875" y="834"/>
                        <a:pt x="896" y="855"/>
                      </a:cubicBezTo>
                      <a:cubicBezTo>
                        <a:pt x="917" y="875"/>
                        <a:pt x="938" y="875"/>
                        <a:pt x="964" y="896"/>
                      </a:cubicBezTo>
                      <a:cubicBezTo>
                        <a:pt x="964" y="917"/>
                        <a:pt x="985" y="944"/>
                        <a:pt x="1006" y="944"/>
                      </a:cubicBezTo>
                      <a:cubicBezTo>
                        <a:pt x="1027" y="964"/>
                        <a:pt x="1048" y="985"/>
                        <a:pt x="1048" y="1006"/>
                      </a:cubicBezTo>
                      <a:cubicBezTo>
                        <a:pt x="1069" y="1027"/>
                        <a:pt x="1095" y="1048"/>
                        <a:pt x="1095" y="1074"/>
                      </a:cubicBezTo>
                      <a:cubicBezTo>
                        <a:pt x="1116" y="1074"/>
                        <a:pt x="1137" y="1095"/>
                        <a:pt x="1137" y="1116"/>
                      </a:cubicBezTo>
                      <a:cubicBezTo>
                        <a:pt x="1158" y="1137"/>
                        <a:pt x="1178" y="1158"/>
                        <a:pt x="1178" y="1179"/>
                      </a:cubicBezTo>
                      <a:cubicBezTo>
                        <a:pt x="1199" y="1205"/>
                        <a:pt x="1199" y="1226"/>
                        <a:pt x="1226" y="1247"/>
                      </a:cubicBezTo>
                      <a:cubicBezTo>
                        <a:pt x="1247" y="1268"/>
                        <a:pt x="1247" y="1289"/>
                        <a:pt x="1268" y="1336"/>
                      </a:cubicBezTo>
                      <a:cubicBezTo>
                        <a:pt x="1268" y="1336"/>
                        <a:pt x="1268" y="1357"/>
                        <a:pt x="1288" y="1378"/>
                      </a:cubicBezTo>
                      <a:lnTo>
                        <a:pt x="503" y="1750"/>
                      </a:lnTo>
                      <a:lnTo>
                        <a:pt x="985" y="2949"/>
                      </a:lnTo>
                      <a:lnTo>
                        <a:pt x="2032" y="2536"/>
                      </a:lnTo>
                      <a:cubicBezTo>
                        <a:pt x="2315" y="2426"/>
                        <a:pt x="2488" y="2185"/>
                        <a:pt x="2577" y="1902"/>
                      </a:cubicBezTo>
                      <a:cubicBezTo>
                        <a:pt x="2640" y="1598"/>
                        <a:pt x="2619" y="1247"/>
                        <a:pt x="2488" y="917"/>
                      </a:cubicBezTo>
                      <a:cubicBezTo>
                        <a:pt x="2294" y="373"/>
                        <a:pt x="1833" y="1"/>
                        <a:pt x="1377" y="1"/>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 name="Google Shape;2896;p62">
                  <a:extLst>
                    <a:ext uri="{FF2B5EF4-FFF2-40B4-BE49-F238E27FC236}">
                      <a16:creationId xmlns:a16="http://schemas.microsoft.com/office/drawing/2014/main" id="{EF2606F3-C662-06D1-3C41-9E9F426CC1F6}"/>
                    </a:ext>
                  </a:extLst>
                </p:cNvPr>
                <p:cNvSpPr/>
                <p:nvPr/>
              </p:nvSpPr>
              <p:spPr>
                <a:xfrm flipH="1">
                  <a:off x="2521500" y="2674922"/>
                  <a:ext cx="143085" cy="130025"/>
                </a:xfrm>
                <a:custGeom>
                  <a:avLst/>
                  <a:gdLst/>
                  <a:ahLst/>
                  <a:cxnLst/>
                  <a:rect l="l" t="t" r="r" b="b"/>
                  <a:pathLst>
                    <a:path w="745" h="677" extrusionOk="0">
                      <a:moveTo>
                        <a:pt x="723" y="1"/>
                      </a:moveTo>
                      <a:cubicBezTo>
                        <a:pt x="634" y="22"/>
                        <a:pt x="545" y="22"/>
                        <a:pt x="482" y="64"/>
                      </a:cubicBezTo>
                      <a:cubicBezTo>
                        <a:pt x="262" y="153"/>
                        <a:pt x="89" y="325"/>
                        <a:pt x="0" y="587"/>
                      </a:cubicBezTo>
                      <a:lnTo>
                        <a:pt x="110" y="676"/>
                      </a:lnTo>
                      <a:cubicBezTo>
                        <a:pt x="199" y="435"/>
                        <a:pt x="351" y="284"/>
                        <a:pt x="524" y="195"/>
                      </a:cubicBezTo>
                      <a:cubicBezTo>
                        <a:pt x="592" y="174"/>
                        <a:pt x="655" y="174"/>
                        <a:pt x="744" y="153"/>
                      </a:cubicBezTo>
                      <a:lnTo>
                        <a:pt x="723" y="1"/>
                      </a:lnTo>
                      <a:close/>
                    </a:path>
                  </a:pathLst>
                </a:custGeom>
                <a:solidFill>
                  <a:srgbClr val="C7E6EE"/>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 name="Google Shape;2897;p62">
                  <a:extLst>
                    <a:ext uri="{FF2B5EF4-FFF2-40B4-BE49-F238E27FC236}">
                      <a16:creationId xmlns:a16="http://schemas.microsoft.com/office/drawing/2014/main" id="{3F4AF32F-D2A1-2574-9215-A9AA9B304B05}"/>
                    </a:ext>
                  </a:extLst>
                </p:cNvPr>
                <p:cNvSpPr/>
                <p:nvPr/>
              </p:nvSpPr>
              <p:spPr>
                <a:xfrm flipH="1">
                  <a:off x="2509592" y="2665895"/>
                  <a:ext cx="167092" cy="151151"/>
                </a:xfrm>
                <a:custGeom>
                  <a:avLst/>
                  <a:gdLst/>
                  <a:ahLst/>
                  <a:cxnLst/>
                  <a:rect l="l" t="t" r="r" b="b"/>
                  <a:pathLst>
                    <a:path w="870" h="787" extrusionOk="0">
                      <a:moveTo>
                        <a:pt x="718" y="132"/>
                      </a:moveTo>
                      <a:lnTo>
                        <a:pt x="739" y="158"/>
                      </a:lnTo>
                      <a:cubicBezTo>
                        <a:pt x="676" y="179"/>
                        <a:pt x="634" y="179"/>
                        <a:pt x="566" y="200"/>
                      </a:cubicBezTo>
                      <a:cubicBezTo>
                        <a:pt x="393" y="263"/>
                        <a:pt x="262" y="441"/>
                        <a:pt x="173" y="634"/>
                      </a:cubicBezTo>
                      <a:lnTo>
                        <a:pt x="152" y="634"/>
                      </a:lnTo>
                      <a:cubicBezTo>
                        <a:pt x="241" y="393"/>
                        <a:pt x="372" y="242"/>
                        <a:pt x="566" y="158"/>
                      </a:cubicBezTo>
                      <a:cubicBezTo>
                        <a:pt x="608" y="132"/>
                        <a:pt x="676" y="132"/>
                        <a:pt x="718" y="132"/>
                      </a:cubicBezTo>
                      <a:close/>
                      <a:moveTo>
                        <a:pt x="765" y="1"/>
                      </a:moveTo>
                      <a:cubicBezTo>
                        <a:pt x="676" y="1"/>
                        <a:pt x="587" y="27"/>
                        <a:pt x="524" y="48"/>
                      </a:cubicBezTo>
                      <a:cubicBezTo>
                        <a:pt x="283" y="158"/>
                        <a:pt x="111" y="352"/>
                        <a:pt x="1" y="613"/>
                      </a:cubicBezTo>
                      <a:lnTo>
                        <a:pt x="1" y="655"/>
                      </a:lnTo>
                      <a:lnTo>
                        <a:pt x="215" y="786"/>
                      </a:lnTo>
                      <a:lnTo>
                        <a:pt x="241" y="723"/>
                      </a:lnTo>
                      <a:cubicBezTo>
                        <a:pt x="304" y="524"/>
                        <a:pt x="435" y="372"/>
                        <a:pt x="608" y="310"/>
                      </a:cubicBezTo>
                      <a:cubicBezTo>
                        <a:pt x="676" y="289"/>
                        <a:pt x="739" y="263"/>
                        <a:pt x="807" y="263"/>
                      </a:cubicBezTo>
                      <a:lnTo>
                        <a:pt x="870" y="263"/>
                      </a:lnTo>
                      <a:lnTo>
                        <a:pt x="849" y="200"/>
                      </a:lnTo>
                      <a:lnTo>
                        <a:pt x="828"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 name="Google Shape;2898;p62">
                  <a:extLst>
                    <a:ext uri="{FF2B5EF4-FFF2-40B4-BE49-F238E27FC236}">
                      <a16:creationId xmlns:a16="http://schemas.microsoft.com/office/drawing/2014/main" id="{C2AADC6B-3819-FB1F-F870-F22B053AA3D1}"/>
                    </a:ext>
                  </a:extLst>
                </p:cNvPr>
                <p:cNvSpPr/>
                <p:nvPr/>
              </p:nvSpPr>
              <p:spPr>
                <a:xfrm flipH="1">
                  <a:off x="2291220" y="2704115"/>
                  <a:ext cx="352238" cy="418883"/>
                </a:xfrm>
                <a:custGeom>
                  <a:avLst/>
                  <a:gdLst/>
                  <a:ahLst/>
                  <a:cxnLst/>
                  <a:rect l="l" t="t" r="r" b="b"/>
                  <a:pathLst>
                    <a:path w="1834" h="2181" extrusionOk="0">
                      <a:moveTo>
                        <a:pt x="655" y="1"/>
                      </a:moveTo>
                      <a:cubicBezTo>
                        <a:pt x="566" y="1"/>
                        <a:pt x="503" y="22"/>
                        <a:pt x="414" y="43"/>
                      </a:cubicBezTo>
                      <a:cubicBezTo>
                        <a:pt x="241" y="132"/>
                        <a:pt x="89" y="283"/>
                        <a:pt x="0" y="524"/>
                      </a:cubicBezTo>
                      <a:lnTo>
                        <a:pt x="21" y="524"/>
                      </a:lnTo>
                      <a:lnTo>
                        <a:pt x="1048" y="111"/>
                      </a:lnTo>
                      <a:lnTo>
                        <a:pt x="1069" y="111"/>
                      </a:lnTo>
                      <a:cubicBezTo>
                        <a:pt x="938" y="43"/>
                        <a:pt x="786" y="1"/>
                        <a:pt x="655" y="1"/>
                      </a:cubicBezTo>
                      <a:close/>
                      <a:moveTo>
                        <a:pt x="1640" y="807"/>
                      </a:moveTo>
                      <a:lnTo>
                        <a:pt x="1640" y="828"/>
                      </a:lnTo>
                      <a:lnTo>
                        <a:pt x="110" y="1530"/>
                      </a:lnTo>
                      <a:cubicBezTo>
                        <a:pt x="305" y="1932"/>
                        <a:pt x="671" y="2180"/>
                        <a:pt x="1012" y="2180"/>
                      </a:cubicBezTo>
                      <a:cubicBezTo>
                        <a:pt x="1092" y="2180"/>
                        <a:pt x="1172" y="2166"/>
                        <a:pt x="1247" y="2137"/>
                      </a:cubicBezTo>
                      <a:cubicBezTo>
                        <a:pt x="1681" y="1965"/>
                        <a:pt x="1833" y="1373"/>
                        <a:pt x="1640" y="807"/>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 name="Google Shape;2899;p62">
                  <a:extLst>
                    <a:ext uri="{FF2B5EF4-FFF2-40B4-BE49-F238E27FC236}">
                      <a16:creationId xmlns:a16="http://schemas.microsoft.com/office/drawing/2014/main" id="{5051CEC9-54A0-2CAA-8E05-578A2C94D250}"/>
                    </a:ext>
                  </a:extLst>
                </p:cNvPr>
                <p:cNvSpPr/>
                <p:nvPr/>
              </p:nvSpPr>
              <p:spPr>
                <a:xfrm flipH="1">
                  <a:off x="2295253" y="2696049"/>
                  <a:ext cx="360305" cy="437513"/>
                </a:xfrm>
                <a:custGeom>
                  <a:avLst/>
                  <a:gdLst/>
                  <a:ahLst/>
                  <a:cxnLst/>
                  <a:rect l="l" t="t" r="r" b="b"/>
                  <a:pathLst>
                    <a:path w="1876" h="2278" extrusionOk="0">
                      <a:moveTo>
                        <a:pt x="718" y="106"/>
                      </a:moveTo>
                      <a:cubicBezTo>
                        <a:pt x="786" y="106"/>
                        <a:pt x="870" y="132"/>
                        <a:pt x="938" y="153"/>
                      </a:cubicBezTo>
                      <a:lnTo>
                        <a:pt x="236" y="435"/>
                      </a:lnTo>
                      <a:cubicBezTo>
                        <a:pt x="325" y="325"/>
                        <a:pt x="393" y="195"/>
                        <a:pt x="498" y="153"/>
                      </a:cubicBezTo>
                      <a:cubicBezTo>
                        <a:pt x="566" y="132"/>
                        <a:pt x="655" y="106"/>
                        <a:pt x="718" y="106"/>
                      </a:cubicBezTo>
                      <a:close/>
                      <a:moveTo>
                        <a:pt x="718" y="1"/>
                      </a:moveTo>
                      <a:cubicBezTo>
                        <a:pt x="629" y="1"/>
                        <a:pt x="545" y="1"/>
                        <a:pt x="456" y="43"/>
                      </a:cubicBezTo>
                      <a:cubicBezTo>
                        <a:pt x="262" y="132"/>
                        <a:pt x="105" y="305"/>
                        <a:pt x="21" y="545"/>
                      </a:cubicBezTo>
                      <a:lnTo>
                        <a:pt x="1" y="587"/>
                      </a:lnTo>
                      <a:lnTo>
                        <a:pt x="84" y="629"/>
                      </a:lnTo>
                      <a:lnTo>
                        <a:pt x="1111" y="215"/>
                      </a:lnTo>
                      <a:lnTo>
                        <a:pt x="1153" y="106"/>
                      </a:lnTo>
                      <a:lnTo>
                        <a:pt x="1132" y="106"/>
                      </a:lnTo>
                      <a:lnTo>
                        <a:pt x="1111" y="85"/>
                      </a:lnTo>
                      <a:lnTo>
                        <a:pt x="1090" y="85"/>
                      </a:lnTo>
                      <a:cubicBezTo>
                        <a:pt x="980" y="43"/>
                        <a:pt x="849" y="1"/>
                        <a:pt x="718" y="1"/>
                      </a:cubicBezTo>
                      <a:close/>
                      <a:moveTo>
                        <a:pt x="1655" y="959"/>
                      </a:moveTo>
                      <a:cubicBezTo>
                        <a:pt x="1723" y="1200"/>
                        <a:pt x="1744" y="1441"/>
                        <a:pt x="1676" y="1656"/>
                      </a:cubicBezTo>
                      <a:cubicBezTo>
                        <a:pt x="1614" y="1876"/>
                        <a:pt x="1483" y="2048"/>
                        <a:pt x="1284" y="2116"/>
                      </a:cubicBezTo>
                      <a:cubicBezTo>
                        <a:pt x="1213" y="2147"/>
                        <a:pt x="1139" y="2162"/>
                        <a:pt x="1063" y="2162"/>
                      </a:cubicBezTo>
                      <a:cubicBezTo>
                        <a:pt x="767" y="2162"/>
                        <a:pt x="450" y="1939"/>
                        <a:pt x="262" y="1593"/>
                      </a:cubicBezTo>
                      <a:lnTo>
                        <a:pt x="1655" y="959"/>
                      </a:lnTo>
                      <a:close/>
                      <a:moveTo>
                        <a:pt x="1634" y="828"/>
                      </a:moveTo>
                      <a:lnTo>
                        <a:pt x="131" y="1525"/>
                      </a:lnTo>
                      <a:lnTo>
                        <a:pt x="84" y="1546"/>
                      </a:lnTo>
                      <a:lnTo>
                        <a:pt x="105" y="1593"/>
                      </a:lnTo>
                      <a:cubicBezTo>
                        <a:pt x="315" y="2012"/>
                        <a:pt x="693" y="2277"/>
                        <a:pt x="1061" y="2277"/>
                      </a:cubicBezTo>
                      <a:cubicBezTo>
                        <a:pt x="1152" y="2277"/>
                        <a:pt x="1243" y="2261"/>
                        <a:pt x="1331" y="2226"/>
                      </a:cubicBezTo>
                      <a:cubicBezTo>
                        <a:pt x="1572" y="2137"/>
                        <a:pt x="1723" y="1938"/>
                        <a:pt x="1786" y="1677"/>
                      </a:cubicBezTo>
                      <a:cubicBezTo>
                        <a:pt x="1875" y="1441"/>
                        <a:pt x="1854" y="1153"/>
                        <a:pt x="1744" y="870"/>
                      </a:cubicBezTo>
                      <a:lnTo>
                        <a:pt x="1765" y="849"/>
                      </a:lnTo>
                      <a:lnTo>
                        <a:pt x="1744" y="828"/>
                      </a:lnTo>
                      <a:lnTo>
                        <a:pt x="1655" y="870"/>
                      </a:lnTo>
                      <a:lnTo>
                        <a:pt x="1634" y="849"/>
                      </a:lnTo>
                      <a:lnTo>
                        <a:pt x="1634" y="828"/>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4" name="Google Shape;2900;p62">
                  <a:extLst>
                    <a:ext uri="{FF2B5EF4-FFF2-40B4-BE49-F238E27FC236}">
                      <a16:creationId xmlns:a16="http://schemas.microsoft.com/office/drawing/2014/main" id="{AB15EB8E-5FEC-A4BC-1359-CB65EBE13136}"/>
                    </a:ext>
                  </a:extLst>
                </p:cNvPr>
                <p:cNvSpPr/>
                <p:nvPr/>
              </p:nvSpPr>
              <p:spPr>
                <a:xfrm flipH="1">
                  <a:off x="1850629" y="2934206"/>
                  <a:ext cx="448844" cy="742120"/>
                </a:xfrm>
                <a:custGeom>
                  <a:avLst/>
                  <a:gdLst/>
                  <a:ahLst/>
                  <a:cxnLst/>
                  <a:rect l="l" t="t" r="r" b="b"/>
                  <a:pathLst>
                    <a:path w="2337" h="3864" extrusionOk="0">
                      <a:moveTo>
                        <a:pt x="700" y="1"/>
                      </a:moveTo>
                      <a:cubicBezTo>
                        <a:pt x="397" y="1"/>
                        <a:pt x="199" y="207"/>
                        <a:pt x="0" y="437"/>
                      </a:cubicBezTo>
                      <a:lnTo>
                        <a:pt x="1289" y="3799"/>
                      </a:lnTo>
                      <a:cubicBezTo>
                        <a:pt x="1309" y="3841"/>
                        <a:pt x="1373" y="3863"/>
                        <a:pt x="1465" y="3863"/>
                      </a:cubicBezTo>
                      <a:cubicBezTo>
                        <a:pt x="1568" y="3863"/>
                        <a:pt x="1705" y="3836"/>
                        <a:pt x="1854" y="3778"/>
                      </a:cubicBezTo>
                      <a:cubicBezTo>
                        <a:pt x="2137" y="3689"/>
                        <a:pt x="2336" y="3537"/>
                        <a:pt x="2310" y="3427"/>
                      </a:cubicBezTo>
                      <a:lnTo>
                        <a:pt x="1027" y="70"/>
                      </a:lnTo>
                      <a:cubicBezTo>
                        <a:pt x="905" y="22"/>
                        <a:pt x="797" y="1"/>
                        <a:pt x="700" y="1"/>
                      </a:cubicBez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5" name="Google Shape;2901;p62">
                  <a:extLst>
                    <a:ext uri="{FF2B5EF4-FFF2-40B4-BE49-F238E27FC236}">
                      <a16:creationId xmlns:a16="http://schemas.microsoft.com/office/drawing/2014/main" id="{3032C2AE-10F0-DCE6-2F2A-FAFBB576DA4A}"/>
                    </a:ext>
                  </a:extLst>
                </p:cNvPr>
                <p:cNvSpPr/>
                <p:nvPr/>
              </p:nvSpPr>
              <p:spPr>
                <a:xfrm flipH="1">
                  <a:off x="1842755" y="2924411"/>
                  <a:ext cx="469779" cy="760558"/>
                </a:xfrm>
                <a:custGeom>
                  <a:avLst/>
                  <a:gdLst/>
                  <a:ahLst/>
                  <a:cxnLst/>
                  <a:rect l="l" t="t" r="r" b="b"/>
                  <a:pathLst>
                    <a:path w="2446" h="3960" extrusionOk="0">
                      <a:moveTo>
                        <a:pt x="734" y="114"/>
                      </a:moveTo>
                      <a:cubicBezTo>
                        <a:pt x="829" y="114"/>
                        <a:pt x="933" y="136"/>
                        <a:pt x="1048" y="184"/>
                      </a:cubicBezTo>
                      <a:lnTo>
                        <a:pt x="2315" y="3499"/>
                      </a:lnTo>
                      <a:cubicBezTo>
                        <a:pt x="2315" y="3499"/>
                        <a:pt x="2336" y="3525"/>
                        <a:pt x="2315" y="3546"/>
                      </a:cubicBezTo>
                      <a:cubicBezTo>
                        <a:pt x="2294" y="3567"/>
                        <a:pt x="2273" y="3588"/>
                        <a:pt x="2226" y="3609"/>
                      </a:cubicBezTo>
                      <a:cubicBezTo>
                        <a:pt x="2163" y="3677"/>
                        <a:pt x="2053" y="3740"/>
                        <a:pt x="1901" y="3787"/>
                      </a:cubicBezTo>
                      <a:cubicBezTo>
                        <a:pt x="1770" y="3829"/>
                        <a:pt x="1639" y="3850"/>
                        <a:pt x="1550" y="3850"/>
                      </a:cubicBezTo>
                      <a:lnTo>
                        <a:pt x="1440" y="3850"/>
                      </a:lnTo>
                      <a:lnTo>
                        <a:pt x="1420" y="3829"/>
                      </a:lnTo>
                      <a:lnTo>
                        <a:pt x="131" y="488"/>
                      </a:lnTo>
                      <a:cubicBezTo>
                        <a:pt x="262" y="357"/>
                        <a:pt x="372" y="226"/>
                        <a:pt x="503" y="163"/>
                      </a:cubicBezTo>
                      <a:cubicBezTo>
                        <a:pt x="574" y="131"/>
                        <a:pt x="650" y="114"/>
                        <a:pt x="734" y="114"/>
                      </a:cubicBezTo>
                      <a:close/>
                      <a:moveTo>
                        <a:pt x="777" y="1"/>
                      </a:moveTo>
                      <a:cubicBezTo>
                        <a:pt x="659" y="1"/>
                        <a:pt x="553" y="29"/>
                        <a:pt x="461" y="74"/>
                      </a:cubicBezTo>
                      <a:cubicBezTo>
                        <a:pt x="283" y="142"/>
                        <a:pt x="152" y="294"/>
                        <a:pt x="21" y="446"/>
                      </a:cubicBezTo>
                      <a:lnTo>
                        <a:pt x="0" y="467"/>
                      </a:lnTo>
                      <a:lnTo>
                        <a:pt x="1310" y="3850"/>
                      </a:lnTo>
                      <a:cubicBezTo>
                        <a:pt x="1330" y="3918"/>
                        <a:pt x="1357" y="3939"/>
                        <a:pt x="1399" y="3939"/>
                      </a:cubicBezTo>
                      <a:cubicBezTo>
                        <a:pt x="1440" y="3960"/>
                        <a:pt x="1488" y="3960"/>
                        <a:pt x="1550" y="3960"/>
                      </a:cubicBezTo>
                      <a:cubicBezTo>
                        <a:pt x="1660" y="3960"/>
                        <a:pt x="1791" y="3939"/>
                        <a:pt x="1943" y="3892"/>
                      </a:cubicBezTo>
                      <a:cubicBezTo>
                        <a:pt x="2095" y="3829"/>
                        <a:pt x="2226" y="3761"/>
                        <a:pt x="2315" y="3698"/>
                      </a:cubicBezTo>
                      <a:cubicBezTo>
                        <a:pt x="2357" y="3677"/>
                        <a:pt x="2378" y="3630"/>
                        <a:pt x="2404" y="3609"/>
                      </a:cubicBezTo>
                      <a:cubicBezTo>
                        <a:pt x="2425" y="3567"/>
                        <a:pt x="2446" y="3525"/>
                        <a:pt x="2425" y="3478"/>
                      </a:cubicBezTo>
                      <a:lnTo>
                        <a:pt x="1137" y="74"/>
                      </a:lnTo>
                      <a:lnTo>
                        <a:pt x="1116" y="74"/>
                      </a:lnTo>
                      <a:cubicBezTo>
                        <a:pt x="994" y="23"/>
                        <a:pt x="881" y="1"/>
                        <a:pt x="777" y="1"/>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6" name="Google Shape;2902;p62">
                  <a:extLst>
                    <a:ext uri="{FF2B5EF4-FFF2-40B4-BE49-F238E27FC236}">
                      <a16:creationId xmlns:a16="http://schemas.microsoft.com/office/drawing/2014/main" id="{03768551-08E8-64A4-573F-4F965C60B589}"/>
                    </a:ext>
                  </a:extLst>
                </p:cNvPr>
                <p:cNvSpPr/>
                <p:nvPr/>
              </p:nvSpPr>
              <p:spPr>
                <a:xfrm flipH="1">
                  <a:off x="1817592" y="3445477"/>
                  <a:ext cx="280792" cy="276758"/>
                </a:xfrm>
                <a:custGeom>
                  <a:avLst/>
                  <a:gdLst/>
                  <a:ahLst/>
                  <a:cxnLst/>
                  <a:rect l="l" t="t" r="r" b="b"/>
                  <a:pathLst>
                    <a:path w="1462" h="1441" extrusionOk="0">
                      <a:moveTo>
                        <a:pt x="739" y="0"/>
                      </a:moveTo>
                      <a:cubicBezTo>
                        <a:pt x="325" y="0"/>
                        <a:pt x="1" y="330"/>
                        <a:pt x="1" y="723"/>
                      </a:cubicBezTo>
                      <a:cubicBezTo>
                        <a:pt x="1" y="1116"/>
                        <a:pt x="325" y="1440"/>
                        <a:pt x="739" y="1440"/>
                      </a:cubicBezTo>
                      <a:cubicBezTo>
                        <a:pt x="1132" y="1440"/>
                        <a:pt x="1462" y="1116"/>
                        <a:pt x="1462" y="723"/>
                      </a:cubicBezTo>
                      <a:cubicBezTo>
                        <a:pt x="1462" y="330"/>
                        <a:pt x="1132" y="0"/>
                        <a:pt x="739"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7" name="Google Shape;2903;p62">
                  <a:extLst>
                    <a:ext uri="{FF2B5EF4-FFF2-40B4-BE49-F238E27FC236}">
                      <a16:creationId xmlns:a16="http://schemas.microsoft.com/office/drawing/2014/main" id="{FC4B7FAE-0242-E471-5F6A-257AA99C0456}"/>
                    </a:ext>
                  </a:extLst>
                </p:cNvPr>
                <p:cNvSpPr/>
                <p:nvPr/>
              </p:nvSpPr>
              <p:spPr>
                <a:xfrm flipH="1">
                  <a:off x="1809525" y="3433377"/>
                  <a:ext cx="297885" cy="301918"/>
                </a:xfrm>
                <a:custGeom>
                  <a:avLst/>
                  <a:gdLst/>
                  <a:ahLst/>
                  <a:cxnLst/>
                  <a:rect l="l" t="t" r="r" b="b"/>
                  <a:pathLst>
                    <a:path w="1551" h="1572" extrusionOk="0">
                      <a:moveTo>
                        <a:pt x="786" y="110"/>
                      </a:moveTo>
                      <a:cubicBezTo>
                        <a:pt x="1158" y="110"/>
                        <a:pt x="1441" y="414"/>
                        <a:pt x="1441" y="786"/>
                      </a:cubicBezTo>
                      <a:cubicBezTo>
                        <a:pt x="1441" y="1158"/>
                        <a:pt x="1158" y="1462"/>
                        <a:pt x="786" y="1462"/>
                      </a:cubicBezTo>
                      <a:cubicBezTo>
                        <a:pt x="420" y="1462"/>
                        <a:pt x="111" y="1158"/>
                        <a:pt x="111" y="786"/>
                      </a:cubicBezTo>
                      <a:cubicBezTo>
                        <a:pt x="111" y="414"/>
                        <a:pt x="420" y="110"/>
                        <a:pt x="786" y="110"/>
                      </a:cubicBezTo>
                      <a:close/>
                      <a:moveTo>
                        <a:pt x="786" y="0"/>
                      </a:moveTo>
                      <a:cubicBezTo>
                        <a:pt x="352" y="0"/>
                        <a:pt x="1" y="351"/>
                        <a:pt x="1" y="786"/>
                      </a:cubicBezTo>
                      <a:cubicBezTo>
                        <a:pt x="1" y="1221"/>
                        <a:pt x="352" y="1572"/>
                        <a:pt x="786" y="1572"/>
                      </a:cubicBezTo>
                      <a:cubicBezTo>
                        <a:pt x="1205" y="1572"/>
                        <a:pt x="1551" y="1221"/>
                        <a:pt x="1551" y="786"/>
                      </a:cubicBezTo>
                      <a:cubicBezTo>
                        <a:pt x="1551" y="351"/>
                        <a:pt x="1205" y="0"/>
                        <a:pt x="786" y="0"/>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8" name="Google Shape;2904;p62">
                  <a:extLst>
                    <a:ext uri="{FF2B5EF4-FFF2-40B4-BE49-F238E27FC236}">
                      <a16:creationId xmlns:a16="http://schemas.microsoft.com/office/drawing/2014/main" id="{A3DE1490-B3BF-6DF6-6AAD-3727E6C834C4}"/>
                    </a:ext>
                  </a:extLst>
                </p:cNvPr>
                <p:cNvSpPr/>
                <p:nvPr/>
              </p:nvSpPr>
              <p:spPr>
                <a:xfrm flipH="1">
                  <a:off x="2454279" y="2997779"/>
                  <a:ext cx="189179" cy="155184"/>
                </a:xfrm>
                <a:custGeom>
                  <a:avLst/>
                  <a:gdLst/>
                  <a:ahLst/>
                  <a:cxnLst/>
                  <a:rect l="l" t="t" r="r" b="b"/>
                  <a:pathLst>
                    <a:path w="985" h="808" extrusionOk="0">
                      <a:moveTo>
                        <a:pt x="110" y="1"/>
                      </a:moveTo>
                      <a:lnTo>
                        <a:pt x="0" y="85"/>
                      </a:lnTo>
                      <a:cubicBezTo>
                        <a:pt x="220" y="498"/>
                        <a:pt x="613" y="786"/>
                        <a:pt x="985" y="807"/>
                      </a:cubicBezTo>
                      <a:lnTo>
                        <a:pt x="959" y="655"/>
                      </a:lnTo>
                      <a:cubicBezTo>
                        <a:pt x="613" y="629"/>
                        <a:pt x="283" y="367"/>
                        <a:pt x="110" y="1"/>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9" name="Google Shape;2905;p62">
                  <a:extLst>
                    <a:ext uri="{FF2B5EF4-FFF2-40B4-BE49-F238E27FC236}">
                      <a16:creationId xmlns:a16="http://schemas.microsoft.com/office/drawing/2014/main" id="{8763185A-A765-BDE6-F6A4-A40FDCB4A702}"/>
                    </a:ext>
                  </a:extLst>
                </p:cNvPr>
                <p:cNvSpPr/>
                <p:nvPr/>
              </p:nvSpPr>
              <p:spPr>
                <a:xfrm flipH="1">
                  <a:off x="2446212" y="2984752"/>
                  <a:ext cx="205312" cy="180344"/>
                </a:xfrm>
                <a:custGeom>
                  <a:avLst/>
                  <a:gdLst/>
                  <a:ahLst/>
                  <a:cxnLst/>
                  <a:rect l="l" t="t" r="r" b="b"/>
                  <a:pathLst>
                    <a:path w="1069" h="939" extrusionOk="0">
                      <a:moveTo>
                        <a:pt x="42" y="111"/>
                      </a:moveTo>
                      <a:lnTo>
                        <a:pt x="21" y="132"/>
                      </a:lnTo>
                      <a:lnTo>
                        <a:pt x="42" y="111"/>
                      </a:lnTo>
                      <a:close/>
                      <a:moveTo>
                        <a:pt x="131" y="174"/>
                      </a:moveTo>
                      <a:cubicBezTo>
                        <a:pt x="325" y="504"/>
                        <a:pt x="634" y="744"/>
                        <a:pt x="938" y="786"/>
                      </a:cubicBezTo>
                      <a:lnTo>
                        <a:pt x="959" y="807"/>
                      </a:lnTo>
                      <a:cubicBezTo>
                        <a:pt x="634" y="765"/>
                        <a:pt x="325" y="525"/>
                        <a:pt x="131" y="174"/>
                      </a:cubicBezTo>
                      <a:close/>
                      <a:moveTo>
                        <a:pt x="152" y="1"/>
                      </a:moveTo>
                      <a:lnTo>
                        <a:pt x="42" y="111"/>
                      </a:lnTo>
                      <a:lnTo>
                        <a:pt x="0" y="174"/>
                      </a:lnTo>
                      <a:lnTo>
                        <a:pt x="0" y="195"/>
                      </a:lnTo>
                      <a:cubicBezTo>
                        <a:pt x="215" y="614"/>
                        <a:pt x="587" y="875"/>
                        <a:pt x="959" y="938"/>
                      </a:cubicBezTo>
                      <a:lnTo>
                        <a:pt x="1027" y="938"/>
                      </a:lnTo>
                      <a:lnTo>
                        <a:pt x="1027" y="828"/>
                      </a:lnTo>
                      <a:lnTo>
                        <a:pt x="1069" y="875"/>
                      </a:lnTo>
                      <a:lnTo>
                        <a:pt x="1069" y="875"/>
                      </a:lnTo>
                      <a:lnTo>
                        <a:pt x="1048" y="676"/>
                      </a:lnTo>
                      <a:lnTo>
                        <a:pt x="1001" y="676"/>
                      </a:lnTo>
                      <a:cubicBezTo>
                        <a:pt x="697" y="655"/>
                        <a:pt x="372" y="415"/>
                        <a:pt x="194" y="64"/>
                      </a:cubicBezTo>
                      <a:lnTo>
                        <a:pt x="152"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0" name="Google Shape;2906;p62">
                  <a:extLst>
                    <a:ext uri="{FF2B5EF4-FFF2-40B4-BE49-F238E27FC236}">
                      <a16:creationId xmlns:a16="http://schemas.microsoft.com/office/drawing/2014/main" id="{1D82AD64-895D-C0B6-EB59-456A7DF9CF61}"/>
                    </a:ext>
                  </a:extLst>
                </p:cNvPr>
                <p:cNvSpPr/>
                <p:nvPr/>
              </p:nvSpPr>
              <p:spPr>
                <a:xfrm flipH="1">
                  <a:off x="1222006" y="2255841"/>
                  <a:ext cx="319012" cy="272149"/>
                </a:xfrm>
                <a:custGeom>
                  <a:avLst/>
                  <a:gdLst/>
                  <a:ahLst/>
                  <a:cxnLst/>
                  <a:rect l="l" t="t" r="r" b="b"/>
                  <a:pathLst>
                    <a:path w="1661" h="1417" extrusionOk="0">
                      <a:moveTo>
                        <a:pt x="990" y="1"/>
                      </a:moveTo>
                      <a:cubicBezTo>
                        <a:pt x="922" y="1"/>
                        <a:pt x="853" y="14"/>
                        <a:pt x="786" y="41"/>
                      </a:cubicBezTo>
                      <a:lnTo>
                        <a:pt x="351" y="219"/>
                      </a:lnTo>
                      <a:cubicBezTo>
                        <a:pt x="110" y="350"/>
                        <a:pt x="0" y="633"/>
                        <a:pt x="110" y="895"/>
                      </a:cubicBezTo>
                      <a:lnTo>
                        <a:pt x="194" y="1135"/>
                      </a:lnTo>
                      <a:cubicBezTo>
                        <a:pt x="290" y="1313"/>
                        <a:pt x="473" y="1417"/>
                        <a:pt x="667" y="1417"/>
                      </a:cubicBezTo>
                      <a:cubicBezTo>
                        <a:pt x="736" y="1417"/>
                        <a:pt x="806" y="1404"/>
                        <a:pt x="875" y="1376"/>
                      </a:cubicBezTo>
                      <a:lnTo>
                        <a:pt x="1288" y="1198"/>
                      </a:lnTo>
                      <a:cubicBezTo>
                        <a:pt x="1550" y="1088"/>
                        <a:pt x="1660" y="785"/>
                        <a:pt x="1550" y="544"/>
                      </a:cubicBezTo>
                      <a:lnTo>
                        <a:pt x="1461" y="303"/>
                      </a:lnTo>
                      <a:cubicBezTo>
                        <a:pt x="1364" y="109"/>
                        <a:pt x="1183" y="1"/>
                        <a:pt x="990"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1" name="Google Shape;2907;p62">
                  <a:extLst>
                    <a:ext uri="{FF2B5EF4-FFF2-40B4-BE49-F238E27FC236}">
                      <a16:creationId xmlns:a16="http://schemas.microsoft.com/office/drawing/2014/main" id="{04DAA9A7-06C9-5830-93A0-840675E30536}"/>
                    </a:ext>
                  </a:extLst>
                </p:cNvPr>
                <p:cNvSpPr/>
                <p:nvPr/>
              </p:nvSpPr>
              <p:spPr>
                <a:xfrm flipH="1">
                  <a:off x="1210098" y="2244126"/>
                  <a:ext cx="344172" cy="296349"/>
                </a:xfrm>
                <a:custGeom>
                  <a:avLst/>
                  <a:gdLst/>
                  <a:ahLst/>
                  <a:cxnLst/>
                  <a:rect l="l" t="t" r="r" b="b"/>
                  <a:pathLst>
                    <a:path w="1792" h="1543" extrusionOk="0">
                      <a:moveTo>
                        <a:pt x="1061" y="115"/>
                      </a:moveTo>
                      <a:cubicBezTo>
                        <a:pt x="1239" y="115"/>
                        <a:pt x="1401" y="210"/>
                        <a:pt x="1467" y="390"/>
                      </a:cubicBezTo>
                      <a:lnTo>
                        <a:pt x="1572" y="626"/>
                      </a:lnTo>
                      <a:cubicBezTo>
                        <a:pt x="1661" y="846"/>
                        <a:pt x="1572" y="1107"/>
                        <a:pt x="1336" y="1196"/>
                      </a:cubicBezTo>
                      <a:lnTo>
                        <a:pt x="917" y="1390"/>
                      </a:lnTo>
                      <a:cubicBezTo>
                        <a:pt x="854" y="1420"/>
                        <a:pt x="789" y="1433"/>
                        <a:pt x="725" y="1433"/>
                      </a:cubicBezTo>
                      <a:cubicBezTo>
                        <a:pt x="553" y="1433"/>
                        <a:pt x="396" y="1332"/>
                        <a:pt x="331" y="1175"/>
                      </a:cubicBezTo>
                      <a:lnTo>
                        <a:pt x="221" y="935"/>
                      </a:lnTo>
                      <a:cubicBezTo>
                        <a:pt x="132" y="694"/>
                        <a:pt x="221" y="432"/>
                        <a:pt x="462" y="343"/>
                      </a:cubicBezTo>
                      <a:lnTo>
                        <a:pt x="876" y="149"/>
                      </a:lnTo>
                      <a:cubicBezTo>
                        <a:pt x="937" y="126"/>
                        <a:pt x="1000" y="115"/>
                        <a:pt x="1061" y="115"/>
                      </a:cubicBezTo>
                      <a:close/>
                      <a:moveTo>
                        <a:pt x="1040" y="0"/>
                      </a:moveTo>
                      <a:cubicBezTo>
                        <a:pt x="971" y="0"/>
                        <a:pt x="901" y="13"/>
                        <a:pt x="834" y="39"/>
                      </a:cubicBezTo>
                      <a:lnTo>
                        <a:pt x="394" y="233"/>
                      </a:lnTo>
                      <a:cubicBezTo>
                        <a:pt x="132" y="364"/>
                        <a:pt x="1" y="694"/>
                        <a:pt x="111" y="976"/>
                      </a:cubicBezTo>
                      <a:lnTo>
                        <a:pt x="221" y="1217"/>
                      </a:lnTo>
                      <a:cubicBezTo>
                        <a:pt x="318" y="1427"/>
                        <a:pt x="525" y="1542"/>
                        <a:pt x="741" y="1542"/>
                      </a:cubicBezTo>
                      <a:cubicBezTo>
                        <a:pt x="816" y="1542"/>
                        <a:pt x="892" y="1528"/>
                        <a:pt x="965" y="1500"/>
                      </a:cubicBezTo>
                      <a:lnTo>
                        <a:pt x="1399" y="1306"/>
                      </a:lnTo>
                      <a:cubicBezTo>
                        <a:pt x="1661" y="1196"/>
                        <a:pt x="1792" y="846"/>
                        <a:pt x="1682" y="584"/>
                      </a:cubicBezTo>
                      <a:lnTo>
                        <a:pt x="1572" y="343"/>
                      </a:lnTo>
                      <a:cubicBezTo>
                        <a:pt x="1472" y="128"/>
                        <a:pt x="1260" y="0"/>
                        <a:pt x="1040" y="0"/>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2" name="Google Shape;2908;p62">
                  <a:extLst>
                    <a:ext uri="{FF2B5EF4-FFF2-40B4-BE49-F238E27FC236}">
                      <a16:creationId xmlns:a16="http://schemas.microsoft.com/office/drawing/2014/main" id="{26872325-1B0A-F62A-F6B1-CF3D36788A6B}"/>
                    </a:ext>
                  </a:extLst>
                </p:cNvPr>
                <p:cNvSpPr/>
                <p:nvPr/>
              </p:nvSpPr>
              <p:spPr>
                <a:xfrm flipH="1">
                  <a:off x="1461522" y="2339004"/>
                  <a:ext cx="1269517" cy="729444"/>
                </a:xfrm>
                <a:custGeom>
                  <a:avLst/>
                  <a:gdLst/>
                  <a:ahLst/>
                  <a:cxnLst/>
                  <a:rect l="l" t="t" r="r" b="b"/>
                  <a:pathLst>
                    <a:path w="6610" h="3798" extrusionOk="0">
                      <a:moveTo>
                        <a:pt x="6086" y="1"/>
                      </a:moveTo>
                      <a:lnTo>
                        <a:pt x="1" y="2645"/>
                      </a:lnTo>
                      <a:lnTo>
                        <a:pt x="498" y="3797"/>
                      </a:lnTo>
                      <a:lnTo>
                        <a:pt x="6610" y="1158"/>
                      </a:lnTo>
                      <a:lnTo>
                        <a:pt x="6086" y="1"/>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3" name="Google Shape;2909;p62">
                  <a:extLst>
                    <a:ext uri="{FF2B5EF4-FFF2-40B4-BE49-F238E27FC236}">
                      <a16:creationId xmlns:a16="http://schemas.microsoft.com/office/drawing/2014/main" id="{105930AE-ED9B-5697-7CA3-82285CFD52A6}"/>
                    </a:ext>
                  </a:extLst>
                </p:cNvPr>
                <p:cNvSpPr/>
                <p:nvPr/>
              </p:nvSpPr>
              <p:spPr>
                <a:xfrm flipH="1">
                  <a:off x="1448462" y="2322871"/>
                  <a:ext cx="1299670" cy="762670"/>
                </a:xfrm>
                <a:custGeom>
                  <a:avLst/>
                  <a:gdLst/>
                  <a:ahLst/>
                  <a:cxnLst/>
                  <a:rect l="l" t="t" r="r" b="b"/>
                  <a:pathLst>
                    <a:path w="6767" h="3971" extrusionOk="0">
                      <a:moveTo>
                        <a:pt x="6154" y="153"/>
                      </a:moveTo>
                      <a:lnTo>
                        <a:pt x="6610" y="1200"/>
                      </a:lnTo>
                      <a:lnTo>
                        <a:pt x="613" y="3819"/>
                      </a:lnTo>
                      <a:lnTo>
                        <a:pt x="153" y="2771"/>
                      </a:lnTo>
                      <a:lnTo>
                        <a:pt x="6154" y="153"/>
                      </a:lnTo>
                      <a:close/>
                      <a:moveTo>
                        <a:pt x="6217" y="1"/>
                      </a:moveTo>
                      <a:lnTo>
                        <a:pt x="6154" y="22"/>
                      </a:lnTo>
                      <a:lnTo>
                        <a:pt x="1" y="2703"/>
                      </a:lnTo>
                      <a:lnTo>
                        <a:pt x="566" y="3970"/>
                      </a:lnTo>
                      <a:lnTo>
                        <a:pt x="6767" y="1263"/>
                      </a:lnTo>
                      <a:lnTo>
                        <a:pt x="6217"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4" name="Google Shape;2910;p62">
                  <a:extLst>
                    <a:ext uri="{FF2B5EF4-FFF2-40B4-BE49-F238E27FC236}">
                      <a16:creationId xmlns:a16="http://schemas.microsoft.com/office/drawing/2014/main" id="{358E6A08-B13D-58D3-02B5-D4E342D28036}"/>
                    </a:ext>
                  </a:extLst>
                </p:cNvPr>
                <p:cNvSpPr/>
                <p:nvPr/>
              </p:nvSpPr>
              <p:spPr>
                <a:xfrm flipH="1">
                  <a:off x="1490714" y="2398352"/>
                  <a:ext cx="1215164" cy="607678"/>
                </a:xfrm>
                <a:custGeom>
                  <a:avLst/>
                  <a:gdLst/>
                  <a:ahLst/>
                  <a:cxnLst/>
                  <a:rect l="l" t="t" r="r" b="b"/>
                  <a:pathLst>
                    <a:path w="6327" h="3164" extrusionOk="0">
                      <a:moveTo>
                        <a:pt x="6107" y="1"/>
                      </a:moveTo>
                      <a:lnTo>
                        <a:pt x="1" y="2661"/>
                      </a:lnTo>
                      <a:lnTo>
                        <a:pt x="236" y="3164"/>
                      </a:lnTo>
                      <a:lnTo>
                        <a:pt x="6327" y="524"/>
                      </a:lnTo>
                      <a:lnTo>
                        <a:pt x="6107" y="1"/>
                      </a:ln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5" name="Google Shape;2911;p62">
                  <a:extLst>
                    <a:ext uri="{FF2B5EF4-FFF2-40B4-BE49-F238E27FC236}">
                      <a16:creationId xmlns:a16="http://schemas.microsoft.com/office/drawing/2014/main" id="{E0F8A85A-A010-C594-20F7-D04C4E4F97F6}"/>
                    </a:ext>
                  </a:extLst>
                </p:cNvPr>
                <p:cNvSpPr/>
                <p:nvPr/>
              </p:nvSpPr>
              <p:spPr>
                <a:xfrm flipH="1">
                  <a:off x="1473621" y="2385291"/>
                  <a:ext cx="1245317" cy="637831"/>
                </a:xfrm>
                <a:custGeom>
                  <a:avLst/>
                  <a:gdLst/>
                  <a:ahLst/>
                  <a:cxnLst/>
                  <a:rect l="l" t="t" r="r" b="b"/>
                  <a:pathLst>
                    <a:path w="6484" h="3321" extrusionOk="0">
                      <a:moveTo>
                        <a:pt x="6154" y="152"/>
                      </a:moveTo>
                      <a:lnTo>
                        <a:pt x="6327" y="545"/>
                      </a:lnTo>
                      <a:lnTo>
                        <a:pt x="331" y="3164"/>
                      </a:lnTo>
                      <a:lnTo>
                        <a:pt x="152" y="2750"/>
                      </a:lnTo>
                      <a:lnTo>
                        <a:pt x="6154" y="152"/>
                      </a:lnTo>
                      <a:close/>
                      <a:moveTo>
                        <a:pt x="6196" y="1"/>
                      </a:moveTo>
                      <a:lnTo>
                        <a:pt x="6154" y="22"/>
                      </a:lnTo>
                      <a:lnTo>
                        <a:pt x="1" y="2708"/>
                      </a:lnTo>
                      <a:lnTo>
                        <a:pt x="262" y="3321"/>
                      </a:lnTo>
                      <a:lnTo>
                        <a:pt x="6484" y="613"/>
                      </a:lnTo>
                      <a:lnTo>
                        <a:pt x="6196"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6" name="Google Shape;2912;p62">
                  <a:extLst>
                    <a:ext uri="{FF2B5EF4-FFF2-40B4-BE49-F238E27FC236}">
                      <a16:creationId xmlns:a16="http://schemas.microsoft.com/office/drawing/2014/main" id="{C0C57933-E74A-990B-B479-ED68028DDBFB}"/>
                    </a:ext>
                  </a:extLst>
                </p:cNvPr>
                <p:cNvSpPr/>
                <p:nvPr/>
              </p:nvSpPr>
              <p:spPr>
                <a:xfrm flipH="1">
                  <a:off x="1377959" y="2301744"/>
                  <a:ext cx="184186" cy="259857"/>
                </a:xfrm>
                <a:custGeom>
                  <a:avLst/>
                  <a:gdLst/>
                  <a:ahLst/>
                  <a:cxnLst/>
                  <a:rect l="l" t="t" r="r" b="b"/>
                  <a:pathLst>
                    <a:path w="959" h="1353" extrusionOk="0">
                      <a:moveTo>
                        <a:pt x="461" y="1"/>
                      </a:moveTo>
                      <a:lnTo>
                        <a:pt x="0" y="195"/>
                      </a:lnTo>
                      <a:lnTo>
                        <a:pt x="524" y="1352"/>
                      </a:lnTo>
                      <a:lnTo>
                        <a:pt x="958" y="1158"/>
                      </a:lnTo>
                      <a:lnTo>
                        <a:pt x="461" y="1"/>
                      </a:ln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7" name="Google Shape;2913;p62">
                  <a:extLst>
                    <a:ext uri="{FF2B5EF4-FFF2-40B4-BE49-F238E27FC236}">
                      <a16:creationId xmlns:a16="http://schemas.microsoft.com/office/drawing/2014/main" id="{3F6B8578-AF6F-6DFC-AB43-7BB02262068E}"/>
                    </a:ext>
                  </a:extLst>
                </p:cNvPr>
                <p:cNvSpPr/>
                <p:nvPr/>
              </p:nvSpPr>
              <p:spPr>
                <a:xfrm flipH="1">
                  <a:off x="1364899" y="2284651"/>
                  <a:ext cx="209345" cy="290011"/>
                </a:xfrm>
                <a:custGeom>
                  <a:avLst/>
                  <a:gdLst/>
                  <a:ahLst/>
                  <a:cxnLst/>
                  <a:rect l="l" t="t" r="r" b="b"/>
                  <a:pathLst>
                    <a:path w="1090" h="1510" extrusionOk="0">
                      <a:moveTo>
                        <a:pt x="477" y="153"/>
                      </a:moveTo>
                      <a:lnTo>
                        <a:pt x="959" y="1200"/>
                      </a:lnTo>
                      <a:lnTo>
                        <a:pt x="608" y="1357"/>
                      </a:lnTo>
                      <a:lnTo>
                        <a:pt x="152" y="310"/>
                      </a:lnTo>
                      <a:lnTo>
                        <a:pt x="477" y="153"/>
                      </a:lnTo>
                      <a:close/>
                      <a:moveTo>
                        <a:pt x="545" y="1"/>
                      </a:moveTo>
                      <a:lnTo>
                        <a:pt x="498" y="22"/>
                      </a:lnTo>
                      <a:lnTo>
                        <a:pt x="0" y="242"/>
                      </a:lnTo>
                      <a:lnTo>
                        <a:pt x="545" y="1509"/>
                      </a:lnTo>
                      <a:lnTo>
                        <a:pt x="1089" y="1268"/>
                      </a:lnTo>
                      <a:lnTo>
                        <a:pt x="545"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8" name="Google Shape;2914;p62">
                  <a:extLst>
                    <a:ext uri="{FF2B5EF4-FFF2-40B4-BE49-F238E27FC236}">
                      <a16:creationId xmlns:a16="http://schemas.microsoft.com/office/drawing/2014/main" id="{1DA208BB-34A4-FF27-FECF-169C2FDAC014}"/>
                    </a:ext>
                  </a:extLst>
                </p:cNvPr>
                <p:cNvSpPr/>
                <p:nvPr/>
              </p:nvSpPr>
              <p:spPr>
                <a:xfrm flipH="1">
                  <a:off x="2635203" y="2847010"/>
                  <a:ext cx="255632" cy="221445"/>
                </a:xfrm>
                <a:custGeom>
                  <a:avLst/>
                  <a:gdLst/>
                  <a:ahLst/>
                  <a:cxnLst/>
                  <a:rect l="l" t="t" r="r" b="b"/>
                  <a:pathLst>
                    <a:path w="1331" h="1153" extrusionOk="0">
                      <a:moveTo>
                        <a:pt x="833" y="0"/>
                      </a:moveTo>
                      <a:lnTo>
                        <a:pt x="0" y="1048"/>
                      </a:lnTo>
                      <a:lnTo>
                        <a:pt x="1330" y="1152"/>
                      </a:lnTo>
                      <a:lnTo>
                        <a:pt x="1095" y="587"/>
                      </a:lnTo>
                      <a:lnTo>
                        <a:pt x="1068" y="587"/>
                      </a:lnTo>
                      <a:lnTo>
                        <a:pt x="833" y="0"/>
                      </a:lnTo>
                      <a:close/>
                    </a:path>
                  </a:pathLst>
                </a:custGeom>
                <a:solidFill>
                  <a:srgbClr val="FFE18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9" name="Google Shape;2915;p62">
                  <a:extLst>
                    <a:ext uri="{FF2B5EF4-FFF2-40B4-BE49-F238E27FC236}">
                      <a16:creationId xmlns:a16="http://schemas.microsoft.com/office/drawing/2014/main" id="{FBD9D31C-E01A-0894-0D23-43954884DCBB}"/>
                    </a:ext>
                  </a:extLst>
                </p:cNvPr>
                <p:cNvSpPr/>
                <p:nvPr/>
              </p:nvSpPr>
              <p:spPr>
                <a:xfrm flipH="1">
                  <a:off x="2618109" y="2825883"/>
                  <a:ext cx="276758" cy="255632"/>
                </a:xfrm>
                <a:custGeom>
                  <a:avLst/>
                  <a:gdLst/>
                  <a:ahLst/>
                  <a:cxnLst/>
                  <a:rect l="l" t="t" r="r" b="b"/>
                  <a:pathLst>
                    <a:path w="1441" h="1331" extrusionOk="0">
                      <a:moveTo>
                        <a:pt x="828" y="215"/>
                      </a:moveTo>
                      <a:lnTo>
                        <a:pt x="1048" y="718"/>
                      </a:lnTo>
                      <a:lnTo>
                        <a:pt x="1267" y="1200"/>
                      </a:lnTo>
                      <a:lnTo>
                        <a:pt x="131" y="1111"/>
                      </a:lnTo>
                      <a:lnTo>
                        <a:pt x="828" y="215"/>
                      </a:lnTo>
                      <a:close/>
                      <a:moveTo>
                        <a:pt x="0" y="1179"/>
                      </a:moveTo>
                      <a:lnTo>
                        <a:pt x="0" y="1221"/>
                      </a:lnTo>
                      <a:lnTo>
                        <a:pt x="21" y="1221"/>
                      </a:lnTo>
                      <a:lnTo>
                        <a:pt x="0" y="1179"/>
                      </a:lnTo>
                      <a:close/>
                      <a:moveTo>
                        <a:pt x="875" y="0"/>
                      </a:moveTo>
                      <a:lnTo>
                        <a:pt x="807" y="84"/>
                      </a:lnTo>
                      <a:lnTo>
                        <a:pt x="0" y="1111"/>
                      </a:lnTo>
                      <a:lnTo>
                        <a:pt x="0" y="1179"/>
                      </a:lnTo>
                      <a:lnTo>
                        <a:pt x="42" y="1221"/>
                      </a:lnTo>
                      <a:lnTo>
                        <a:pt x="1440" y="1331"/>
                      </a:lnTo>
                      <a:lnTo>
                        <a:pt x="1440" y="1331"/>
                      </a:lnTo>
                      <a:lnTo>
                        <a:pt x="1158" y="676"/>
                      </a:lnTo>
                      <a:lnTo>
                        <a:pt x="1158" y="655"/>
                      </a:lnTo>
                      <a:lnTo>
                        <a:pt x="875" y="0"/>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0" name="Google Shape;2916;p62">
                  <a:extLst>
                    <a:ext uri="{FF2B5EF4-FFF2-40B4-BE49-F238E27FC236}">
                      <a16:creationId xmlns:a16="http://schemas.microsoft.com/office/drawing/2014/main" id="{3442B6EF-B089-5365-1AE2-6C2C84CADFE0}"/>
                    </a:ext>
                  </a:extLst>
                </p:cNvPr>
                <p:cNvSpPr/>
                <p:nvPr/>
              </p:nvSpPr>
              <p:spPr>
                <a:xfrm flipH="1">
                  <a:off x="2811322" y="2984719"/>
                  <a:ext cx="79513" cy="71638"/>
                </a:xfrm>
                <a:custGeom>
                  <a:avLst/>
                  <a:gdLst/>
                  <a:ahLst/>
                  <a:cxnLst/>
                  <a:rect l="l" t="t" r="r" b="b"/>
                  <a:pathLst>
                    <a:path w="414" h="373" extrusionOk="0">
                      <a:moveTo>
                        <a:pt x="262" y="1"/>
                      </a:moveTo>
                      <a:lnTo>
                        <a:pt x="0" y="331"/>
                      </a:lnTo>
                      <a:lnTo>
                        <a:pt x="414" y="373"/>
                      </a:lnTo>
                      <a:lnTo>
                        <a:pt x="262" y="1"/>
                      </a:lnTo>
                      <a:close/>
                    </a:path>
                  </a:pathLst>
                </a:custGeom>
                <a:solidFill>
                  <a:srgbClr val="FFE18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1" name="Google Shape;2917;p62">
                  <a:extLst>
                    <a:ext uri="{FF2B5EF4-FFF2-40B4-BE49-F238E27FC236}">
                      <a16:creationId xmlns:a16="http://schemas.microsoft.com/office/drawing/2014/main" id="{149C02AF-54BE-2AC5-BB68-AC3A714DF9B5}"/>
                    </a:ext>
                  </a:extLst>
                </p:cNvPr>
                <p:cNvSpPr/>
                <p:nvPr/>
              </p:nvSpPr>
              <p:spPr>
                <a:xfrm flipH="1">
                  <a:off x="2794228" y="2963592"/>
                  <a:ext cx="100639" cy="104865"/>
                </a:xfrm>
                <a:custGeom>
                  <a:avLst/>
                  <a:gdLst/>
                  <a:ahLst/>
                  <a:cxnLst/>
                  <a:rect l="l" t="t" r="r" b="b"/>
                  <a:pathLst>
                    <a:path w="524" h="546" extrusionOk="0">
                      <a:moveTo>
                        <a:pt x="262" y="221"/>
                      </a:moveTo>
                      <a:lnTo>
                        <a:pt x="351" y="415"/>
                      </a:lnTo>
                      <a:lnTo>
                        <a:pt x="351" y="415"/>
                      </a:lnTo>
                      <a:lnTo>
                        <a:pt x="131" y="394"/>
                      </a:lnTo>
                      <a:lnTo>
                        <a:pt x="262" y="221"/>
                      </a:lnTo>
                      <a:close/>
                      <a:moveTo>
                        <a:pt x="0" y="462"/>
                      </a:moveTo>
                      <a:lnTo>
                        <a:pt x="0" y="504"/>
                      </a:lnTo>
                      <a:lnTo>
                        <a:pt x="21" y="504"/>
                      </a:lnTo>
                      <a:lnTo>
                        <a:pt x="0" y="462"/>
                      </a:lnTo>
                      <a:close/>
                      <a:moveTo>
                        <a:pt x="304" y="1"/>
                      </a:moveTo>
                      <a:lnTo>
                        <a:pt x="241" y="90"/>
                      </a:lnTo>
                      <a:lnTo>
                        <a:pt x="0" y="394"/>
                      </a:lnTo>
                      <a:lnTo>
                        <a:pt x="0" y="462"/>
                      </a:lnTo>
                      <a:lnTo>
                        <a:pt x="42" y="504"/>
                      </a:lnTo>
                      <a:lnTo>
                        <a:pt x="524" y="545"/>
                      </a:lnTo>
                      <a:lnTo>
                        <a:pt x="304"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2" name="Google Shape;2918;p62">
                  <a:extLst>
                    <a:ext uri="{FF2B5EF4-FFF2-40B4-BE49-F238E27FC236}">
                      <a16:creationId xmlns:a16="http://schemas.microsoft.com/office/drawing/2014/main" id="{582FD4A7-DC48-9AD4-6E95-271B3BAB8E60}"/>
                    </a:ext>
                  </a:extLst>
                </p:cNvPr>
                <p:cNvSpPr/>
                <p:nvPr/>
              </p:nvSpPr>
              <p:spPr>
                <a:xfrm flipH="1">
                  <a:off x="2262025" y="2674922"/>
                  <a:ext cx="263698" cy="478037"/>
                </a:xfrm>
                <a:custGeom>
                  <a:avLst/>
                  <a:gdLst/>
                  <a:ahLst/>
                  <a:cxnLst/>
                  <a:rect l="l" t="t" r="r" b="b"/>
                  <a:pathLst>
                    <a:path w="1373" h="2489" extrusionOk="0">
                      <a:moveTo>
                        <a:pt x="0" y="1"/>
                      </a:moveTo>
                      <a:lnTo>
                        <a:pt x="21" y="153"/>
                      </a:lnTo>
                      <a:lnTo>
                        <a:pt x="42" y="153"/>
                      </a:lnTo>
                      <a:cubicBezTo>
                        <a:pt x="173" y="153"/>
                        <a:pt x="325" y="195"/>
                        <a:pt x="456" y="263"/>
                      </a:cubicBezTo>
                      <a:cubicBezTo>
                        <a:pt x="456" y="284"/>
                        <a:pt x="477" y="284"/>
                        <a:pt x="477" y="284"/>
                      </a:cubicBezTo>
                      <a:cubicBezTo>
                        <a:pt x="503" y="305"/>
                        <a:pt x="524" y="305"/>
                        <a:pt x="545" y="325"/>
                      </a:cubicBezTo>
                      <a:cubicBezTo>
                        <a:pt x="566" y="346"/>
                        <a:pt x="587" y="346"/>
                        <a:pt x="608" y="373"/>
                      </a:cubicBezTo>
                      <a:cubicBezTo>
                        <a:pt x="634" y="394"/>
                        <a:pt x="655" y="394"/>
                        <a:pt x="655" y="415"/>
                      </a:cubicBezTo>
                      <a:cubicBezTo>
                        <a:pt x="676" y="435"/>
                        <a:pt x="697" y="456"/>
                        <a:pt x="718" y="477"/>
                      </a:cubicBezTo>
                      <a:cubicBezTo>
                        <a:pt x="739" y="504"/>
                        <a:pt x="739" y="504"/>
                        <a:pt x="765" y="524"/>
                      </a:cubicBezTo>
                      <a:cubicBezTo>
                        <a:pt x="786" y="545"/>
                        <a:pt x="807" y="566"/>
                        <a:pt x="807" y="587"/>
                      </a:cubicBezTo>
                      <a:cubicBezTo>
                        <a:pt x="828" y="608"/>
                        <a:pt x="848" y="634"/>
                        <a:pt x="869" y="655"/>
                      </a:cubicBezTo>
                      <a:cubicBezTo>
                        <a:pt x="869" y="676"/>
                        <a:pt x="896" y="697"/>
                        <a:pt x="896" y="718"/>
                      </a:cubicBezTo>
                      <a:cubicBezTo>
                        <a:pt x="917" y="739"/>
                        <a:pt x="938" y="765"/>
                        <a:pt x="938" y="786"/>
                      </a:cubicBezTo>
                      <a:cubicBezTo>
                        <a:pt x="958" y="807"/>
                        <a:pt x="958" y="828"/>
                        <a:pt x="979" y="849"/>
                      </a:cubicBezTo>
                      <a:cubicBezTo>
                        <a:pt x="979" y="896"/>
                        <a:pt x="1000" y="917"/>
                        <a:pt x="1000" y="938"/>
                      </a:cubicBezTo>
                      <a:cubicBezTo>
                        <a:pt x="1027" y="938"/>
                        <a:pt x="1027" y="959"/>
                        <a:pt x="1027" y="959"/>
                      </a:cubicBezTo>
                      <a:cubicBezTo>
                        <a:pt x="1220" y="1525"/>
                        <a:pt x="1068" y="2117"/>
                        <a:pt x="634" y="2289"/>
                      </a:cubicBezTo>
                      <a:cubicBezTo>
                        <a:pt x="545" y="2310"/>
                        <a:pt x="435" y="2336"/>
                        <a:pt x="346" y="2336"/>
                      </a:cubicBezTo>
                      <a:lnTo>
                        <a:pt x="372" y="2488"/>
                      </a:lnTo>
                      <a:cubicBezTo>
                        <a:pt x="477" y="2488"/>
                        <a:pt x="587" y="2467"/>
                        <a:pt x="697" y="2420"/>
                      </a:cubicBezTo>
                      <a:cubicBezTo>
                        <a:pt x="1199" y="2226"/>
                        <a:pt x="1372" y="1551"/>
                        <a:pt x="1110" y="896"/>
                      </a:cubicBezTo>
                      <a:cubicBezTo>
                        <a:pt x="917" y="373"/>
                        <a:pt x="456" y="1"/>
                        <a:pt x="21" y="1"/>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3" name="Google Shape;2919;p62">
                  <a:extLst>
                    <a:ext uri="{FF2B5EF4-FFF2-40B4-BE49-F238E27FC236}">
                      <a16:creationId xmlns:a16="http://schemas.microsoft.com/office/drawing/2014/main" id="{227F44CB-C096-5202-7CCE-5EF292E0E28F}"/>
                    </a:ext>
                  </a:extLst>
                </p:cNvPr>
                <p:cNvSpPr/>
                <p:nvPr/>
              </p:nvSpPr>
              <p:spPr>
                <a:xfrm flipH="1">
                  <a:off x="2270091" y="2666472"/>
                  <a:ext cx="268692" cy="496667"/>
                </a:xfrm>
                <a:custGeom>
                  <a:avLst/>
                  <a:gdLst/>
                  <a:ahLst/>
                  <a:cxnLst/>
                  <a:rect l="l" t="t" r="r" b="b"/>
                  <a:pathLst>
                    <a:path w="1399" h="2586" extrusionOk="0">
                      <a:moveTo>
                        <a:pt x="131" y="132"/>
                      </a:moveTo>
                      <a:cubicBezTo>
                        <a:pt x="199" y="132"/>
                        <a:pt x="283" y="179"/>
                        <a:pt x="372" y="221"/>
                      </a:cubicBezTo>
                      <a:cubicBezTo>
                        <a:pt x="283" y="200"/>
                        <a:pt x="199" y="158"/>
                        <a:pt x="131" y="158"/>
                      </a:cubicBezTo>
                      <a:lnTo>
                        <a:pt x="131" y="132"/>
                      </a:lnTo>
                      <a:close/>
                      <a:moveTo>
                        <a:pt x="699" y="363"/>
                      </a:moveTo>
                      <a:lnTo>
                        <a:pt x="699" y="363"/>
                      </a:lnTo>
                      <a:cubicBezTo>
                        <a:pt x="708" y="370"/>
                        <a:pt x="716" y="379"/>
                        <a:pt x="723" y="393"/>
                      </a:cubicBezTo>
                      <a:lnTo>
                        <a:pt x="702" y="372"/>
                      </a:lnTo>
                      <a:cubicBezTo>
                        <a:pt x="702" y="369"/>
                        <a:pt x="701" y="366"/>
                        <a:pt x="699" y="363"/>
                      </a:cubicBezTo>
                      <a:close/>
                      <a:moveTo>
                        <a:pt x="1200" y="1488"/>
                      </a:moveTo>
                      <a:cubicBezTo>
                        <a:pt x="1221" y="1618"/>
                        <a:pt x="1229" y="1746"/>
                        <a:pt x="1199" y="1860"/>
                      </a:cubicBezTo>
                      <a:cubicBezTo>
                        <a:pt x="1136" y="2122"/>
                        <a:pt x="964" y="2336"/>
                        <a:pt x="744" y="2425"/>
                      </a:cubicBezTo>
                      <a:cubicBezTo>
                        <a:pt x="655" y="2467"/>
                        <a:pt x="571" y="2467"/>
                        <a:pt x="482" y="2467"/>
                      </a:cubicBezTo>
                      <a:lnTo>
                        <a:pt x="482" y="2425"/>
                      </a:lnTo>
                      <a:cubicBezTo>
                        <a:pt x="571" y="2425"/>
                        <a:pt x="655" y="2425"/>
                        <a:pt x="723" y="2383"/>
                      </a:cubicBezTo>
                      <a:cubicBezTo>
                        <a:pt x="964" y="2294"/>
                        <a:pt x="1115" y="2095"/>
                        <a:pt x="1178" y="1834"/>
                      </a:cubicBezTo>
                      <a:cubicBezTo>
                        <a:pt x="1221" y="1725"/>
                        <a:pt x="1218" y="1609"/>
                        <a:pt x="1200" y="1488"/>
                      </a:cubicBezTo>
                      <a:close/>
                      <a:moveTo>
                        <a:pt x="0" y="1"/>
                      </a:moveTo>
                      <a:lnTo>
                        <a:pt x="21" y="263"/>
                      </a:lnTo>
                      <a:lnTo>
                        <a:pt x="110" y="263"/>
                      </a:lnTo>
                      <a:cubicBezTo>
                        <a:pt x="241" y="263"/>
                        <a:pt x="372" y="289"/>
                        <a:pt x="482" y="372"/>
                      </a:cubicBezTo>
                      <a:lnTo>
                        <a:pt x="524" y="372"/>
                      </a:lnTo>
                      <a:cubicBezTo>
                        <a:pt x="545" y="393"/>
                        <a:pt x="571" y="420"/>
                        <a:pt x="592" y="420"/>
                      </a:cubicBezTo>
                      <a:cubicBezTo>
                        <a:pt x="592" y="441"/>
                        <a:pt x="613" y="441"/>
                        <a:pt x="634" y="462"/>
                      </a:cubicBezTo>
                      <a:cubicBezTo>
                        <a:pt x="655" y="482"/>
                        <a:pt x="676" y="482"/>
                        <a:pt x="702" y="503"/>
                      </a:cubicBezTo>
                      <a:cubicBezTo>
                        <a:pt x="702" y="524"/>
                        <a:pt x="723" y="551"/>
                        <a:pt x="744" y="551"/>
                      </a:cubicBezTo>
                      <a:cubicBezTo>
                        <a:pt x="765" y="571"/>
                        <a:pt x="786" y="592"/>
                        <a:pt x="786" y="613"/>
                      </a:cubicBezTo>
                      <a:cubicBezTo>
                        <a:pt x="807" y="634"/>
                        <a:pt x="833" y="655"/>
                        <a:pt x="833" y="681"/>
                      </a:cubicBezTo>
                      <a:cubicBezTo>
                        <a:pt x="854" y="681"/>
                        <a:pt x="875" y="702"/>
                        <a:pt x="875" y="723"/>
                      </a:cubicBezTo>
                      <a:cubicBezTo>
                        <a:pt x="896" y="744"/>
                        <a:pt x="916" y="765"/>
                        <a:pt x="916" y="786"/>
                      </a:cubicBezTo>
                      <a:cubicBezTo>
                        <a:pt x="937" y="812"/>
                        <a:pt x="937" y="833"/>
                        <a:pt x="964" y="854"/>
                      </a:cubicBezTo>
                      <a:cubicBezTo>
                        <a:pt x="985" y="875"/>
                        <a:pt x="985" y="896"/>
                        <a:pt x="1006" y="943"/>
                      </a:cubicBezTo>
                      <a:cubicBezTo>
                        <a:pt x="1006" y="964"/>
                        <a:pt x="1006" y="985"/>
                        <a:pt x="1026" y="1006"/>
                      </a:cubicBezTo>
                      <a:lnTo>
                        <a:pt x="1026" y="1027"/>
                      </a:lnTo>
                      <a:cubicBezTo>
                        <a:pt x="1136" y="1310"/>
                        <a:pt x="1136" y="1572"/>
                        <a:pt x="1068" y="1813"/>
                      </a:cubicBezTo>
                      <a:cubicBezTo>
                        <a:pt x="1006" y="2033"/>
                        <a:pt x="875" y="2205"/>
                        <a:pt x="676" y="2273"/>
                      </a:cubicBezTo>
                      <a:cubicBezTo>
                        <a:pt x="614" y="2304"/>
                        <a:pt x="550" y="2324"/>
                        <a:pt x="485" y="2324"/>
                      </a:cubicBezTo>
                      <a:cubicBezTo>
                        <a:pt x="461" y="2324"/>
                        <a:pt x="438" y="2321"/>
                        <a:pt x="414" y="2315"/>
                      </a:cubicBezTo>
                      <a:lnTo>
                        <a:pt x="351" y="2315"/>
                      </a:lnTo>
                      <a:lnTo>
                        <a:pt x="393" y="2577"/>
                      </a:lnTo>
                      <a:lnTo>
                        <a:pt x="440" y="2577"/>
                      </a:lnTo>
                      <a:cubicBezTo>
                        <a:pt x="468" y="2583"/>
                        <a:pt x="498" y="2585"/>
                        <a:pt x="529" y="2585"/>
                      </a:cubicBezTo>
                      <a:cubicBezTo>
                        <a:pt x="613" y="2585"/>
                        <a:pt x="705" y="2566"/>
                        <a:pt x="786" y="2535"/>
                      </a:cubicBezTo>
                      <a:cubicBezTo>
                        <a:pt x="1047" y="2425"/>
                        <a:pt x="1225" y="2184"/>
                        <a:pt x="1309" y="1902"/>
                      </a:cubicBezTo>
                      <a:cubicBezTo>
                        <a:pt x="1398" y="1598"/>
                        <a:pt x="1377" y="1247"/>
                        <a:pt x="1246" y="917"/>
                      </a:cubicBezTo>
                      <a:cubicBezTo>
                        <a:pt x="1026" y="372"/>
                        <a:pt x="571" y="1"/>
                        <a:pt x="89" y="1"/>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4" name="Google Shape;2920;p62">
                  <a:extLst>
                    <a:ext uri="{FF2B5EF4-FFF2-40B4-BE49-F238E27FC236}">
                      <a16:creationId xmlns:a16="http://schemas.microsoft.com/office/drawing/2014/main" id="{DFE40A80-B578-EC14-CC26-7B3A026A086C}"/>
                    </a:ext>
                  </a:extLst>
                </p:cNvPr>
                <p:cNvSpPr/>
                <p:nvPr/>
              </p:nvSpPr>
              <p:spPr>
                <a:xfrm flipH="1">
                  <a:off x="2069005" y="2599633"/>
                  <a:ext cx="503005" cy="540265"/>
                </a:xfrm>
                <a:custGeom>
                  <a:avLst/>
                  <a:gdLst/>
                  <a:ahLst/>
                  <a:cxnLst/>
                  <a:rect l="l" t="t" r="r" b="b"/>
                  <a:pathLst>
                    <a:path w="2619" h="2813" extrusionOk="0">
                      <a:moveTo>
                        <a:pt x="85" y="422"/>
                      </a:moveTo>
                      <a:cubicBezTo>
                        <a:pt x="57" y="431"/>
                        <a:pt x="29" y="442"/>
                        <a:pt x="0" y="456"/>
                      </a:cubicBezTo>
                      <a:lnTo>
                        <a:pt x="85" y="422"/>
                      </a:lnTo>
                      <a:close/>
                      <a:moveTo>
                        <a:pt x="1288" y="0"/>
                      </a:moveTo>
                      <a:cubicBezTo>
                        <a:pt x="1179" y="0"/>
                        <a:pt x="1089" y="21"/>
                        <a:pt x="980" y="63"/>
                      </a:cubicBezTo>
                      <a:lnTo>
                        <a:pt x="85" y="422"/>
                      </a:lnTo>
                      <a:lnTo>
                        <a:pt x="85" y="422"/>
                      </a:lnTo>
                      <a:cubicBezTo>
                        <a:pt x="144" y="402"/>
                        <a:pt x="202" y="393"/>
                        <a:pt x="262" y="393"/>
                      </a:cubicBezTo>
                      <a:cubicBezTo>
                        <a:pt x="697" y="393"/>
                        <a:pt x="1158" y="765"/>
                        <a:pt x="1351" y="1288"/>
                      </a:cubicBezTo>
                      <a:cubicBezTo>
                        <a:pt x="1610" y="1936"/>
                        <a:pt x="1444" y="2603"/>
                        <a:pt x="954" y="2806"/>
                      </a:cubicBezTo>
                      <a:lnTo>
                        <a:pt x="954" y="2806"/>
                      </a:lnTo>
                      <a:lnTo>
                        <a:pt x="1922" y="2419"/>
                      </a:lnTo>
                      <a:cubicBezTo>
                        <a:pt x="2420" y="2226"/>
                        <a:pt x="2619" y="1550"/>
                        <a:pt x="2357" y="896"/>
                      </a:cubicBezTo>
                      <a:cubicBezTo>
                        <a:pt x="2158" y="372"/>
                        <a:pt x="1723" y="21"/>
                        <a:pt x="1288" y="0"/>
                      </a:cubicBezTo>
                      <a:close/>
                      <a:moveTo>
                        <a:pt x="954" y="2806"/>
                      </a:moveTo>
                      <a:lnTo>
                        <a:pt x="938" y="2812"/>
                      </a:lnTo>
                      <a:cubicBezTo>
                        <a:pt x="943" y="2810"/>
                        <a:pt x="949" y="2808"/>
                        <a:pt x="954" y="2806"/>
                      </a:cubicBez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5" name="Google Shape;2921;p62">
                  <a:extLst>
                    <a:ext uri="{FF2B5EF4-FFF2-40B4-BE49-F238E27FC236}">
                      <a16:creationId xmlns:a16="http://schemas.microsoft.com/office/drawing/2014/main" id="{E5B8B2D2-A17B-E37E-8A6C-9749DA8DF318}"/>
                    </a:ext>
                  </a:extLst>
                </p:cNvPr>
                <p:cNvSpPr/>
                <p:nvPr/>
              </p:nvSpPr>
              <p:spPr>
                <a:xfrm flipH="1">
                  <a:off x="2082065" y="2590414"/>
                  <a:ext cx="493978" cy="562544"/>
                </a:xfrm>
                <a:custGeom>
                  <a:avLst/>
                  <a:gdLst/>
                  <a:ahLst/>
                  <a:cxnLst/>
                  <a:rect l="l" t="t" r="r" b="b"/>
                  <a:pathLst>
                    <a:path w="2572" h="2929" extrusionOk="0">
                      <a:moveTo>
                        <a:pt x="1309" y="111"/>
                      </a:moveTo>
                      <a:cubicBezTo>
                        <a:pt x="1702" y="111"/>
                        <a:pt x="2116" y="462"/>
                        <a:pt x="2310" y="964"/>
                      </a:cubicBezTo>
                      <a:cubicBezTo>
                        <a:pt x="2441" y="1268"/>
                        <a:pt x="2467" y="1598"/>
                        <a:pt x="2399" y="1860"/>
                      </a:cubicBezTo>
                      <a:cubicBezTo>
                        <a:pt x="2310" y="2122"/>
                        <a:pt x="2158" y="2337"/>
                        <a:pt x="1917" y="2426"/>
                      </a:cubicBezTo>
                      <a:lnTo>
                        <a:pt x="1309" y="2666"/>
                      </a:lnTo>
                      <a:cubicBezTo>
                        <a:pt x="1393" y="2557"/>
                        <a:pt x="1461" y="2426"/>
                        <a:pt x="1503" y="2295"/>
                      </a:cubicBezTo>
                      <a:cubicBezTo>
                        <a:pt x="1592" y="1991"/>
                        <a:pt x="1571" y="1640"/>
                        <a:pt x="1440" y="1310"/>
                      </a:cubicBezTo>
                      <a:cubicBezTo>
                        <a:pt x="1241" y="786"/>
                        <a:pt x="807" y="462"/>
                        <a:pt x="372" y="420"/>
                      </a:cubicBezTo>
                      <a:lnTo>
                        <a:pt x="1027" y="158"/>
                      </a:lnTo>
                      <a:cubicBezTo>
                        <a:pt x="1110" y="132"/>
                        <a:pt x="1200" y="111"/>
                        <a:pt x="1309" y="111"/>
                      </a:cubicBezTo>
                      <a:close/>
                      <a:moveTo>
                        <a:pt x="1309" y="1"/>
                      </a:moveTo>
                      <a:cubicBezTo>
                        <a:pt x="1200" y="1"/>
                        <a:pt x="1090" y="1"/>
                        <a:pt x="980" y="48"/>
                      </a:cubicBezTo>
                      <a:lnTo>
                        <a:pt x="0" y="441"/>
                      </a:lnTo>
                      <a:lnTo>
                        <a:pt x="42" y="551"/>
                      </a:lnTo>
                      <a:cubicBezTo>
                        <a:pt x="110" y="525"/>
                        <a:pt x="194" y="504"/>
                        <a:pt x="283" y="504"/>
                      </a:cubicBezTo>
                      <a:cubicBezTo>
                        <a:pt x="697" y="504"/>
                        <a:pt x="1131" y="834"/>
                        <a:pt x="1330" y="1357"/>
                      </a:cubicBezTo>
                      <a:cubicBezTo>
                        <a:pt x="1461" y="1661"/>
                        <a:pt x="1461" y="1991"/>
                        <a:pt x="1393" y="2253"/>
                      </a:cubicBezTo>
                      <a:cubicBezTo>
                        <a:pt x="1330" y="2515"/>
                        <a:pt x="1158" y="2729"/>
                        <a:pt x="938" y="2818"/>
                      </a:cubicBezTo>
                      <a:lnTo>
                        <a:pt x="980" y="2928"/>
                      </a:lnTo>
                      <a:lnTo>
                        <a:pt x="1964" y="2536"/>
                      </a:lnTo>
                      <a:cubicBezTo>
                        <a:pt x="2247" y="2426"/>
                        <a:pt x="2420" y="2185"/>
                        <a:pt x="2509" y="1902"/>
                      </a:cubicBezTo>
                      <a:cubicBezTo>
                        <a:pt x="2572" y="1598"/>
                        <a:pt x="2551" y="1247"/>
                        <a:pt x="2420" y="917"/>
                      </a:cubicBezTo>
                      <a:cubicBezTo>
                        <a:pt x="2226" y="373"/>
                        <a:pt x="1765" y="1"/>
                        <a:pt x="1309" y="1"/>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6" name="Google Shape;2922;p62">
                  <a:extLst>
                    <a:ext uri="{FF2B5EF4-FFF2-40B4-BE49-F238E27FC236}">
                      <a16:creationId xmlns:a16="http://schemas.microsoft.com/office/drawing/2014/main" id="{C55DFABD-FBD1-3B71-5B04-D8073F3FD2ED}"/>
                    </a:ext>
                  </a:extLst>
                </p:cNvPr>
                <p:cNvSpPr/>
                <p:nvPr/>
              </p:nvSpPr>
              <p:spPr>
                <a:xfrm flipH="1">
                  <a:off x="2387846" y="2595600"/>
                  <a:ext cx="1638656" cy="1617529"/>
                </a:xfrm>
                <a:custGeom>
                  <a:avLst/>
                  <a:gdLst/>
                  <a:ahLst/>
                  <a:cxnLst/>
                  <a:rect l="l" t="t" r="r" b="b"/>
                  <a:pathLst>
                    <a:path w="8532" h="8422" extrusionOk="0">
                      <a:moveTo>
                        <a:pt x="1" y="0"/>
                      </a:moveTo>
                      <a:lnTo>
                        <a:pt x="1923" y="8421"/>
                      </a:lnTo>
                      <a:lnTo>
                        <a:pt x="8532" y="8421"/>
                      </a:lnTo>
                      <a:lnTo>
                        <a:pt x="6615"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7" name="Google Shape;2923;p62">
                  <a:extLst>
                    <a:ext uri="{FF2B5EF4-FFF2-40B4-BE49-F238E27FC236}">
                      <a16:creationId xmlns:a16="http://schemas.microsoft.com/office/drawing/2014/main" id="{B0559689-A3A9-4822-9058-93CC32895806}"/>
                    </a:ext>
                  </a:extLst>
                </p:cNvPr>
                <p:cNvSpPr/>
                <p:nvPr/>
              </p:nvSpPr>
              <p:spPr>
                <a:xfrm flipH="1">
                  <a:off x="2374786" y="2582348"/>
                  <a:ext cx="1663816" cy="1642689"/>
                </a:xfrm>
                <a:custGeom>
                  <a:avLst/>
                  <a:gdLst/>
                  <a:ahLst/>
                  <a:cxnLst/>
                  <a:rect l="l" t="t" r="r" b="b"/>
                  <a:pathLst>
                    <a:path w="8663" h="8553" extrusionOk="0">
                      <a:moveTo>
                        <a:pt x="6631" y="132"/>
                      </a:moveTo>
                      <a:lnTo>
                        <a:pt x="8511" y="8448"/>
                      </a:lnTo>
                      <a:lnTo>
                        <a:pt x="2027" y="8448"/>
                      </a:lnTo>
                      <a:lnTo>
                        <a:pt x="132" y="132"/>
                      </a:lnTo>
                      <a:close/>
                      <a:moveTo>
                        <a:pt x="1" y="1"/>
                      </a:moveTo>
                      <a:lnTo>
                        <a:pt x="1" y="90"/>
                      </a:lnTo>
                      <a:lnTo>
                        <a:pt x="1938" y="8553"/>
                      </a:lnTo>
                      <a:lnTo>
                        <a:pt x="8663" y="8553"/>
                      </a:lnTo>
                      <a:lnTo>
                        <a:pt x="6720" y="1"/>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8" name="Google Shape;2924;p62">
                  <a:extLst>
                    <a:ext uri="{FF2B5EF4-FFF2-40B4-BE49-F238E27FC236}">
                      <a16:creationId xmlns:a16="http://schemas.microsoft.com/office/drawing/2014/main" id="{2A9B5DCD-2D9C-F718-1109-851FADD1E094}"/>
                    </a:ext>
                  </a:extLst>
                </p:cNvPr>
                <p:cNvSpPr/>
                <p:nvPr/>
              </p:nvSpPr>
              <p:spPr>
                <a:xfrm flipH="1">
                  <a:off x="3510244" y="3199061"/>
                  <a:ext cx="491097" cy="452685"/>
                </a:xfrm>
                <a:custGeom>
                  <a:avLst/>
                  <a:gdLst/>
                  <a:ahLst/>
                  <a:cxnLst/>
                  <a:rect l="l" t="t" r="r" b="b"/>
                  <a:pathLst>
                    <a:path w="2557" h="2357" extrusionOk="0">
                      <a:moveTo>
                        <a:pt x="2137" y="0"/>
                      </a:moveTo>
                      <a:lnTo>
                        <a:pt x="1" y="456"/>
                      </a:lnTo>
                      <a:lnTo>
                        <a:pt x="393" y="2357"/>
                      </a:lnTo>
                      <a:lnTo>
                        <a:pt x="2556" y="1896"/>
                      </a:lnTo>
                      <a:lnTo>
                        <a:pt x="2137" y="0"/>
                      </a:ln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1" name="Google Shape;2925;p62">
                  <a:extLst>
                    <a:ext uri="{FF2B5EF4-FFF2-40B4-BE49-F238E27FC236}">
                      <a16:creationId xmlns:a16="http://schemas.microsoft.com/office/drawing/2014/main" id="{F84F9DF6-DE00-B0CC-4550-DEA51BF1EBA8}"/>
                    </a:ext>
                  </a:extLst>
                </p:cNvPr>
                <p:cNvSpPr/>
                <p:nvPr/>
              </p:nvSpPr>
              <p:spPr>
                <a:xfrm flipH="1">
                  <a:off x="3498144" y="3186000"/>
                  <a:ext cx="515297" cy="477845"/>
                </a:xfrm>
                <a:custGeom>
                  <a:avLst/>
                  <a:gdLst/>
                  <a:ahLst/>
                  <a:cxnLst/>
                  <a:rect l="l" t="t" r="r" b="b"/>
                  <a:pathLst>
                    <a:path w="2683" h="2488" extrusionOk="0">
                      <a:moveTo>
                        <a:pt x="2158" y="131"/>
                      </a:moveTo>
                      <a:lnTo>
                        <a:pt x="2551" y="1922"/>
                      </a:lnTo>
                      <a:lnTo>
                        <a:pt x="498" y="2357"/>
                      </a:lnTo>
                      <a:lnTo>
                        <a:pt x="132" y="566"/>
                      </a:lnTo>
                      <a:lnTo>
                        <a:pt x="2158" y="131"/>
                      </a:lnTo>
                      <a:close/>
                      <a:moveTo>
                        <a:pt x="2247" y="0"/>
                      </a:moveTo>
                      <a:lnTo>
                        <a:pt x="1" y="482"/>
                      </a:lnTo>
                      <a:lnTo>
                        <a:pt x="1" y="545"/>
                      </a:lnTo>
                      <a:lnTo>
                        <a:pt x="414" y="2488"/>
                      </a:lnTo>
                      <a:lnTo>
                        <a:pt x="2682" y="2006"/>
                      </a:lnTo>
                      <a:lnTo>
                        <a:pt x="2247" y="0"/>
                      </a:ln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2" name="Google Shape;2926;p62">
                  <a:extLst>
                    <a:ext uri="{FF2B5EF4-FFF2-40B4-BE49-F238E27FC236}">
                      <a16:creationId xmlns:a16="http://schemas.microsoft.com/office/drawing/2014/main" id="{656DA0D6-98C5-3532-993C-0B9334AF64A0}"/>
                    </a:ext>
                  </a:extLst>
                </p:cNvPr>
                <p:cNvSpPr/>
                <p:nvPr/>
              </p:nvSpPr>
              <p:spPr>
                <a:xfrm flipH="1">
                  <a:off x="2287182" y="2976652"/>
                  <a:ext cx="33418" cy="54545"/>
                </a:xfrm>
                <a:custGeom>
                  <a:avLst/>
                  <a:gdLst/>
                  <a:ahLst/>
                  <a:cxnLst/>
                  <a:rect l="l" t="t" r="r" b="b"/>
                  <a:pathLst>
                    <a:path w="174" h="284" extrusionOk="0">
                      <a:moveTo>
                        <a:pt x="89" y="1"/>
                      </a:moveTo>
                      <a:cubicBezTo>
                        <a:pt x="42" y="1"/>
                        <a:pt x="0" y="64"/>
                        <a:pt x="0" y="132"/>
                      </a:cubicBezTo>
                      <a:cubicBezTo>
                        <a:pt x="0" y="216"/>
                        <a:pt x="42" y="284"/>
                        <a:pt x="89" y="284"/>
                      </a:cubicBezTo>
                      <a:cubicBezTo>
                        <a:pt x="131" y="284"/>
                        <a:pt x="173" y="216"/>
                        <a:pt x="173" y="132"/>
                      </a:cubicBezTo>
                      <a:cubicBezTo>
                        <a:pt x="173" y="64"/>
                        <a:pt x="131" y="1"/>
                        <a:pt x="89"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3" name="Google Shape;2927;p62">
                  <a:extLst>
                    <a:ext uri="{FF2B5EF4-FFF2-40B4-BE49-F238E27FC236}">
                      <a16:creationId xmlns:a16="http://schemas.microsoft.com/office/drawing/2014/main" id="{DC73CBD8-839F-331F-D167-6ED4B3332C98}"/>
                    </a:ext>
                  </a:extLst>
                </p:cNvPr>
                <p:cNvSpPr/>
                <p:nvPr/>
              </p:nvSpPr>
              <p:spPr>
                <a:xfrm flipH="1">
                  <a:off x="2274122" y="2967625"/>
                  <a:ext cx="59539" cy="71638"/>
                </a:xfrm>
                <a:custGeom>
                  <a:avLst/>
                  <a:gdLst/>
                  <a:ahLst/>
                  <a:cxnLst/>
                  <a:rect l="l" t="t" r="r" b="b"/>
                  <a:pathLst>
                    <a:path w="310" h="373" extrusionOk="0">
                      <a:moveTo>
                        <a:pt x="157" y="111"/>
                      </a:moveTo>
                      <a:lnTo>
                        <a:pt x="178" y="132"/>
                      </a:lnTo>
                      <a:cubicBezTo>
                        <a:pt x="178" y="132"/>
                        <a:pt x="199" y="158"/>
                        <a:pt x="199" y="179"/>
                      </a:cubicBezTo>
                      <a:cubicBezTo>
                        <a:pt x="199" y="221"/>
                        <a:pt x="178" y="242"/>
                        <a:pt x="178" y="242"/>
                      </a:cubicBezTo>
                      <a:lnTo>
                        <a:pt x="157" y="263"/>
                      </a:lnTo>
                      <a:lnTo>
                        <a:pt x="131" y="242"/>
                      </a:lnTo>
                      <a:cubicBezTo>
                        <a:pt x="131" y="242"/>
                        <a:pt x="110" y="221"/>
                        <a:pt x="110" y="179"/>
                      </a:cubicBezTo>
                      <a:cubicBezTo>
                        <a:pt x="110" y="158"/>
                        <a:pt x="131" y="132"/>
                        <a:pt x="131" y="132"/>
                      </a:cubicBezTo>
                      <a:lnTo>
                        <a:pt x="157" y="111"/>
                      </a:lnTo>
                      <a:close/>
                      <a:moveTo>
                        <a:pt x="157" y="1"/>
                      </a:moveTo>
                      <a:cubicBezTo>
                        <a:pt x="110" y="1"/>
                        <a:pt x="68" y="27"/>
                        <a:pt x="47" y="69"/>
                      </a:cubicBezTo>
                      <a:cubicBezTo>
                        <a:pt x="27" y="90"/>
                        <a:pt x="0" y="132"/>
                        <a:pt x="0" y="179"/>
                      </a:cubicBezTo>
                      <a:cubicBezTo>
                        <a:pt x="0" y="242"/>
                        <a:pt x="27" y="289"/>
                        <a:pt x="47" y="310"/>
                      </a:cubicBezTo>
                      <a:cubicBezTo>
                        <a:pt x="68" y="352"/>
                        <a:pt x="110" y="373"/>
                        <a:pt x="157" y="373"/>
                      </a:cubicBezTo>
                      <a:cubicBezTo>
                        <a:pt x="199" y="373"/>
                        <a:pt x="241" y="352"/>
                        <a:pt x="262" y="310"/>
                      </a:cubicBezTo>
                      <a:cubicBezTo>
                        <a:pt x="288" y="289"/>
                        <a:pt x="309" y="242"/>
                        <a:pt x="309" y="179"/>
                      </a:cubicBezTo>
                      <a:cubicBezTo>
                        <a:pt x="309" y="132"/>
                        <a:pt x="288" y="90"/>
                        <a:pt x="262" y="69"/>
                      </a:cubicBezTo>
                      <a:cubicBezTo>
                        <a:pt x="241" y="27"/>
                        <a:pt x="199" y="1"/>
                        <a:pt x="157" y="1"/>
                      </a:cubicBezTo>
                      <a:close/>
                    </a:path>
                  </a:pathLst>
                </a:custGeom>
                <a:solidFill>
                  <a:srgbClr val="3E28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Tree>
    <p:extLst>
      <p:ext uri="{BB962C8B-B14F-4D97-AF65-F5344CB8AC3E}">
        <p14:creationId xmlns:p14="http://schemas.microsoft.com/office/powerpoint/2010/main" val="1005690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4"/>
          <p:cNvSpPr txBox="1"/>
          <p:nvPr/>
        </p:nvSpPr>
        <p:spPr>
          <a:xfrm>
            <a:off x="1126400" y="1500870"/>
            <a:ext cx="1636800" cy="29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latin typeface="Fira Sans Medium"/>
                <a:ea typeface="Fira Sans Medium"/>
                <a:cs typeface="Fira Sans Medium"/>
                <a:sym typeface="Fira Sans Medium"/>
              </a:rPr>
              <a:t>WHITEBOX</a:t>
            </a:r>
            <a:endParaRPr sz="1500" dirty="0">
              <a:latin typeface="Fira Sans Medium"/>
              <a:ea typeface="Fira Sans Medium"/>
              <a:cs typeface="Fira Sans Medium"/>
              <a:sym typeface="Fira Sans Medium"/>
            </a:endParaRPr>
          </a:p>
        </p:txBody>
      </p:sp>
      <p:sp>
        <p:nvSpPr>
          <p:cNvPr id="172" name="Google Shape;172;p14"/>
          <p:cNvSpPr txBox="1"/>
          <p:nvPr/>
        </p:nvSpPr>
        <p:spPr>
          <a:xfrm>
            <a:off x="1180738" y="2669410"/>
            <a:ext cx="1636800" cy="29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latin typeface="Fira Sans Medium"/>
                <a:ea typeface="Fira Sans Medium"/>
                <a:cs typeface="Fira Sans Medium"/>
                <a:sym typeface="Fira Sans Medium"/>
              </a:rPr>
              <a:t>UNIT TEST</a:t>
            </a:r>
            <a:endParaRPr sz="1500" dirty="0">
              <a:latin typeface="Fira Sans Medium"/>
              <a:ea typeface="Fira Sans Medium"/>
              <a:cs typeface="Fira Sans Medium"/>
              <a:sym typeface="Fira Sans Medium"/>
            </a:endParaRPr>
          </a:p>
        </p:txBody>
      </p:sp>
      <p:sp>
        <p:nvSpPr>
          <p:cNvPr id="174" name="Google Shape;174;p14"/>
          <p:cNvSpPr txBox="1"/>
          <p:nvPr/>
        </p:nvSpPr>
        <p:spPr>
          <a:xfrm>
            <a:off x="1180738" y="3837950"/>
            <a:ext cx="2158034" cy="29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latin typeface="Fira Sans Medium"/>
                <a:ea typeface="Fira Sans Medium"/>
                <a:cs typeface="Fira Sans Medium"/>
                <a:sym typeface="Fira Sans Medium"/>
              </a:rPr>
              <a:t>KATEGORI TEKNIK UNIT</a:t>
            </a:r>
            <a:endParaRPr sz="1500" dirty="0">
              <a:latin typeface="Fira Sans Medium"/>
              <a:ea typeface="Fira Sans Medium"/>
              <a:cs typeface="Fira Sans Medium"/>
              <a:sym typeface="Fira Sans Medium"/>
            </a:endParaRPr>
          </a:p>
        </p:txBody>
      </p:sp>
      <p:sp>
        <p:nvSpPr>
          <p:cNvPr id="176" name="Google Shape;176;p14"/>
          <p:cNvSpPr txBox="1"/>
          <p:nvPr/>
        </p:nvSpPr>
        <p:spPr>
          <a:xfrm>
            <a:off x="717400" y="411475"/>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latin typeface="Fira Sans Medium"/>
                <a:ea typeface="Fira Sans Medium"/>
                <a:cs typeface="Fira Sans Medium"/>
                <a:sym typeface="Fira Sans Medium"/>
              </a:rPr>
              <a:t>PEMBAHSAN</a:t>
            </a:r>
            <a:endParaRPr sz="2800" dirty="0">
              <a:latin typeface="Fira Sans Medium"/>
              <a:ea typeface="Fira Sans Medium"/>
              <a:cs typeface="Fira Sans Medium"/>
              <a:sym typeface="Fira Sans Medium"/>
            </a:endParaRPr>
          </a:p>
        </p:txBody>
      </p:sp>
      <p:sp>
        <p:nvSpPr>
          <p:cNvPr id="177" name="Google Shape;177;p14"/>
          <p:cNvSpPr txBox="1"/>
          <p:nvPr/>
        </p:nvSpPr>
        <p:spPr>
          <a:xfrm>
            <a:off x="6323115" y="1504572"/>
            <a:ext cx="1876487" cy="295398"/>
          </a:xfrm>
          <a:prstGeom prst="rect">
            <a:avLst/>
          </a:prstGeom>
          <a:noFill/>
          <a:ln>
            <a:noFill/>
          </a:ln>
        </p:spPr>
        <p:txBody>
          <a:bodyPr spcFirstLastPara="1" wrap="square" lIns="91425" tIns="91425" rIns="91425" bIns="91425" anchor="ctr" anchorCtr="0">
            <a:noAutofit/>
          </a:bodyPr>
          <a:lstStyle/>
          <a:p>
            <a:r>
              <a:rPr lang="en-ID" sz="1500" dirty="0">
                <a:latin typeface="Fira Sans Medium"/>
                <a:ea typeface="Fira Sans Medium"/>
                <a:cs typeface="Fira Sans Medium"/>
                <a:sym typeface="Fira Sans Medium"/>
              </a:rPr>
              <a:t>   </a:t>
            </a:r>
            <a:r>
              <a:rPr lang="en-ID" sz="1500" dirty="0" err="1">
                <a:latin typeface="Fira Sans Medium"/>
                <a:ea typeface="Fira Sans Medium"/>
                <a:cs typeface="Fira Sans Medium"/>
                <a:sym typeface="Fira Sans Medium"/>
              </a:rPr>
              <a:t>Contoh</a:t>
            </a:r>
            <a:r>
              <a:rPr lang="en-ID" sz="1500" dirty="0">
                <a:latin typeface="Fira Sans Medium"/>
                <a:ea typeface="Fira Sans Medium"/>
                <a:cs typeface="Fira Sans Medium"/>
                <a:sym typeface="Fira Sans Medium"/>
              </a:rPr>
              <a:t> </a:t>
            </a:r>
            <a:r>
              <a:rPr lang="en-ID" sz="1500" dirty="0" err="1">
                <a:latin typeface="Fira Sans Medium"/>
                <a:ea typeface="Fira Sans Medium"/>
                <a:cs typeface="Fira Sans Medium"/>
                <a:sym typeface="Fira Sans Medium"/>
              </a:rPr>
              <a:t>implementasi</a:t>
            </a:r>
            <a:r>
              <a:rPr lang="en-ID" sz="1500" dirty="0">
                <a:latin typeface="Fira Sans Medium"/>
                <a:ea typeface="Fira Sans Medium"/>
                <a:cs typeface="Fira Sans Medium"/>
                <a:sym typeface="Fira Sans Medium"/>
              </a:rPr>
              <a:t> </a:t>
            </a:r>
            <a:r>
              <a:rPr lang="en-ID" sz="1500" dirty="0" err="1">
                <a:latin typeface="Fira Sans Medium"/>
                <a:ea typeface="Fira Sans Medium"/>
                <a:cs typeface="Fira Sans Medium"/>
                <a:sym typeface="Fira Sans Medium"/>
              </a:rPr>
              <a:t>whitebox</a:t>
            </a:r>
            <a:endParaRPr lang="en-ID" sz="1500" dirty="0">
              <a:latin typeface="Fira Sans Medium"/>
              <a:ea typeface="Fira Sans Medium"/>
              <a:cs typeface="Fira Sans Medium"/>
              <a:sym typeface="Fira Sans Medium"/>
            </a:endParaRPr>
          </a:p>
          <a:p>
            <a:endParaRPr lang="en-ID" sz="1500" dirty="0">
              <a:latin typeface="Fira Sans Medium"/>
              <a:ea typeface="Fira Sans Medium"/>
              <a:cs typeface="Fira Sans Medium"/>
              <a:sym typeface="Fira Sans Medium"/>
            </a:endParaRPr>
          </a:p>
        </p:txBody>
      </p:sp>
      <p:sp>
        <p:nvSpPr>
          <p:cNvPr id="179" name="Google Shape;179;p14"/>
          <p:cNvSpPr txBox="1"/>
          <p:nvPr/>
        </p:nvSpPr>
        <p:spPr>
          <a:xfrm>
            <a:off x="6365305" y="2613057"/>
            <a:ext cx="1968405" cy="40477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ID" sz="1500" dirty="0">
                <a:latin typeface="Fira Sans Medium"/>
                <a:ea typeface="Fira Sans Medium"/>
                <a:cs typeface="Fira Sans Medium"/>
                <a:sym typeface="Fira Sans Medium"/>
              </a:rPr>
              <a:t>PENGERTIAN CI/CD</a:t>
            </a:r>
            <a:endParaRPr sz="1500" dirty="0">
              <a:latin typeface="Fira Sans Medium"/>
              <a:ea typeface="Fira Sans Medium"/>
              <a:cs typeface="Fira Sans Medium"/>
              <a:sym typeface="Fira Sans Medium"/>
            </a:endParaRPr>
          </a:p>
        </p:txBody>
      </p:sp>
      <p:sp>
        <p:nvSpPr>
          <p:cNvPr id="181" name="Google Shape;181;p14"/>
          <p:cNvSpPr txBox="1"/>
          <p:nvPr/>
        </p:nvSpPr>
        <p:spPr>
          <a:xfrm>
            <a:off x="6277759" y="3776645"/>
            <a:ext cx="1889802" cy="396104"/>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ID" sz="1500" dirty="0" err="1">
                <a:latin typeface="Fira Sans Medium"/>
                <a:ea typeface="Fira Sans Medium"/>
                <a:cs typeface="Fira Sans Medium"/>
                <a:sym typeface="Fira Sans Medium"/>
              </a:rPr>
              <a:t>Contoh</a:t>
            </a:r>
            <a:r>
              <a:rPr lang="en-ID" sz="1500" dirty="0">
                <a:latin typeface="Fira Sans Medium"/>
                <a:ea typeface="Fira Sans Medium"/>
                <a:cs typeface="Fira Sans Medium"/>
                <a:sym typeface="Fira Sans Medium"/>
              </a:rPr>
              <a:t> </a:t>
            </a:r>
            <a:r>
              <a:rPr lang="en-ID" sz="1500" dirty="0" err="1">
                <a:latin typeface="Fira Sans Medium"/>
                <a:ea typeface="Fira Sans Medium"/>
                <a:cs typeface="Fira Sans Medium"/>
                <a:sym typeface="Fira Sans Medium"/>
              </a:rPr>
              <a:t>implementasi</a:t>
            </a:r>
            <a:r>
              <a:rPr lang="en-ID" sz="1500" dirty="0">
                <a:latin typeface="Fira Sans Medium"/>
                <a:ea typeface="Fira Sans Medium"/>
                <a:cs typeface="Fira Sans Medium"/>
                <a:sym typeface="Fira Sans Medium"/>
              </a:rPr>
              <a:t> CI/Cd</a:t>
            </a:r>
          </a:p>
        </p:txBody>
      </p:sp>
      <p:grpSp>
        <p:nvGrpSpPr>
          <p:cNvPr id="183" name="Google Shape;183;p14"/>
          <p:cNvGrpSpPr/>
          <p:nvPr/>
        </p:nvGrpSpPr>
        <p:grpSpPr>
          <a:xfrm>
            <a:off x="8158265" y="1361318"/>
            <a:ext cx="630131" cy="630131"/>
            <a:chOff x="6323089" y="1361318"/>
            <a:chExt cx="630131" cy="630131"/>
          </a:xfrm>
        </p:grpSpPr>
        <p:sp>
          <p:nvSpPr>
            <p:cNvPr id="184" name="Google Shape;184;p14"/>
            <p:cNvSpPr/>
            <p:nvPr/>
          </p:nvSpPr>
          <p:spPr>
            <a:xfrm>
              <a:off x="6332385" y="1406385"/>
              <a:ext cx="612392" cy="539652"/>
            </a:xfrm>
            <a:custGeom>
              <a:avLst/>
              <a:gdLst/>
              <a:ahLst/>
              <a:cxnLst/>
              <a:rect l="l" t="t" r="r" b="b"/>
              <a:pathLst>
                <a:path w="22992" h="20261" extrusionOk="0">
                  <a:moveTo>
                    <a:pt x="11488" y="0"/>
                  </a:moveTo>
                  <a:cubicBezTo>
                    <a:pt x="7517" y="0"/>
                    <a:pt x="3747" y="2363"/>
                    <a:pt x="2122" y="6258"/>
                  </a:cubicBezTo>
                  <a:cubicBezTo>
                    <a:pt x="0" y="11420"/>
                    <a:pt x="2439" y="17342"/>
                    <a:pt x="7601" y="19495"/>
                  </a:cubicBezTo>
                  <a:cubicBezTo>
                    <a:pt x="8872" y="20014"/>
                    <a:pt x="10186" y="20261"/>
                    <a:pt x="11478" y="20261"/>
                  </a:cubicBezTo>
                  <a:cubicBezTo>
                    <a:pt x="15465" y="20261"/>
                    <a:pt x="19236" y="17915"/>
                    <a:pt x="20838" y="14017"/>
                  </a:cubicBezTo>
                  <a:cubicBezTo>
                    <a:pt x="22992" y="8823"/>
                    <a:pt x="20522" y="2901"/>
                    <a:pt x="15360" y="779"/>
                  </a:cubicBezTo>
                  <a:cubicBezTo>
                    <a:pt x="14093" y="250"/>
                    <a:pt x="12780" y="0"/>
                    <a:pt x="11488"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4"/>
            <p:cNvSpPr/>
            <p:nvPr/>
          </p:nvSpPr>
          <p:spPr>
            <a:xfrm>
              <a:off x="6474935" y="1526642"/>
              <a:ext cx="326465" cy="299484"/>
            </a:xfrm>
            <a:custGeom>
              <a:avLst/>
              <a:gdLst/>
              <a:ahLst/>
              <a:cxnLst/>
              <a:rect l="l" t="t" r="r" b="b"/>
              <a:pathLst>
                <a:path w="12257" h="11244" extrusionOk="0">
                  <a:moveTo>
                    <a:pt x="3896" y="1838"/>
                  </a:moveTo>
                  <a:cubicBezTo>
                    <a:pt x="4371" y="1838"/>
                    <a:pt x="4782" y="1964"/>
                    <a:pt x="5099" y="2186"/>
                  </a:cubicBezTo>
                  <a:lnTo>
                    <a:pt x="5099" y="3136"/>
                  </a:lnTo>
                  <a:cubicBezTo>
                    <a:pt x="4972" y="3294"/>
                    <a:pt x="4909" y="3484"/>
                    <a:pt x="4909" y="3674"/>
                  </a:cubicBezTo>
                  <a:lnTo>
                    <a:pt x="4909" y="4498"/>
                  </a:lnTo>
                  <a:cubicBezTo>
                    <a:pt x="4909" y="4561"/>
                    <a:pt x="4909" y="4625"/>
                    <a:pt x="4941" y="4688"/>
                  </a:cubicBezTo>
                  <a:cubicBezTo>
                    <a:pt x="4941" y="4688"/>
                    <a:pt x="4941" y="4720"/>
                    <a:pt x="4941" y="4751"/>
                  </a:cubicBezTo>
                  <a:cubicBezTo>
                    <a:pt x="4972" y="4783"/>
                    <a:pt x="4972" y="4815"/>
                    <a:pt x="4972" y="4846"/>
                  </a:cubicBezTo>
                  <a:cubicBezTo>
                    <a:pt x="5036" y="4941"/>
                    <a:pt x="5099" y="5036"/>
                    <a:pt x="5226" y="5131"/>
                  </a:cubicBezTo>
                  <a:cubicBezTo>
                    <a:pt x="5226" y="5195"/>
                    <a:pt x="5226" y="5226"/>
                    <a:pt x="5257" y="5290"/>
                  </a:cubicBezTo>
                  <a:lnTo>
                    <a:pt x="5257" y="5321"/>
                  </a:lnTo>
                  <a:cubicBezTo>
                    <a:pt x="5289" y="5353"/>
                    <a:pt x="5289" y="5353"/>
                    <a:pt x="5289" y="5353"/>
                  </a:cubicBezTo>
                  <a:cubicBezTo>
                    <a:pt x="5289" y="5385"/>
                    <a:pt x="5289" y="5385"/>
                    <a:pt x="5289" y="5416"/>
                  </a:cubicBezTo>
                  <a:cubicBezTo>
                    <a:pt x="5321" y="5448"/>
                    <a:pt x="5321" y="5480"/>
                    <a:pt x="5352" y="5543"/>
                  </a:cubicBezTo>
                  <a:cubicBezTo>
                    <a:pt x="5352" y="5543"/>
                    <a:pt x="5352" y="5575"/>
                    <a:pt x="5352" y="5575"/>
                  </a:cubicBezTo>
                  <a:cubicBezTo>
                    <a:pt x="5384" y="5638"/>
                    <a:pt x="5384" y="5670"/>
                    <a:pt x="5416" y="5701"/>
                  </a:cubicBezTo>
                  <a:cubicBezTo>
                    <a:pt x="5416" y="5701"/>
                    <a:pt x="5416" y="5733"/>
                    <a:pt x="5416" y="5733"/>
                  </a:cubicBezTo>
                  <a:lnTo>
                    <a:pt x="5447" y="5765"/>
                  </a:lnTo>
                  <a:cubicBezTo>
                    <a:pt x="5447" y="5765"/>
                    <a:pt x="5447" y="5796"/>
                    <a:pt x="5447" y="5796"/>
                  </a:cubicBezTo>
                  <a:cubicBezTo>
                    <a:pt x="5479" y="5828"/>
                    <a:pt x="5479" y="5891"/>
                    <a:pt x="5511" y="5923"/>
                  </a:cubicBezTo>
                  <a:cubicBezTo>
                    <a:pt x="5511" y="5923"/>
                    <a:pt x="5511" y="5923"/>
                    <a:pt x="5511" y="5955"/>
                  </a:cubicBezTo>
                  <a:cubicBezTo>
                    <a:pt x="5542" y="5955"/>
                    <a:pt x="5542" y="5986"/>
                    <a:pt x="5574" y="6018"/>
                  </a:cubicBezTo>
                  <a:cubicBezTo>
                    <a:pt x="5574" y="6050"/>
                    <a:pt x="5606" y="6113"/>
                    <a:pt x="5637" y="6145"/>
                  </a:cubicBezTo>
                  <a:cubicBezTo>
                    <a:pt x="5637" y="6145"/>
                    <a:pt x="5637" y="6176"/>
                    <a:pt x="5669" y="6208"/>
                  </a:cubicBezTo>
                  <a:cubicBezTo>
                    <a:pt x="5701" y="6240"/>
                    <a:pt x="5732" y="6303"/>
                    <a:pt x="5732" y="6335"/>
                  </a:cubicBezTo>
                  <a:cubicBezTo>
                    <a:pt x="5732" y="6335"/>
                    <a:pt x="5764" y="6366"/>
                    <a:pt x="5764" y="6366"/>
                  </a:cubicBezTo>
                  <a:cubicBezTo>
                    <a:pt x="5796" y="6430"/>
                    <a:pt x="5859" y="6493"/>
                    <a:pt x="5891" y="6556"/>
                  </a:cubicBezTo>
                  <a:lnTo>
                    <a:pt x="5922" y="6588"/>
                  </a:lnTo>
                  <a:lnTo>
                    <a:pt x="5922" y="7285"/>
                  </a:lnTo>
                  <a:cubicBezTo>
                    <a:pt x="5922" y="7475"/>
                    <a:pt x="5827" y="7665"/>
                    <a:pt x="5637" y="7760"/>
                  </a:cubicBezTo>
                  <a:lnTo>
                    <a:pt x="5099" y="8045"/>
                  </a:lnTo>
                  <a:lnTo>
                    <a:pt x="5004" y="8045"/>
                  </a:lnTo>
                  <a:lnTo>
                    <a:pt x="4972" y="8108"/>
                  </a:lnTo>
                  <a:lnTo>
                    <a:pt x="3832" y="8742"/>
                  </a:lnTo>
                  <a:cubicBezTo>
                    <a:pt x="3230" y="9090"/>
                    <a:pt x="2850" y="9692"/>
                    <a:pt x="2850" y="10357"/>
                  </a:cubicBezTo>
                  <a:lnTo>
                    <a:pt x="2850" y="10832"/>
                  </a:lnTo>
                  <a:lnTo>
                    <a:pt x="412" y="10832"/>
                  </a:lnTo>
                  <a:lnTo>
                    <a:pt x="412" y="10452"/>
                  </a:lnTo>
                  <a:cubicBezTo>
                    <a:pt x="412" y="10008"/>
                    <a:pt x="665" y="9597"/>
                    <a:pt x="1045" y="9375"/>
                  </a:cubicBezTo>
                  <a:lnTo>
                    <a:pt x="2407" y="8520"/>
                  </a:lnTo>
                  <a:cubicBezTo>
                    <a:pt x="2692" y="8393"/>
                    <a:pt x="2850" y="8108"/>
                    <a:pt x="2850" y="7791"/>
                  </a:cubicBezTo>
                  <a:lnTo>
                    <a:pt x="2850" y="7063"/>
                  </a:lnTo>
                  <a:lnTo>
                    <a:pt x="2787" y="7000"/>
                  </a:lnTo>
                  <a:cubicBezTo>
                    <a:pt x="2787" y="7000"/>
                    <a:pt x="2249" y="6493"/>
                    <a:pt x="2090" y="5796"/>
                  </a:cubicBezTo>
                  <a:lnTo>
                    <a:pt x="2059" y="5701"/>
                  </a:lnTo>
                  <a:lnTo>
                    <a:pt x="1995" y="5670"/>
                  </a:lnTo>
                  <a:cubicBezTo>
                    <a:pt x="1900" y="5606"/>
                    <a:pt x="1837" y="5511"/>
                    <a:pt x="1837" y="5385"/>
                  </a:cubicBezTo>
                  <a:lnTo>
                    <a:pt x="1837" y="4688"/>
                  </a:lnTo>
                  <a:cubicBezTo>
                    <a:pt x="1837" y="4593"/>
                    <a:pt x="1900" y="4530"/>
                    <a:pt x="1995" y="4435"/>
                  </a:cubicBezTo>
                  <a:lnTo>
                    <a:pt x="2059" y="4371"/>
                  </a:lnTo>
                  <a:lnTo>
                    <a:pt x="2059" y="3294"/>
                  </a:lnTo>
                  <a:cubicBezTo>
                    <a:pt x="2059" y="3231"/>
                    <a:pt x="2154" y="1838"/>
                    <a:pt x="3896" y="1838"/>
                  </a:cubicBezTo>
                  <a:close/>
                  <a:moveTo>
                    <a:pt x="7569" y="413"/>
                  </a:moveTo>
                  <a:cubicBezTo>
                    <a:pt x="8361" y="413"/>
                    <a:pt x="8931" y="634"/>
                    <a:pt x="9279" y="1014"/>
                  </a:cubicBezTo>
                  <a:cubicBezTo>
                    <a:pt x="9659" y="1458"/>
                    <a:pt x="9596" y="2028"/>
                    <a:pt x="9596" y="2028"/>
                  </a:cubicBezTo>
                  <a:lnTo>
                    <a:pt x="9596" y="3326"/>
                  </a:lnTo>
                  <a:lnTo>
                    <a:pt x="9659" y="3389"/>
                  </a:lnTo>
                  <a:cubicBezTo>
                    <a:pt x="9754" y="3484"/>
                    <a:pt x="9818" y="3579"/>
                    <a:pt x="9818" y="3706"/>
                  </a:cubicBezTo>
                  <a:lnTo>
                    <a:pt x="9818" y="4530"/>
                  </a:lnTo>
                  <a:cubicBezTo>
                    <a:pt x="9818" y="4688"/>
                    <a:pt x="9691" y="4846"/>
                    <a:pt x="9533" y="4910"/>
                  </a:cubicBezTo>
                  <a:lnTo>
                    <a:pt x="9406" y="4941"/>
                  </a:lnTo>
                  <a:lnTo>
                    <a:pt x="9374" y="5036"/>
                  </a:lnTo>
                  <a:cubicBezTo>
                    <a:pt x="9248" y="5448"/>
                    <a:pt x="9058" y="5860"/>
                    <a:pt x="8804" y="6208"/>
                  </a:cubicBezTo>
                  <a:cubicBezTo>
                    <a:pt x="8741" y="6303"/>
                    <a:pt x="8678" y="6366"/>
                    <a:pt x="8646" y="6430"/>
                  </a:cubicBezTo>
                  <a:lnTo>
                    <a:pt x="8583" y="6493"/>
                  </a:lnTo>
                  <a:lnTo>
                    <a:pt x="8583" y="7316"/>
                  </a:lnTo>
                  <a:cubicBezTo>
                    <a:pt x="8583" y="7696"/>
                    <a:pt x="8773" y="8013"/>
                    <a:pt x="9121" y="8171"/>
                  </a:cubicBezTo>
                  <a:lnTo>
                    <a:pt x="11053" y="9153"/>
                  </a:lnTo>
                  <a:cubicBezTo>
                    <a:pt x="11559" y="9407"/>
                    <a:pt x="11844" y="9882"/>
                    <a:pt x="11844" y="10420"/>
                  </a:cubicBezTo>
                  <a:lnTo>
                    <a:pt x="11844" y="10832"/>
                  </a:lnTo>
                  <a:lnTo>
                    <a:pt x="3262" y="10832"/>
                  </a:lnTo>
                  <a:lnTo>
                    <a:pt x="3262" y="10388"/>
                  </a:lnTo>
                  <a:cubicBezTo>
                    <a:pt x="3262" y="9850"/>
                    <a:pt x="3547" y="9375"/>
                    <a:pt x="4022" y="9122"/>
                  </a:cubicBezTo>
                  <a:lnTo>
                    <a:pt x="5859" y="8108"/>
                  </a:lnTo>
                  <a:cubicBezTo>
                    <a:pt x="6144" y="7950"/>
                    <a:pt x="6334" y="7633"/>
                    <a:pt x="6334" y="7285"/>
                  </a:cubicBezTo>
                  <a:lnTo>
                    <a:pt x="6334" y="6461"/>
                  </a:lnTo>
                  <a:lnTo>
                    <a:pt x="6302" y="6430"/>
                  </a:lnTo>
                  <a:lnTo>
                    <a:pt x="6302" y="6398"/>
                  </a:lnTo>
                  <a:cubicBezTo>
                    <a:pt x="6302" y="6398"/>
                    <a:pt x="6271" y="6398"/>
                    <a:pt x="6271" y="6366"/>
                  </a:cubicBezTo>
                  <a:lnTo>
                    <a:pt x="6239" y="6366"/>
                  </a:lnTo>
                  <a:cubicBezTo>
                    <a:pt x="6239" y="6335"/>
                    <a:pt x="6239" y="6335"/>
                    <a:pt x="6207" y="6303"/>
                  </a:cubicBezTo>
                  <a:cubicBezTo>
                    <a:pt x="6176" y="6271"/>
                    <a:pt x="6144" y="6208"/>
                    <a:pt x="6112" y="6145"/>
                  </a:cubicBezTo>
                  <a:cubicBezTo>
                    <a:pt x="6081" y="6113"/>
                    <a:pt x="6049" y="6081"/>
                    <a:pt x="6049" y="6050"/>
                  </a:cubicBezTo>
                  <a:lnTo>
                    <a:pt x="6017" y="6050"/>
                  </a:lnTo>
                  <a:cubicBezTo>
                    <a:pt x="5986" y="5955"/>
                    <a:pt x="5922" y="5860"/>
                    <a:pt x="5891" y="5765"/>
                  </a:cubicBezTo>
                  <a:cubicBezTo>
                    <a:pt x="5859" y="5733"/>
                    <a:pt x="5827" y="5670"/>
                    <a:pt x="5796" y="5606"/>
                  </a:cubicBezTo>
                  <a:lnTo>
                    <a:pt x="5796" y="5575"/>
                  </a:lnTo>
                  <a:cubicBezTo>
                    <a:pt x="5796" y="5575"/>
                    <a:pt x="5764" y="5543"/>
                    <a:pt x="5764" y="5511"/>
                  </a:cubicBezTo>
                  <a:cubicBezTo>
                    <a:pt x="5764" y="5511"/>
                    <a:pt x="5764" y="5480"/>
                    <a:pt x="5764" y="5480"/>
                  </a:cubicBezTo>
                  <a:cubicBezTo>
                    <a:pt x="5732" y="5448"/>
                    <a:pt x="5732" y="5416"/>
                    <a:pt x="5701" y="5385"/>
                  </a:cubicBezTo>
                  <a:cubicBezTo>
                    <a:pt x="5701" y="5353"/>
                    <a:pt x="5669" y="5290"/>
                    <a:pt x="5669" y="5226"/>
                  </a:cubicBezTo>
                  <a:lnTo>
                    <a:pt x="5637" y="5195"/>
                  </a:lnTo>
                  <a:cubicBezTo>
                    <a:pt x="5637" y="5163"/>
                    <a:pt x="5637" y="5163"/>
                    <a:pt x="5637" y="5163"/>
                  </a:cubicBezTo>
                  <a:cubicBezTo>
                    <a:pt x="5637" y="5100"/>
                    <a:pt x="5606" y="5036"/>
                    <a:pt x="5606" y="4973"/>
                  </a:cubicBezTo>
                  <a:lnTo>
                    <a:pt x="5574" y="4910"/>
                  </a:lnTo>
                  <a:lnTo>
                    <a:pt x="5511" y="4846"/>
                  </a:lnTo>
                  <a:cubicBezTo>
                    <a:pt x="5384" y="4783"/>
                    <a:pt x="5321" y="4656"/>
                    <a:pt x="5321" y="4498"/>
                  </a:cubicBezTo>
                  <a:lnTo>
                    <a:pt x="5321" y="3706"/>
                  </a:lnTo>
                  <a:cubicBezTo>
                    <a:pt x="5321" y="3579"/>
                    <a:pt x="5352" y="3484"/>
                    <a:pt x="5447" y="3389"/>
                  </a:cubicBezTo>
                  <a:lnTo>
                    <a:pt x="5511" y="3326"/>
                  </a:lnTo>
                  <a:lnTo>
                    <a:pt x="5511" y="1996"/>
                  </a:lnTo>
                  <a:cubicBezTo>
                    <a:pt x="5511" y="1838"/>
                    <a:pt x="5511" y="1394"/>
                    <a:pt x="5827" y="1014"/>
                  </a:cubicBezTo>
                  <a:cubicBezTo>
                    <a:pt x="6176" y="634"/>
                    <a:pt x="6746" y="413"/>
                    <a:pt x="7569" y="413"/>
                  </a:cubicBezTo>
                  <a:close/>
                  <a:moveTo>
                    <a:pt x="7569" y="1"/>
                  </a:moveTo>
                  <a:cubicBezTo>
                    <a:pt x="6651" y="1"/>
                    <a:pt x="5954" y="254"/>
                    <a:pt x="5542" y="729"/>
                  </a:cubicBezTo>
                  <a:cubicBezTo>
                    <a:pt x="5257" y="1046"/>
                    <a:pt x="5131" y="1426"/>
                    <a:pt x="5131" y="1711"/>
                  </a:cubicBezTo>
                  <a:cubicBezTo>
                    <a:pt x="4782" y="1521"/>
                    <a:pt x="4339" y="1426"/>
                    <a:pt x="3896" y="1426"/>
                  </a:cubicBezTo>
                  <a:cubicBezTo>
                    <a:pt x="1774" y="1426"/>
                    <a:pt x="1647" y="3231"/>
                    <a:pt x="1647" y="3263"/>
                  </a:cubicBezTo>
                  <a:lnTo>
                    <a:pt x="1647" y="4213"/>
                  </a:lnTo>
                  <a:cubicBezTo>
                    <a:pt x="1520" y="4340"/>
                    <a:pt x="1425" y="4530"/>
                    <a:pt x="1425" y="4688"/>
                  </a:cubicBezTo>
                  <a:lnTo>
                    <a:pt x="1425" y="5385"/>
                  </a:lnTo>
                  <a:cubicBezTo>
                    <a:pt x="1425" y="5606"/>
                    <a:pt x="1520" y="5828"/>
                    <a:pt x="1710" y="5955"/>
                  </a:cubicBezTo>
                  <a:cubicBezTo>
                    <a:pt x="1869" y="6588"/>
                    <a:pt x="2280" y="7063"/>
                    <a:pt x="2439" y="7253"/>
                  </a:cubicBezTo>
                  <a:lnTo>
                    <a:pt x="2439" y="7791"/>
                  </a:lnTo>
                  <a:cubicBezTo>
                    <a:pt x="2439" y="7950"/>
                    <a:pt x="2344" y="8108"/>
                    <a:pt x="2217" y="8203"/>
                  </a:cubicBezTo>
                  <a:lnTo>
                    <a:pt x="855" y="9027"/>
                  </a:lnTo>
                  <a:cubicBezTo>
                    <a:pt x="317" y="9312"/>
                    <a:pt x="0" y="9882"/>
                    <a:pt x="0" y="10452"/>
                  </a:cubicBezTo>
                  <a:lnTo>
                    <a:pt x="0" y="11243"/>
                  </a:lnTo>
                  <a:lnTo>
                    <a:pt x="12256" y="11243"/>
                  </a:lnTo>
                  <a:lnTo>
                    <a:pt x="12256" y="10420"/>
                  </a:lnTo>
                  <a:cubicBezTo>
                    <a:pt x="12256" y="9723"/>
                    <a:pt x="11876" y="9090"/>
                    <a:pt x="11243" y="8773"/>
                  </a:cubicBezTo>
                  <a:lnTo>
                    <a:pt x="9279" y="7791"/>
                  </a:lnTo>
                  <a:cubicBezTo>
                    <a:pt x="9121" y="7696"/>
                    <a:pt x="8994" y="7506"/>
                    <a:pt x="8994" y="7316"/>
                  </a:cubicBezTo>
                  <a:lnTo>
                    <a:pt x="8994" y="6620"/>
                  </a:lnTo>
                  <a:cubicBezTo>
                    <a:pt x="9058" y="6556"/>
                    <a:pt x="9089" y="6493"/>
                    <a:pt x="9153" y="6430"/>
                  </a:cubicBezTo>
                  <a:cubicBezTo>
                    <a:pt x="9406" y="6081"/>
                    <a:pt x="9596" y="5670"/>
                    <a:pt x="9754" y="5226"/>
                  </a:cubicBezTo>
                  <a:cubicBezTo>
                    <a:pt x="10039" y="5100"/>
                    <a:pt x="10229" y="4815"/>
                    <a:pt x="10229" y="4498"/>
                  </a:cubicBezTo>
                  <a:lnTo>
                    <a:pt x="10229" y="3674"/>
                  </a:lnTo>
                  <a:cubicBezTo>
                    <a:pt x="10229" y="3484"/>
                    <a:pt x="10134" y="3294"/>
                    <a:pt x="10008" y="3136"/>
                  </a:cubicBezTo>
                  <a:lnTo>
                    <a:pt x="10008" y="2059"/>
                  </a:lnTo>
                  <a:cubicBezTo>
                    <a:pt x="10039" y="1964"/>
                    <a:pt x="10071" y="1268"/>
                    <a:pt x="9596" y="729"/>
                  </a:cubicBezTo>
                  <a:cubicBezTo>
                    <a:pt x="9153" y="254"/>
                    <a:pt x="8488" y="1"/>
                    <a:pt x="7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a:off x="6533133" y="1361318"/>
              <a:ext cx="420087" cy="535656"/>
            </a:xfrm>
            <a:custGeom>
              <a:avLst/>
              <a:gdLst/>
              <a:ahLst/>
              <a:cxnLst/>
              <a:rect l="l" t="t" r="r" b="b"/>
              <a:pathLst>
                <a:path w="15772" h="20111" fill="none" extrusionOk="0">
                  <a:moveTo>
                    <a:pt x="12383" y="20111"/>
                  </a:moveTo>
                  <a:cubicBezTo>
                    <a:pt x="14473" y="17989"/>
                    <a:pt x="15772" y="15044"/>
                    <a:pt x="15772" y="11813"/>
                  </a:cubicBezTo>
                  <a:cubicBezTo>
                    <a:pt x="15772" y="5289"/>
                    <a:pt x="10483" y="1"/>
                    <a:pt x="3959" y="1"/>
                  </a:cubicBezTo>
                  <a:cubicBezTo>
                    <a:pt x="2566" y="1"/>
                    <a:pt x="1235" y="254"/>
                    <a:pt x="0" y="69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a:off x="6323089" y="1446524"/>
              <a:ext cx="315518" cy="544925"/>
            </a:xfrm>
            <a:custGeom>
              <a:avLst/>
              <a:gdLst/>
              <a:ahLst/>
              <a:cxnLst/>
              <a:rect l="l" t="t" r="r" b="b"/>
              <a:pathLst>
                <a:path w="11846" h="20459" fill="none" extrusionOk="0">
                  <a:moveTo>
                    <a:pt x="3738" y="0"/>
                  </a:moveTo>
                  <a:cubicBezTo>
                    <a:pt x="1458" y="2154"/>
                    <a:pt x="1" y="5226"/>
                    <a:pt x="1" y="8614"/>
                  </a:cubicBezTo>
                  <a:cubicBezTo>
                    <a:pt x="1" y="15138"/>
                    <a:pt x="5321" y="20458"/>
                    <a:pt x="11845" y="2045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14"/>
          <p:cNvGrpSpPr/>
          <p:nvPr/>
        </p:nvGrpSpPr>
        <p:grpSpPr>
          <a:xfrm>
            <a:off x="8158265" y="3657211"/>
            <a:ext cx="630131" cy="630131"/>
            <a:chOff x="6323089" y="3637093"/>
            <a:chExt cx="630131" cy="630131"/>
          </a:xfrm>
        </p:grpSpPr>
        <p:sp>
          <p:nvSpPr>
            <p:cNvPr id="189" name="Google Shape;189;p14"/>
            <p:cNvSpPr/>
            <p:nvPr/>
          </p:nvSpPr>
          <p:spPr>
            <a:xfrm>
              <a:off x="6368635" y="3682639"/>
              <a:ext cx="539039" cy="539012"/>
            </a:xfrm>
            <a:custGeom>
              <a:avLst/>
              <a:gdLst/>
              <a:ahLst/>
              <a:cxnLst/>
              <a:rect l="l" t="t" r="r" b="b"/>
              <a:pathLst>
                <a:path w="20238" h="20237" extrusionOk="0">
                  <a:moveTo>
                    <a:pt x="10135" y="1"/>
                  </a:moveTo>
                  <a:cubicBezTo>
                    <a:pt x="4530" y="1"/>
                    <a:pt x="1" y="4529"/>
                    <a:pt x="1" y="10103"/>
                  </a:cubicBezTo>
                  <a:cubicBezTo>
                    <a:pt x="1" y="15708"/>
                    <a:pt x="4530" y="20237"/>
                    <a:pt x="10135" y="20237"/>
                  </a:cubicBezTo>
                  <a:cubicBezTo>
                    <a:pt x="15709" y="20237"/>
                    <a:pt x="20237" y="15708"/>
                    <a:pt x="20237" y="10103"/>
                  </a:cubicBezTo>
                  <a:cubicBezTo>
                    <a:pt x="20237" y="4529"/>
                    <a:pt x="15709" y="1"/>
                    <a:pt x="1013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a:off x="6504447" y="3817598"/>
              <a:ext cx="124013" cy="124865"/>
            </a:xfrm>
            <a:custGeom>
              <a:avLst/>
              <a:gdLst/>
              <a:ahLst/>
              <a:cxnLst/>
              <a:rect l="l" t="t" r="r" b="b"/>
              <a:pathLst>
                <a:path w="4656" h="4688" extrusionOk="0">
                  <a:moveTo>
                    <a:pt x="4054" y="381"/>
                  </a:moveTo>
                  <a:cubicBezTo>
                    <a:pt x="4213" y="381"/>
                    <a:pt x="4308" y="476"/>
                    <a:pt x="4308" y="602"/>
                  </a:cubicBezTo>
                  <a:lnTo>
                    <a:pt x="4308" y="4086"/>
                  </a:lnTo>
                  <a:cubicBezTo>
                    <a:pt x="4308" y="4213"/>
                    <a:pt x="4213" y="4339"/>
                    <a:pt x="4054" y="4339"/>
                  </a:cubicBezTo>
                  <a:lnTo>
                    <a:pt x="602" y="4339"/>
                  </a:lnTo>
                  <a:cubicBezTo>
                    <a:pt x="444" y="4339"/>
                    <a:pt x="349" y="4213"/>
                    <a:pt x="349" y="4086"/>
                  </a:cubicBezTo>
                  <a:lnTo>
                    <a:pt x="349" y="602"/>
                  </a:lnTo>
                  <a:cubicBezTo>
                    <a:pt x="349" y="476"/>
                    <a:pt x="444" y="381"/>
                    <a:pt x="602" y="381"/>
                  </a:cubicBezTo>
                  <a:close/>
                  <a:moveTo>
                    <a:pt x="602" y="1"/>
                  </a:moveTo>
                  <a:cubicBezTo>
                    <a:pt x="254" y="1"/>
                    <a:pt x="1" y="286"/>
                    <a:pt x="1" y="602"/>
                  </a:cubicBezTo>
                  <a:lnTo>
                    <a:pt x="1" y="4086"/>
                  </a:lnTo>
                  <a:cubicBezTo>
                    <a:pt x="1" y="4403"/>
                    <a:pt x="254" y="4688"/>
                    <a:pt x="602" y="4688"/>
                  </a:cubicBezTo>
                  <a:lnTo>
                    <a:pt x="4054" y="4688"/>
                  </a:lnTo>
                  <a:cubicBezTo>
                    <a:pt x="4403" y="4688"/>
                    <a:pt x="4656" y="4403"/>
                    <a:pt x="4656" y="4086"/>
                  </a:cubicBezTo>
                  <a:lnTo>
                    <a:pt x="4656" y="602"/>
                  </a:lnTo>
                  <a:cubicBezTo>
                    <a:pt x="4656" y="286"/>
                    <a:pt x="4403" y="1"/>
                    <a:pt x="40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a:off x="6647850" y="3817598"/>
              <a:ext cx="124865" cy="124865"/>
            </a:xfrm>
            <a:custGeom>
              <a:avLst/>
              <a:gdLst/>
              <a:ahLst/>
              <a:cxnLst/>
              <a:rect l="l" t="t" r="r" b="b"/>
              <a:pathLst>
                <a:path w="4688" h="4688" extrusionOk="0">
                  <a:moveTo>
                    <a:pt x="4086" y="381"/>
                  </a:moveTo>
                  <a:cubicBezTo>
                    <a:pt x="4212" y="381"/>
                    <a:pt x="4307" y="476"/>
                    <a:pt x="4307" y="602"/>
                  </a:cubicBezTo>
                  <a:lnTo>
                    <a:pt x="4307" y="4086"/>
                  </a:lnTo>
                  <a:cubicBezTo>
                    <a:pt x="4307" y="4213"/>
                    <a:pt x="4212" y="4339"/>
                    <a:pt x="4086" y="4339"/>
                  </a:cubicBezTo>
                  <a:lnTo>
                    <a:pt x="602" y="4339"/>
                  </a:lnTo>
                  <a:cubicBezTo>
                    <a:pt x="475" y="4339"/>
                    <a:pt x="349" y="4213"/>
                    <a:pt x="349" y="4086"/>
                  </a:cubicBezTo>
                  <a:lnTo>
                    <a:pt x="349" y="602"/>
                  </a:lnTo>
                  <a:cubicBezTo>
                    <a:pt x="349" y="476"/>
                    <a:pt x="475" y="381"/>
                    <a:pt x="602" y="381"/>
                  </a:cubicBezTo>
                  <a:close/>
                  <a:moveTo>
                    <a:pt x="602" y="1"/>
                  </a:moveTo>
                  <a:cubicBezTo>
                    <a:pt x="254" y="1"/>
                    <a:pt x="0" y="286"/>
                    <a:pt x="0" y="602"/>
                  </a:cubicBezTo>
                  <a:lnTo>
                    <a:pt x="0" y="4086"/>
                  </a:lnTo>
                  <a:cubicBezTo>
                    <a:pt x="0" y="4403"/>
                    <a:pt x="254" y="4688"/>
                    <a:pt x="602" y="4688"/>
                  </a:cubicBezTo>
                  <a:lnTo>
                    <a:pt x="4086" y="4688"/>
                  </a:lnTo>
                  <a:cubicBezTo>
                    <a:pt x="4402" y="4688"/>
                    <a:pt x="4687" y="4403"/>
                    <a:pt x="4687" y="4086"/>
                  </a:cubicBezTo>
                  <a:lnTo>
                    <a:pt x="4687" y="602"/>
                  </a:lnTo>
                  <a:cubicBezTo>
                    <a:pt x="4687" y="286"/>
                    <a:pt x="4402" y="1"/>
                    <a:pt x="4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a:off x="6504447" y="3961827"/>
              <a:ext cx="124013" cy="124039"/>
            </a:xfrm>
            <a:custGeom>
              <a:avLst/>
              <a:gdLst/>
              <a:ahLst/>
              <a:cxnLst/>
              <a:rect l="l" t="t" r="r" b="b"/>
              <a:pathLst>
                <a:path w="4656" h="4657" extrusionOk="0">
                  <a:moveTo>
                    <a:pt x="4054" y="349"/>
                  </a:moveTo>
                  <a:cubicBezTo>
                    <a:pt x="4213" y="349"/>
                    <a:pt x="4308" y="444"/>
                    <a:pt x="4308" y="603"/>
                  </a:cubicBezTo>
                  <a:lnTo>
                    <a:pt x="4308" y="4055"/>
                  </a:lnTo>
                  <a:cubicBezTo>
                    <a:pt x="4308" y="4213"/>
                    <a:pt x="4213" y="4308"/>
                    <a:pt x="4054" y="4308"/>
                  </a:cubicBezTo>
                  <a:lnTo>
                    <a:pt x="602" y="4308"/>
                  </a:lnTo>
                  <a:cubicBezTo>
                    <a:pt x="444" y="4308"/>
                    <a:pt x="349" y="4213"/>
                    <a:pt x="349" y="4055"/>
                  </a:cubicBezTo>
                  <a:lnTo>
                    <a:pt x="349" y="603"/>
                  </a:lnTo>
                  <a:cubicBezTo>
                    <a:pt x="349" y="476"/>
                    <a:pt x="444" y="349"/>
                    <a:pt x="602" y="349"/>
                  </a:cubicBezTo>
                  <a:close/>
                  <a:moveTo>
                    <a:pt x="602" y="1"/>
                  </a:moveTo>
                  <a:cubicBezTo>
                    <a:pt x="254" y="1"/>
                    <a:pt x="1" y="254"/>
                    <a:pt x="1" y="603"/>
                  </a:cubicBezTo>
                  <a:lnTo>
                    <a:pt x="1" y="4055"/>
                  </a:lnTo>
                  <a:cubicBezTo>
                    <a:pt x="1" y="4403"/>
                    <a:pt x="254" y="4656"/>
                    <a:pt x="602" y="4656"/>
                  </a:cubicBezTo>
                  <a:lnTo>
                    <a:pt x="4054" y="4656"/>
                  </a:lnTo>
                  <a:cubicBezTo>
                    <a:pt x="4403" y="4656"/>
                    <a:pt x="4656" y="4403"/>
                    <a:pt x="4656" y="4055"/>
                  </a:cubicBezTo>
                  <a:lnTo>
                    <a:pt x="4656" y="603"/>
                  </a:lnTo>
                  <a:cubicBezTo>
                    <a:pt x="4656" y="254"/>
                    <a:pt x="4403" y="1"/>
                    <a:pt x="40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a:off x="6647850" y="3961827"/>
              <a:ext cx="124865" cy="124039"/>
            </a:xfrm>
            <a:custGeom>
              <a:avLst/>
              <a:gdLst/>
              <a:ahLst/>
              <a:cxnLst/>
              <a:rect l="l" t="t" r="r" b="b"/>
              <a:pathLst>
                <a:path w="4688" h="4657" extrusionOk="0">
                  <a:moveTo>
                    <a:pt x="2344" y="1"/>
                  </a:moveTo>
                  <a:cubicBezTo>
                    <a:pt x="2249" y="1"/>
                    <a:pt x="2154" y="64"/>
                    <a:pt x="2154" y="159"/>
                  </a:cubicBezTo>
                  <a:lnTo>
                    <a:pt x="2154" y="2154"/>
                  </a:lnTo>
                  <a:lnTo>
                    <a:pt x="190" y="2154"/>
                  </a:lnTo>
                  <a:cubicBezTo>
                    <a:pt x="64" y="2154"/>
                    <a:pt x="0" y="2218"/>
                    <a:pt x="0" y="2344"/>
                  </a:cubicBezTo>
                  <a:cubicBezTo>
                    <a:pt x="0" y="2439"/>
                    <a:pt x="64" y="2503"/>
                    <a:pt x="190" y="2503"/>
                  </a:cubicBezTo>
                  <a:lnTo>
                    <a:pt x="2154" y="2503"/>
                  </a:lnTo>
                  <a:lnTo>
                    <a:pt x="2154" y="4498"/>
                  </a:lnTo>
                  <a:cubicBezTo>
                    <a:pt x="2154" y="4593"/>
                    <a:pt x="2249" y="4656"/>
                    <a:pt x="2344" y="4656"/>
                  </a:cubicBezTo>
                  <a:cubicBezTo>
                    <a:pt x="2439" y="4656"/>
                    <a:pt x="2502" y="4593"/>
                    <a:pt x="2502" y="4498"/>
                  </a:cubicBezTo>
                  <a:lnTo>
                    <a:pt x="2502" y="2503"/>
                  </a:lnTo>
                  <a:lnTo>
                    <a:pt x="4497" y="2503"/>
                  </a:lnTo>
                  <a:cubicBezTo>
                    <a:pt x="4592" y="2503"/>
                    <a:pt x="4687" y="2439"/>
                    <a:pt x="4687" y="2344"/>
                  </a:cubicBezTo>
                  <a:cubicBezTo>
                    <a:pt x="4687" y="2218"/>
                    <a:pt x="4592" y="2154"/>
                    <a:pt x="4497" y="2154"/>
                  </a:cubicBezTo>
                  <a:lnTo>
                    <a:pt x="2502" y="2154"/>
                  </a:lnTo>
                  <a:lnTo>
                    <a:pt x="2502" y="159"/>
                  </a:lnTo>
                  <a:cubicBezTo>
                    <a:pt x="2502" y="64"/>
                    <a:pt x="2439" y="1"/>
                    <a:pt x="23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a:off x="6533133" y="3637093"/>
              <a:ext cx="420087" cy="535656"/>
            </a:xfrm>
            <a:custGeom>
              <a:avLst/>
              <a:gdLst/>
              <a:ahLst/>
              <a:cxnLst/>
              <a:rect l="l" t="t" r="r" b="b"/>
              <a:pathLst>
                <a:path w="15772" h="20111" fill="none" extrusionOk="0">
                  <a:moveTo>
                    <a:pt x="12383" y="20110"/>
                  </a:moveTo>
                  <a:cubicBezTo>
                    <a:pt x="14473" y="17988"/>
                    <a:pt x="15772" y="15043"/>
                    <a:pt x="15772" y="11813"/>
                  </a:cubicBezTo>
                  <a:cubicBezTo>
                    <a:pt x="15772" y="5289"/>
                    <a:pt x="10483" y="0"/>
                    <a:pt x="3959" y="0"/>
                  </a:cubicBezTo>
                  <a:cubicBezTo>
                    <a:pt x="2566" y="0"/>
                    <a:pt x="1235" y="254"/>
                    <a:pt x="0" y="666"/>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a:off x="6323089" y="3722298"/>
              <a:ext cx="315518" cy="544925"/>
            </a:xfrm>
            <a:custGeom>
              <a:avLst/>
              <a:gdLst/>
              <a:ahLst/>
              <a:cxnLst/>
              <a:rect l="l" t="t" r="r" b="b"/>
              <a:pathLst>
                <a:path w="11846" h="20459" fill="none" extrusionOk="0">
                  <a:moveTo>
                    <a:pt x="3738" y="0"/>
                  </a:moveTo>
                  <a:cubicBezTo>
                    <a:pt x="1458" y="2154"/>
                    <a:pt x="1" y="5225"/>
                    <a:pt x="1" y="8614"/>
                  </a:cubicBezTo>
                  <a:cubicBezTo>
                    <a:pt x="1" y="15138"/>
                    <a:pt x="5321" y="20458"/>
                    <a:pt x="11845" y="2045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14"/>
          <p:cNvGrpSpPr/>
          <p:nvPr/>
        </p:nvGrpSpPr>
        <p:grpSpPr>
          <a:xfrm>
            <a:off x="8167561" y="2499219"/>
            <a:ext cx="630131" cy="630104"/>
            <a:chOff x="6323089" y="2499219"/>
            <a:chExt cx="630131" cy="630104"/>
          </a:xfrm>
        </p:grpSpPr>
        <p:sp>
          <p:nvSpPr>
            <p:cNvPr id="197" name="Google Shape;197;p14"/>
            <p:cNvSpPr/>
            <p:nvPr/>
          </p:nvSpPr>
          <p:spPr>
            <a:xfrm>
              <a:off x="6368635" y="2544765"/>
              <a:ext cx="539039" cy="539012"/>
            </a:xfrm>
            <a:custGeom>
              <a:avLst/>
              <a:gdLst/>
              <a:ahLst/>
              <a:cxnLst/>
              <a:rect l="l" t="t" r="r" b="b"/>
              <a:pathLst>
                <a:path w="20238" h="20237" extrusionOk="0">
                  <a:moveTo>
                    <a:pt x="10135" y="0"/>
                  </a:moveTo>
                  <a:cubicBezTo>
                    <a:pt x="4530" y="0"/>
                    <a:pt x="1" y="4529"/>
                    <a:pt x="1" y="10103"/>
                  </a:cubicBezTo>
                  <a:cubicBezTo>
                    <a:pt x="1" y="15708"/>
                    <a:pt x="4530" y="20237"/>
                    <a:pt x="10135" y="20237"/>
                  </a:cubicBezTo>
                  <a:cubicBezTo>
                    <a:pt x="15709" y="20237"/>
                    <a:pt x="20237" y="15708"/>
                    <a:pt x="20237" y="10103"/>
                  </a:cubicBezTo>
                  <a:cubicBezTo>
                    <a:pt x="20237" y="4529"/>
                    <a:pt x="15709" y="0"/>
                    <a:pt x="10135"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a:off x="6544932" y="2639239"/>
              <a:ext cx="186445" cy="350064"/>
            </a:xfrm>
            <a:custGeom>
              <a:avLst/>
              <a:gdLst/>
              <a:ahLst/>
              <a:cxnLst/>
              <a:rect l="l" t="t" r="r" b="b"/>
              <a:pathLst>
                <a:path w="7000" h="13143" extrusionOk="0">
                  <a:moveTo>
                    <a:pt x="4371" y="444"/>
                  </a:moveTo>
                  <a:lnTo>
                    <a:pt x="4371" y="887"/>
                  </a:lnTo>
                  <a:lnTo>
                    <a:pt x="2629" y="887"/>
                  </a:lnTo>
                  <a:lnTo>
                    <a:pt x="2629" y="444"/>
                  </a:lnTo>
                  <a:close/>
                  <a:moveTo>
                    <a:pt x="6240" y="1299"/>
                  </a:moveTo>
                  <a:cubicBezTo>
                    <a:pt x="6430" y="1299"/>
                    <a:pt x="6588" y="1457"/>
                    <a:pt x="6588" y="1615"/>
                  </a:cubicBezTo>
                  <a:lnTo>
                    <a:pt x="6588" y="12383"/>
                  </a:lnTo>
                  <a:cubicBezTo>
                    <a:pt x="6588" y="12573"/>
                    <a:pt x="6430" y="12699"/>
                    <a:pt x="6240" y="12699"/>
                  </a:cubicBezTo>
                  <a:lnTo>
                    <a:pt x="761" y="12699"/>
                  </a:lnTo>
                  <a:cubicBezTo>
                    <a:pt x="571" y="12699"/>
                    <a:pt x="444" y="12573"/>
                    <a:pt x="444" y="12383"/>
                  </a:cubicBezTo>
                  <a:lnTo>
                    <a:pt x="444" y="1615"/>
                  </a:lnTo>
                  <a:cubicBezTo>
                    <a:pt x="444" y="1457"/>
                    <a:pt x="571" y="1299"/>
                    <a:pt x="761" y="1299"/>
                  </a:cubicBezTo>
                  <a:close/>
                  <a:moveTo>
                    <a:pt x="2186" y="0"/>
                  </a:moveTo>
                  <a:lnTo>
                    <a:pt x="2186" y="855"/>
                  </a:lnTo>
                  <a:lnTo>
                    <a:pt x="761" y="855"/>
                  </a:lnTo>
                  <a:cubicBezTo>
                    <a:pt x="349" y="855"/>
                    <a:pt x="1" y="1204"/>
                    <a:pt x="1" y="1615"/>
                  </a:cubicBezTo>
                  <a:lnTo>
                    <a:pt x="1" y="12383"/>
                  </a:lnTo>
                  <a:cubicBezTo>
                    <a:pt x="1" y="12794"/>
                    <a:pt x="349" y="13143"/>
                    <a:pt x="761" y="13143"/>
                  </a:cubicBezTo>
                  <a:lnTo>
                    <a:pt x="6240" y="13143"/>
                  </a:lnTo>
                  <a:cubicBezTo>
                    <a:pt x="6683" y="13143"/>
                    <a:pt x="7000" y="12794"/>
                    <a:pt x="7000" y="12383"/>
                  </a:cubicBezTo>
                  <a:lnTo>
                    <a:pt x="7000" y="1615"/>
                  </a:lnTo>
                  <a:cubicBezTo>
                    <a:pt x="7000" y="1204"/>
                    <a:pt x="6683" y="855"/>
                    <a:pt x="6240" y="855"/>
                  </a:cubicBezTo>
                  <a:lnTo>
                    <a:pt x="4814" y="855"/>
                  </a:lnTo>
                  <a:lnTo>
                    <a:pt x="48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a:off x="6587122" y="2731183"/>
              <a:ext cx="102092" cy="188949"/>
            </a:xfrm>
            <a:custGeom>
              <a:avLst/>
              <a:gdLst/>
              <a:ahLst/>
              <a:cxnLst/>
              <a:rect l="l" t="t" r="r" b="b"/>
              <a:pathLst>
                <a:path w="3833" h="7094" extrusionOk="0">
                  <a:moveTo>
                    <a:pt x="2344" y="1013"/>
                  </a:moveTo>
                  <a:lnTo>
                    <a:pt x="2344" y="3325"/>
                  </a:lnTo>
                  <a:lnTo>
                    <a:pt x="3104" y="3325"/>
                  </a:lnTo>
                  <a:lnTo>
                    <a:pt x="1710" y="5985"/>
                  </a:lnTo>
                  <a:lnTo>
                    <a:pt x="1710" y="3547"/>
                  </a:lnTo>
                  <a:lnTo>
                    <a:pt x="792" y="3547"/>
                  </a:lnTo>
                  <a:lnTo>
                    <a:pt x="2344" y="1013"/>
                  </a:lnTo>
                  <a:close/>
                  <a:moveTo>
                    <a:pt x="2502" y="0"/>
                  </a:moveTo>
                  <a:lnTo>
                    <a:pt x="2375" y="127"/>
                  </a:lnTo>
                  <a:lnTo>
                    <a:pt x="0" y="3990"/>
                  </a:lnTo>
                  <a:lnTo>
                    <a:pt x="1267" y="3990"/>
                  </a:lnTo>
                  <a:lnTo>
                    <a:pt x="1267" y="6809"/>
                  </a:lnTo>
                  <a:cubicBezTo>
                    <a:pt x="1267" y="6904"/>
                    <a:pt x="1299" y="6999"/>
                    <a:pt x="1394" y="7031"/>
                  </a:cubicBezTo>
                  <a:lnTo>
                    <a:pt x="1584" y="7094"/>
                  </a:lnTo>
                  <a:lnTo>
                    <a:pt x="1679" y="6967"/>
                  </a:lnTo>
                  <a:lnTo>
                    <a:pt x="3832" y="2882"/>
                  </a:lnTo>
                  <a:lnTo>
                    <a:pt x="2787" y="2882"/>
                  </a:lnTo>
                  <a:lnTo>
                    <a:pt x="2787" y="285"/>
                  </a:lnTo>
                  <a:cubicBezTo>
                    <a:pt x="2787" y="190"/>
                    <a:pt x="2755" y="95"/>
                    <a:pt x="2660" y="63"/>
                  </a:cubicBezTo>
                  <a:lnTo>
                    <a:pt x="25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a:off x="6533133" y="2499219"/>
              <a:ext cx="420087" cy="535630"/>
            </a:xfrm>
            <a:custGeom>
              <a:avLst/>
              <a:gdLst/>
              <a:ahLst/>
              <a:cxnLst/>
              <a:rect l="l" t="t" r="r" b="b"/>
              <a:pathLst>
                <a:path w="15772" h="20110" fill="none" extrusionOk="0">
                  <a:moveTo>
                    <a:pt x="12383" y="20110"/>
                  </a:moveTo>
                  <a:cubicBezTo>
                    <a:pt x="14473" y="17988"/>
                    <a:pt x="15772" y="15043"/>
                    <a:pt x="15772" y="11813"/>
                  </a:cubicBezTo>
                  <a:cubicBezTo>
                    <a:pt x="15772" y="5289"/>
                    <a:pt x="10483" y="0"/>
                    <a:pt x="3959" y="0"/>
                  </a:cubicBezTo>
                  <a:cubicBezTo>
                    <a:pt x="2566" y="0"/>
                    <a:pt x="1235" y="253"/>
                    <a:pt x="0" y="697"/>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a:off x="6323089" y="2584398"/>
              <a:ext cx="315518" cy="544925"/>
            </a:xfrm>
            <a:custGeom>
              <a:avLst/>
              <a:gdLst/>
              <a:ahLst/>
              <a:cxnLst/>
              <a:rect l="l" t="t" r="r" b="b"/>
              <a:pathLst>
                <a:path w="11846" h="20459" fill="none" extrusionOk="0">
                  <a:moveTo>
                    <a:pt x="3738" y="1"/>
                  </a:moveTo>
                  <a:cubicBezTo>
                    <a:pt x="1458" y="2154"/>
                    <a:pt x="1" y="5226"/>
                    <a:pt x="1" y="8615"/>
                  </a:cubicBezTo>
                  <a:cubicBezTo>
                    <a:pt x="1" y="15138"/>
                    <a:pt x="5321" y="20459"/>
                    <a:pt x="11845" y="20459"/>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14"/>
          <p:cNvGrpSpPr/>
          <p:nvPr/>
        </p:nvGrpSpPr>
        <p:grpSpPr>
          <a:xfrm>
            <a:off x="457201" y="1361318"/>
            <a:ext cx="630104" cy="630131"/>
            <a:chOff x="2190776" y="1361318"/>
            <a:chExt cx="630104" cy="630131"/>
          </a:xfrm>
        </p:grpSpPr>
        <p:sp>
          <p:nvSpPr>
            <p:cNvPr id="203" name="Google Shape;203;p14"/>
            <p:cNvSpPr/>
            <p:nvPr/>
          </p:nvSpPr>
          <p:spPr>
            <a:xfrm>
              <a:off x="2200045" y="1406731"/>
              <a:ext cx="611566" cy="539305"/>
            </a:xfrm>
            <a:custGeom>
              <a:avLst/>
              <a:gdLst/>
              <a:ahLst/>
              <a:cxnLst/>
              <a:rect l="l" t="t" r="r" b="b"/>
              <a:pathLst>
                <a:path w="22961" h="20248" extrusionOk="0">
                  <a:moveTo>
                    <a:pt x="11461" y="1"/>
                  </a:moveTo>
                  <a:cubicBezTo>
                    <a:pt x="10173" y="1"/>
                    <a:pt x="8864" y="247"/>
                    <a:pt x="7601" y="766"/>
                  </a:cubicBezTo>
                  <a:cubicBezTo>
                    <a:pt x="2439" y="2919"/>
                    <a:pt x="0" y="8842"/>
                    <a:pt x="2122" y="14004"/>
                  </a:cubicBezTo>
                  <a:cubicBezTo>
                    <a:pt x="3749" y="17902"/>
                    <a:pt x="7525" y="20248"/>
                    <a:pt x="11500" y="20248"/>
                  </a:cubicBezTo>
                  <a:cubicBezTo>
                    <a:pt x="12788" y="20248"/>
                    <a:pt x="14097" y="20001"/>
                    <a:pt x="15360" y="19482"/>
                  </a:cubicBezTo>
                  <a:cubicBezTo>
                    <a:pt x="20522" y="17329"/>
                    <a:pt x="22960" y="11407"/>
                    <a:pt x="20839" y="6245"/>
                  </a:cubicBezTo>
                  <a:cubicBezTo>
                    <a:pt x="19212" y="2346"/>
                    <a:pt x="15436" y="1"/>
                    <a:pt x="11461"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4"/>
            <p:cNvSpPr/>
            <p:nvPr/>
          </p:nvSpPr>
          <p:spPr>
            <a:xfrm>
              <a:off x="2331621" y="1552797"/>
              <a:ext cx="348412" cy="81849"/>
            </a:xfrm>
            <a:custGeom>
              <a:avLst/>
              <a:gdLst/>
              <a:ahLst/>
              <a:cxnLst/>
              <a:rect l="l" t="t" r="r" b="b"/>
              <a:pathLst>
                <a:path w="13081" h="3073" extrusionOk="0">
                  <a:moveTo>
                    <a:pt x="6556" y="1"/>
                  </a:moveTo>
                  <a:cubicBezTo>
                    <a:pt x="4118" y="1"/>
                    <a:pt x="1806" y="951"/>
                    <a:pt x="96" y="2661"/>
                  </a:cubicBezTo>
                  <a:cubicBezTo>
                    <a:pt x="1" y="2756"/>
                    <a:pt x="1" y="2882"/>
                    <a:pt x="96" y="2978"/>
                  </a:cubicBezTo>
                  <a:cubicBezTo>
                    <a:pt x="143" y="3025"/>
                    <a:pt x="207" y="3049"/>
                    <a:pt x="266" y="3049"/>
                  </a:cubicBezTo>
                  <a:cubicBezTo>
                    <a:pt x="325" y="3049"/>
                    <a:pt x="381" y="3025"/>
                    <a:pt x="412" y="2978"/>
                  </a:cubicBezTo>
                  <a:cubicBezTo>
                    <a:pt x="2059" y="1362"/>
                    <a:pt x="4213" y="476"/>
                    <a:pt x="6556" y="476"/>
                  </a:cubicBezTo>
                  <a:cubicBezTo>
                    <a:pt x="8868" y="476"/>
                    <a:pt x="11022" y="1362"/>
                    <a:pt x="12668" y="2978"/>
                  </a:cubicBezTo>
                  <a:cubicBezTo>
                    <a:pt x="12700" y="3041"/>
                    <a:pt x="12763" y="3073"/>
                    <a:pt x="12827" y="3073"/>
                  </a:cubicBezTo>
                  <a:cubicBezTo>
                    <a:pt x="12890" y="3073"/>
                    <a:pt x="12953" y="3041"/>
                    <a:pt x="12985" y="2978"/>
                  </a:cubicBezTo>
                  <a:cubicBezTo>
                    <a:pt x="13080" y="2882"/>
                    <a:pt x="13080" y="2756"/>
                    <a:pt x="12985" y="2661"/>
                  </a:cubicBezTo>
                  <a:cubicBezTo>
                    <a:pt x="11275" y="951"/>
                    <a:pt x="8995" y="1"/>
                    <a:pt x="65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4"/>
            <p:cNvSpPr/>
            <p:nvPr/>
          </p:nvSpPr>
          <p:spPr>
            <a:xfrm>
              <a:off x="2368751" y="1605109"/>
              <a:ext cx="274154" cy="66641"/>
            </a:xfrm>
            <a:custGeom>
              <a:avLst/>
              <a:gdLst/>
              <a:ahLst/>
              <a:cxnLst/>
              <a:rect l="l" t="t" r="r" b="b"/>
              <a:pathLst>
                <a:path w="10293" h="2502" extrusionOk="0">
                  <a:moveTo>
                    <a:pt x="5146" y="0"/>
                  </a:moveTo>
                  <a:cubicBezTo>
                    <a:pt x="3318" y="0"/>
                    <a:pt x="1489" y="697"/>
                    <a:pt x="95" y="2090"/>
                  </a:cubicBezTo>
                  <a:cubicBezTo>
                    <a:pt x="0" y="2185"/>
                    <a:pt x="0" y="2344"/>
                    <a:pt x="95" y="2439"/>
                  </a:cubicBezTo>
                  <a:cubicBezTo>
                    <a:pt x="127" y="2470"/>
                    <a:pt x="190" y="2502"/>
                    <a:pt x="254" y="2502"/>
                  </a:cubicBezTo>
                  <a:cubicBezTo>
                    <a:pt x="317" y="2502"/>
                    <a:pt x="380" y="2470"/>
                    <a:pt x="412" y="2439"/>
                  </a:cubicBezTo>
                  <a:cubicBezTo>
                    <a:pt x="1710" y="1124"/>
                    <a:pt x="3420" y="467"/>
                    <a:pt x="5131" y="467"/>
                  </a:cubicBezTo>
                  <a:cubicBezTo>
                    <a:pt x="6841" y="467"/>
                    <a:pt x="8551" y="1124"/>
                    <a:pt x="9849" y="2439"/>
                  </a:cubicBezTo>
                  <a:cubicBezTo>
                    <a:pt x="9897" y="2470"/>
                    <a:pt x="9960" y="2486"/>
                    <a:pt x="10023" y="2486"/>
                  </a:cubicBezTo>
                  <a:cubicBezTo>
                    <a:pt x="10087" y="2486"/>
                    <a:pt x="10150" y="2470"/>
                    <a:pt x="10198" y="2439"/>
                  </a:cubicBezTo>
                  <a:cubicBezTo>
                    <a:pt x="10293" y="2344"/>
                    <a:pt x="10293" y="2185"/>
                    <a:pt x="10198" y="2090"/>
                  </a:cubicBezTo>
                  <a:cubicBezTo>
                    <a:pt x="8804" y="697"/>
                    <a:pt x="6975" y="0"/>
                    <a:pt x="51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4"/>
            <p:cNvSpPr/>
            <p:nvPr/>
          </p:nvSpPr>
          <p:spPr>
            <a:xfrm>
              <a:off x="2405853" y="1657393"/>
              <a:ext cx="199949" cy="51485"/>
            </a:xfrm>
            <a:custGeom>
              <a:avLst/>
              <a:gdLst/>
              <a:ahLst/>
              <a:cxnLst/>
              <a:rect l="l" t="t" r="r" b="b"/>
              <a:pathLst>
                <a:path w="7507" h="1933" extrusionOk="0">
                  <a:moveTo>
                    <a:pt x="3738" y="1"/>
                  </a:moveTo>
                  <a:cubicBezTo>
                    <a:pt x="2376" y="1"/>
                    <a:pt x="1077" y="539"/>
                    <a:pt x="96" y="1521"/>
                  </a:cubicBezTo>
                  <a:cubicBezTo>
                    <a:pt x="1" y="1616"/>
                    <a:pt x="1" y="1774"/>
                    <a:pt x="96" y="1869"/>
                  </a:cubicBezTo>
                  <a:cubicBezTo>
                    <a:pt x="143" y="1901"/>
                    <a:pt x="206" y="1917"/>
                    <a:pt x="266" y="1917"/>
                  </a:cubicBezTo>
                  <a:cubicBezTo>
                    <a:pt x="325" y="1917"/>
                    <a:pt x="381" y="1901"/>
                    <a:pt x="412" y="1869"/>
                  </a:cubicBezTo>
                  <a:cubicBezTo>
                    <a:pt x="1331" y="982"/>
                    <a:pt x="2502" y="476"/>
                    <a:pt x="3769" y="476"/>
                  </a:cubicBezTo>
                  <a:cubicBezTo>
                    <a:pt x="5004" y="476"/>
                    <a:pt x="6208" y="982"/>
                    <a:pt x="7063" y="1869"/>
                  </a:cubicBezTo>
                  <a:cubicBezTo>
                    <a:pt x="7126" y="1901"/>
                    <a:pt x="7190" y="1932"/>
                    <a:pt x="7253" y="1932"/>
                  </a:cubicBezTo>
                  <a:cubicBezTo>
                    <a:pt x="7316" y="1932"/>
                    <a:pt x="7380" y="1901"/>
                    <a:pt x="7411" y="1869"/>
                  </a:cubicBezTo>
                  <a:cubicBezTo>
                    <a:pt x="7506" y="1774"/>
                    <a:pt x="7506" y="1616"/>
                    <a:pt x="7411" y="1521"/>
                  </a:cubicBezTo>
                  <a:cubicBezTo>
                    <a:pt x="6429" y="539"/>
                    <a:pt x="5131" y="1"/>
                    <a:pt x="37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p:cNvSpPr/>
            <p:nvPr/>
          </p:nvSpPr>
          <p:spPr>
            <a:xfrm>
              <a:off x="2464051" y="1717295"/>
              <a:ext cx="83554" cy="82675"/>
            </a:xfrm>
            <a:custGeom>
              <a:avLst/>
              <a:gdLst/>
              <a:ahLst/>
              <a:cxnLst/>
              <a:rect l="l" t="t" r="r" b="b"/>
              <a:pathLst>
                <a:path w="3137" h="3104" extrusionOk="0">
                  <a:moveTo>
                    <a:pt x="1553" y="475"/>
                  </a:moveTo>
                  <a:cubicBezTo>
                    <a:pt x="2154" y="475"/>
                    <a:pt x="2661" y="950"/>
                    <a:pt x="2661" y="1552"/>
                  </a:cubicBezTo>
                  <a:cubicBezTo>
                    <a:pt x="2661" y="2154"/>
                    <a:pt x="2154" y="2629"/>
                    <a:pt x="1553" y="2629"/>
                  </a:cubicBezTo>
                  <a:cubicBezTo>
                    <a:pt x="983" y="2629"/>
                    <a:pt x="476" y="2154"/>
                    <a:pt x="476" y="1552"/>
                  </a:cubicBezTo>
                  <a:cubicBezTo>
                    <a:pt x="476" y="950"/>
                    <a:pt x="983" y="475"/>
                    <a:pt x="1553" y="475"/>
                  </a:cubicBezTo>
                  <a:close/>
                  <a:moveTo>
                    <a:pt x="1553" y="0"/>
                  </a:moveTo>
                  <a:cubicBezTo>
                    <a:pt x="698" y="0"/>
                    <a:pt x="1" y="697"/>
                    <a:pt x="1" y="1552"/>
                  </a:cubicBezTo>
                  <a:cubicBezTo>
                    <a:pt x="1" y="2407"/>
                    <a:pt x="698" y="3104"/>
                    <a:pt x="1553" y="3104"/>
                  </a:cubicBezTo>
                  <a:cubicBezTo>
                    <a:pt x="2439" y="3104"/>
                    <a:pt x="3136" y="2407"/>
                    <a:pt x="3136" y="1552"/>
                  </a:cubicBezTo>
                  <a:cubicBezTo>
                    <a:pt x="3136" y="697"/>
                    <a:pt x="2439" y="0"/>
                    <a:pt x="1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p:cNvSpPr/>
            <p:nvPr/>
          </p:nvSpPr>
          <p:spPr>
            <a:xfrm>
              <a:off x="2190776" y="1361318"/>
              <a:ext cx="420087" cy="535656"/>
            </a:xfrm>
            <a:custGeom>
              <a:avLst/>
              <a:gdLst/>
              <a:ahLst/>
              <a:cxnLst/>
              <a:rect l="l" t="t" r="r" b="b"/>
              <a:pathLst>
                <a:path w="15772" h="20111" fill="none" extrusionOk="0">
                  <a:moveTo>
                    <a:pt x="3389" y="20111"/>
                  </a:moveTo>
                  <a:cubicBezTo>
                    <a:pt x="1298" y="17989"/>
                    <a:pt x="0" y="15044"/>
                    <a:pt x="0" y="11813"/>
                  </a:cubicBezTo>
                  <a:cubicBezTo>
                    <a:pt x="0" y="5289"/>
                    <a:pt x="5289" y="1"/>
                    <a:pt x="11813" y="1"/>
                  </a:cubicBezTo>
                  <a:cubicBezTo>
                    <a:pt x="13206" y="1"/>
                    <a:pt x="14536" y="254"/>
                    <a:pt x="15771" y="69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p:cNvSpPr/>
            <p:nvPr/>
          </p:nvSpPr>
          <p:spPr>
            <a:xfrm>
              <a:off x="2505388" y="1446524"/>
              <a:ext cx="315492" cy="544925"/>
            </a:xfrm>
            <a:custGeom>
              <a:avLst/>
              <a:gdLst/>
              <a:ahLst/>
              <a:cxnLst/>
              <a:rect l="l" t="t" r="r" b="b"/>
              <a:pathLst>
                <a:path w="11845" h="20459" fill="none" extrusionOk="0">
                  <a:moveTo>
                    <a:pt x="8108" y="0"/>
                  </a:moveTo>
                  <a:cubicBezTo>
                    <a:pt x="10388" y="2154"/>
                    <a:pt x="11845" y="5226"/>
                    <a:pt x="11845" y="8614"/>
                  </a:cubicBezTo>
                  <a:cubicBezTo>
                    <a:pt x="11845" y="15138"/>
                    <a:pt x="6556" y="20458"/>
                    <a:pt x="1" y="2045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14"/>
          <p:cNvGrpSpPr/>
          <p:nvPr/>
        </p:nvGrpSpPr>
        <p:grpSpPr>
          <a:xfrm>
            <a:off x="457201" y="3637093"/>
            <a:ext cx="630104" cy="630131"/>
            <a:chOff x="2190776" y="3637093"/>
            <a:chExt cx="630104" cy="630131"/>
          </a:xfrm>
        </p:grpSpPr>
        <p:sp>
          <p:nvSpPr>
            <p:cNvPr id="211" name="Google Shape;211;p14"/>
            <p:cNvSpPr/>
            <p:nvPr/>
          </p:nvSpPr>
          <p:spPr>
            <a:xfrm>
              <a:off x="2236321" y="3682639"/>
              <a:ext cx="539012" cy="539012"/>
            </a:xfrm>
            <a:custGeom>
              <a:avLst/>
              <a:gdLst/>
              <a:ahLst/>
              <a:cxnLst/>
              <a:rect l="l" t="t" r="r" b="b"/>
              <a:pathLst>
                <a:path w="20237" h="20237" extrusionOk="0">
                  <a:moveTo>
                    <a:pt x="10103" y="1"/>
                  </a:moveTo>
                  <a:cubicBezTo>
                    <a:pt x="4529" y="1"/>
                    <a:pt x="0" y="4529"/>
                    <a:pt x="0" y="10103"/>
                  </a:cubicBezTo>
                  <a:cubicBezTo>
                    <a:pt x="0" y="15708"/>
                    <a:pt x="4529" y="20237"/>
                    <a:pt x="10103" y="20237"/>
                  </a:cubicBezTo>
                  <a:cubicBezTo>
                    <a:pt x="15708" y="20237"/>
                    <a:pt x="20237" y="15708"/>
                    <a:pt x="20237" y="10103"/>
                  </a:cubicBezTo>
                  <a:cubicBezTo>
                    <a:pt x="20237" y="4529"/>
                    <a:pt x="15708" y="1"/>
                    <a:pt x="1010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4"/>
            <p:cNvSpPr/>
            <p:nvPr/>
          </p:nvSpPr>
          <p:spPr>
            <a:xfrm>
              <a:off x="2343447" y="3828572"/>
              <a:ext cx="308753" cy="247173"/>
            </a:xfrm>
            <a:custGeom>
              <a:avLst/>
              <a:gdLst/>
              <a:ahLst/>
              <a:cxnLst/>
              <a:rect l="l" t="t" r="r" b="b"/>
              <a:pathLst>
                <a:path w="11592" h="9280" extrusionOk="0">
                  <a:moveTo>
                    <a:pt x="11211" y="380"/>
                  </a:moveTo>
                  <a:lnTo>
                    <a:pt x="11211" y="6176"/>
                  </a:lnTo>
                  <a:lnTo>
                    <a:pt x="3104" y="6176"/>
                  </a:lnTo>
                  <a:lnTo>
                    <a:pt x="3104" y="380"/>
                  </a:lnTo>
                  <a:close/>
                  <a:moveTo>
                    <a:pt x="2692" y="1742"/>
                  </a:moveTo>
                  <a:lnTo>
                    <a:pt x="2692" y="6556"/>
                  </a:lnTo>
                  <a:lnTo>
                    <a:pt x="9849" y="6556"/>
                  </a:lnTo>
                  <a:lnTo>
                    <a:pt x="9849" y="7537"/>
                  </a:lnTo>
                  <a:lnTo>
                    <a:pt x="1742" y="7537"/>
                  </a:lnTo>
                  <a:lnTo>
                    <a:pt x="1742" y="1742"/>
                  </a:lnTo>
                  <a:close/>
                  <a:moveTo>
                    <a:pt x="1362" y="3104"/>
                  </a:moveTo>
                  <a:lnTo>
                    <a:pt x="1362" y="7918"/>
                  </a:lnTo>
                  <a:lnTo>
                    <a:pt x="8487" y="7918"/>
                  </a:lnTo>
                  <a:lnTo>
                    <a:pt x="8487" y="8899"/>
                  </a:lnTo>
                  <a:lnTo>
                    <a:pt x="380" y="8899"/>
                  </a:lnTo>
                  <a:lnTo>
                    <a:pt x="380" y="3104"/>
                  </a:lnTo>
                  <a:close/>
                  <a:moveTo>
                    <a:pt x="2692" y="0"/>
                  </a:moveTo>
                  <a:lnTo>
                    <a:pt x="2692" y="1362"/>
                  </a:lnTo>
                  <a:lnTo>
                    <a:pt x="1362" y="1362"/>
                  </a:lnTo>
                  <a:lnTo>
                    <a:pt x="1362" y="2692"/>
                  </a:lnTo>
                  <a:lnTo>
                    <a:pt x="0" y="2692"/>
                  </a:lnTo>
                  <a:lnTo>
                    <a:pt x="0" y="9279"/>
                  </a:lnTo>
                  <a:lnTo>
                    <a:pt x="8899" y="9279"/>
                  </a:lnTo>
                  <a:lnTo>
                    <a:pt x="8899" y="7918"/>
                  </a:lnTo>
                  <a:lnTo>
                    <a:pt x="10229" y="7918"/>
                  </a:lnTo>
                  <a:lnTo>
                    <a:pt x="10229" y="6556"/>
                  </a:lnTo>
                  <a:lnTo>
                    <a:pt x="11591" y="6556"/>
                  </a:lnTo>
                  <a:lnTo>
                    <a:pt x="11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4"/>
            <p:cNvSpPr/>
            <p:nvPr/>
          </p:nvSpPr>
          <p:spPr>
            <a:xfrm>
              <a:off x="2190776" y="3637093"/>
              <a:ext cx="420087" cy="535656"/>
            </a:xfrm>
            <a:custGeom>
              <a:avLst/>
              <a:gdLst/>
              <a:ahLst/>
              <a:cxnLst/>
              <a:rect l="l" t="t" r="r" b="b"/>
              <a:pathLst>
                <a:path w="15772" h="20111" fill="none" extrusionOk="0">
                  <a:moveTo>
                    <a:pt x="3389" y="20110"/>
                  </a:moveTo>
                  <a:cubicBezTo>
                    <a:pt x="1298" y="17988"/>
                    <a:pt x="0" y="15043"/>
                    <a:pt x="0" y="11813"/>
                  </a:cubicBezTo>
                  <a:cubicBezTo>
                    <a:pt x="0" y="5289"/>
                    <a:pt x="5289" y="0"/>
                    <a:pt x="11813" y="0"/>
                  </a:cubicBezTo>
                  <a:cubicBezTo>
                    <a:pt x="13206" y="0"/>
                    <a:pt x="14536" y="254"/>
                    <a:pt x="15771" y="666"/>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4"/>
            <p:cNvSpPr/>
            <p:nvPr/>
          </p:nvSpPr>
          <p:spPr>
            <a:xfrm>
              <a:off x="2505388" y="3722298"/>
              <a:ext cx="315492" cy="544925"/>
            </a:xfrm>
            <a:custGeom>
              <a:avLst/>
              <a:gdLst/>
              <a:ahLst/>
              <a:cxnLst/>
              <a:rect l="l" t="t" r="r" b="b"/>
              <a:pathLst>
                <a:path w="11845" h="20459" fill="none" extrusionOk="0">
                  <a:moveTo>
                    <a:pt x="8108" y="0"/>
                  </a:moveTo>
                  <a:cubicBezTo>
                    <a:pt x="10388" y="2154"/>
                    <a:pt x="11845" y="5225"/>
                    <a:pt x="11845" y="8614"/>
                  </a:cubicBezTo>
                  <a:cubicBezTo>
                    <a:pt x="11845" y="15138"/>
                    <a:pt x="6556" y="20458"/>
                    <a:pt x="1" y="2045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14"/>
          <p:cNvGrpSpPr/>
          <p:nvPr/>
        </p:nvGrpSpPr>
        <p:grpSpPr>
          <a:xfrm>
            <a:off x="457201" y="2499219"/>
            <a:ext cx="630104" cy="630104"/>
            <a:chOff x="2190776" y="2499219"/>
            <a:chExt cx="630104" cy="630104"/>
          </a:xfrm>
        </p:grpSpPr>
        <p:sp>
          <p:nvSpPr>
            <p:cNvPr id="216" name="Google Shape;216;p14"/>
            <p:cNvSpPr/>
            <p:nvPr/>
          </p:nvSpPr>
          <p:spPr>
            <a:xfrm>
              <a:off x="2236321" y="2544765"/>
              <a:ext cx="539012" cy="539012"/>
            </a:xfrm>
            <a:custGeom>
              <a:avLst/>
              <a:gdLst/>
              <a:ahLst/>
              <a:cxnLst/>
              <a:rect l="l" t="t" r="r" b="b"/>
              <a:pathLst>
                <a:path w="20237" h="20237" extrusionOk="0">
                  <a:moveTo>
                    <a:pt x="10103" y="0"/>
                  </a:moveTo>
                  <a:cubicBezTo>
                    <a:pt x="4529" y="0"/>
                    <a:pt x="0" y="4529"/>
                    <a:pt x="0" y="10103"/>
                  </a:cubicBezTo>
                  <a:cubicBezTo>
                    <a:pt x="0" y="15708"/>
                    <a:pt x="4529" y="20237"/>
                    <a:pt x="10103" y="20237"/>
                  </a:cubicBezTo>
                  <a:cubicBezTo>
                    <a:pt x="15708" y="20237"/>
                    <a:pt x="20237" y="15708"/>
                    <a:pt x="20237" y="10103"/>
                  </a:cubicBezTo>
                  <a:cubicBezTo>
                    <a:pt x="20237" y="4529"/>
                    <a:pt x="15708" y="0"/>
                    <a:pt x="10103"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4"/>
            <p:cNvSpPr/>
            <p:nvPr/>
          </p:nvSpPr>
          <p:spPr>
            <a:xfrm>
              <a:off x="2434539" y="2737069"/>
              <a:ext cx="91118" cy="91118"/>
            </a:xfrm>
            <a:custGeom>
              <a:avLst/>
              <a:gdLst/>
              <a:ahLst/>
              <a:cxnLst/>
              <a:rect l="l" t="t" r="r" b="b"/>
              <a:pathLst>
                <a:path w="3421" h="3421" extrusionOk="0">
                  <a:moveTo>
                    <a:pt x="1711" y="1"/>
                  </a:moveTo>
                  <a:cubicBezTo>
                    <a:pt x="1584" y="1"/>
                    <a:pt x="1489" y="96"/>
                    <a:pt x="1489" y="222"/>
                  </a:cubicBezTo>
                  <a:lnTo>
                    <a:pt x="1489" y="1521"/>
                  </a:lnTo>
                  <a:lnTo>
                    <a:pt x="222" y="1521"/>
                  </a:lnTo>
                  <a:cubicBezTo>
                    <a:pt x="95" y="1521"/>
                    <a:pt x="0" y="1616"/>
                    <a:pt x="0" y="1711"/>
                  </a:cubicBezTo>
                  <a:cubicBezTo>
                    <a:pt x="0" y="1838"/>
                    <a:pt x="95" y="1933"/>
                    <a:pt x="222" y="1933"/>
                  </a:cubicBezTo>
                  <a:lnTo>
                    <a:pt x="1489" y="1933"/>
                  </a:lnTo>
                  <a:lnTo>
                    <a:pt x="1489" y="3231"/>
                  </a:lnTo>
                  <a:cubicBezTo>
                    <a:pt x="1489" y="3326"/>
                    <a:pt x="1584" y="3421"/>
                    <a:pt x="1711" y="3421"/>
                  </a:cubicBezTo>
                  <a:cubicBezTo>
                    <a:pt x="1837" y="3421"/>
                    <a:pt x="1932" y="3326"/>
                    <a:pt x="1932" y="3231"/>
                  </a:cubicBezTo>
                  <a:lnTo>
                    <a:pt x="1932" y="1933"/>
                  </a:lnTo>
                  <a:lnTo>
                    <a:pt x="3199" y="1933"/>
                  </a:lnTo>
                  <a:cubicBezTo>
                    <a:pt x="3326" y="1933"/>
                    <a:pt x="3421" y="1838"/>
                    <a:pt x="3421" y="1711"/>
                  </a:cubicBezTo>
                  <a:cubicBezTo>
                    <a:pt x="3421" y="1616"/>
                    <a:pt x="3326" y="1521"/>
                    <a:pt x="3199" y="1521"/>
                  </a:cubicBezTo>
                  <a:lnTo>
                    <a:pt x="1932" y="1521"/>
                  </a:lnTo>
                  <a:lnTo>
                    <a:pt x="1932" y="222"/>
                  </a:lnTo>
                  <a:cubicBezTo>
                    <a:pt x="1932" y="96"/>
                    <a:pt x="1837" y="1"/>
                    <a:pt x="17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4"/>
            <p:cNvSpPr/>
            <p:nvPr/>
          </p:nvSpPr>
          <p:spPr>
            <a:xfrm>
              <a:off x="2360307" y="2662838"/>
              <a:ext cx="291893" cy="302014"/>
            </a:xfrm>
            <a:custGeom>
              <a:avLst/>
              <a:gdLst/>
              <a:ahLst/>
              <a:cxnLst/>
              <a:rect l="l" t="t" r="r" b="b"/>
              <a:pathLst>
                <a:path w="10959" h="11339" extrusionOk="0">
                  <a:moveTo>
                    <a:pt x="4498" y="444"/>
                  </a:moveTo>
                  <a:cubicBezTo>
                    <a:pt x="6746" y="444"/>
                    <a:pt x="8583" y="2249"/>
                    <a:pt x="8583" y="4498"/>
                  </a:cubicBezTo>
                  <a:cubicBezTo>
                    <a:pt x="8583" y="6746"/>
                    <a:pt x="6746" y="8583"/>
                    <a:pt x="4498" y="8583"/>
                  </a:cubicBezTo>
                  <a:cubicBezTo>
                    <a:pt x="2249" y="8583"/>
                    <a:pt x="444" y="6746"/>
                    <a:pt x="444" y="4498"/>
                  </a:cubicBezTo>
                  <a:cubicBezTo>
                    <a:pt x="444" y="2249"/>
                    <a:pt x="2249" y="444"/>
                    <a:pt x="4498" y="444"/>
                  </a:cubicBezTo>
                  <a:close/>
                  <a:moveTo>
                    <a:pt x="4498" y="1"/>
                  </a:moveTo>
                  <a:cubicBezTo>
                    <a:pt x="2027" y="1"/>
                    <a:pt x="1" y="2028"/>
                    <a:pt x="1" y="4498"/>
                  </a:cubicBezTo>
                  <a:cubicBezTo>
                    <a:pt x="1" y="7000"/>
                    <a:pt x="2027" y="8995"/>
                    <a:pt x="4498" y="8995"/>
                  </a:cubicBezTo>
                  <a:cubicBezTo>
                    <a:pt x="5574" y="8995"/>
                    <a:pt x="6588" y="8615"/>
                    <a:pt x="7379" y="7981"/>
                  </a:cubicBezTo>
                  <a:lnTo>
                    <a:pt x="10546" y="11275"/>
                  </a:lnTo>
                  <a:cubicBezTo>
                    <a:pt x="10610" y="11338"/>
                    <a:pt x="10641" y="11338"/>
                    <a:pt x="10705" y="11338"/>
                  </a:cubicBezTo>
                  <a:cubicBezTo>
                    <a:pt x="10768" y="11338"/>
                    <a:pt x="10831" y="11338"/>
                    <a:pt x="10863" y="11275"/>
                  </a:cubicBezTo>
                  <a:cubicBezTo>
                    <a:pt x="10958" y="11212"/>
                    <a:pt x="10958" y="11085"/>
                    <a:pt x="10863" y="10990"/>
                  </a:cubicBezTo>
                  <a:lnTo>
                    <a:pt x="7696" y="7696"/>
                  </a:lnTo>
                  <a:cubicBezTo>
                    <a:pt x="8488" y="6873"/>
                    <a:pt x="8995" y="5733"/>
                    <a:pt x="8995" y="4498"/>
                  </a:cubicBezTo>
                  <a:cubicBezTo>
                    <a:pt x="8995" y="2028"/>
                    <a:pt x="6968" y="1"/>
                    <a:pt x="4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4"/>
            <p:cNvSpPr/>
            <p:nvPr/>
          </p:nvSpPr>
          <p:spPr>
            <a:xfrm>
              <a:off x="2190776" y="2499219"/>
              <a:ext cx="420087" cy="535630"/>
            </a:xfrm>
            <a:custGeom>
              <a:avLst/>
              <a:gdLst/>
              <a:ahLst/>
              <a:cxnLst/>
              <a:rect l="l" t="t" r="r" b="b"/>
              <a:pathLst>
                <a:path w="15772" h="20110" fill="none" extrusionOk="0">
                  <a:moveTo>
                    <a:pt x="3389" y="20110"/>
                  </a:moveTo>
                  <a:cubicBezTo>
                    <a:pt x="1298" y="17988"/>
                    <a:pt x="0" y="15043"/>
                    <a:pt x="0" y="11813"/>
                  </a:cubicBezTo>
                  <a:cubicBezTo>
                    <a:pt x="0" y="5289"/>
                    <a:pt x="5289" y="0"/>
                    <a:pt x="11813" y="0"/>
                  </a:cubicBezTo>
                  <a:cubicBezTo>
                    <a:pt x="13206" y="0"/>
                    <a:pt x="14536" y="253"/>
                    <a:pt x="15771" y="697"/>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4"/>
            <p:cNvSpPr/>
            <p:nvPr/>
          </p:nvSpPr>
          <p:spPr>
            <a:xfrm>
              <a:off x="2505388" y="2584398"/>
              <a:ext cx="315492" cy="544925"/>
            </a:xfrm>
            <a:custGeom>
              <a:avLst/>
              <a:gdLst/>
              <a:ahLst/>
              <a:cxnLst/>
              <a:rect l="l" t="t" r="r" b="b"/>
              <a:pathLst>
                <a:path w="11845" h="20459" fill="none" extrusionOk="0">
                  <a:moveTo>
                    <a:pt x="8108" y="1"/>
                  </a:moveTo>
                  <a:cubicBezTo>
                    <a:pt x="10388" y="2154"/>
                    <a:pt x="11845" y="5226"/>
                    <a:pt x="11845" y="8615"/>
                  </a:cubicBezTo>
                  <a:cubicBezTo>
                    <a:pt x="11845" y="15138"/>
                    <a:pt x="6556" y="20459"/>
                    <a:pt x="1" y="20459"/>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14"/>
          <p:cNvGrpSpPr/>
          <p:nvPr/>
        </p:nvGrpSpPr>
        <p:grpSpPr>
          <a:xfrm>
            <a:off x="2820853" y="1403508"/>
            <a:ext cx="3502263" cy="2951424"/>
            <a:chOff x="2820853" y="1403508"/>
            <a:chExt cx="3502263" cy="2951424"/>
          </a:xfrm>
        </p:grpSpPr>
        <p:sp>
          <p:nvSpPr>
            <p:cNvPr id="222" name="Google Shape;222;p14"/>
            <p:cNvSpPr/>
            <p:nvPr/>
          </p:nvSpPr>
          <p:spPr>
            <a:xfrm>
              <a:off x="2942335" y="1403508"/>
              <a:ext cx="3260177" cy="2951424"/>
            </a:xfrm>
            <a:custGeom>
              <a:avLst/>
              <a:gdLst/>
              <a:ahLst/>
              <a:cxnLst/>
              <a:rect l="l" t="t" r="r" b="b"/>
              <a:pathLst>
                <a:path w="122402" h="110810" fill="none" extrusionOk="0">
                  <a:moveTo>
                    <a:pt x="25335" y="0"/>
                  </a:moveTo>
                  <a:cubicBezTo>
                    <a:pt x="10008" y="11148"/>
                    <a:pt x="0" y="29199"/>
                    <a:pt x="0" y="49594"/>
                  </a:cubicBezTo>
                  <a:cubicBezTo>
                    <a:pt x="0" y="83416"/>
                    <a:pt x="27394" y="110810"/>
                    <a:pt x="61185" y="110810"/>
                  </a:cubicBezTo>
                  <a:cubicBezTo>
                    <a:pt x="95007" y="110810"/>
                    <a:pt x="122401" y="83416"/>
                    <a:pt x="122401" y="49594"/>
                  </a:cubicBezTo>
                  <a:cubicBezTo>
                    <a:pt x="122401" y="29199"/>
                    <a:pt x="112394" y="11116"/>
                    <a:pt x="97034" y="0"/>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4"/>
            <p:cNvSpPr/>
            <p:nvPr/>
          </p:nvSpPr>
          <p:spPr>
            <a:xfrm>
              <a:off x="2820853" y="1675958"/>
              <a:ext cx="504440" cy="27"/>
            </a:xfrm>
            <a:custGeom>
              <a:avLst/>
              <a:gdLst/>
              <a:ahLst/>
              <a:cxnLst/>
              <a:rect l="l" t="t" r="r" b="b"/>
              <a:pathLst>
                <a:path w="18939" h="1" fill="none" extrusionOk="0">
                  <a:moveTo>
                    <a:pt x="1" y="0"/>
                  </a:moveTo>
                  <a:lnTo>
                    <a:pt x="18939" y="0"/>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4"/>
            <p:cNvSpPr/>
            <p:nvPr/>
          </p:nvSpPr>
          <p:spPr>
            <a:xfrm>
              <a:off x="2820853" y="3985452"/>
              <a:ext cx="716162" cy="27"/>
            </a:xfrm>
            <a:custGeom>
              <a:avLst/>
              <a:gdLst/>
              <a:ahLst/>
              <a:cxnLst/>
              <a:rect l="l" t="t" r="r" b="b"/>
              <a:pathLst>
                <a:path w="26888" h="1" fill="none" extrusionOk="0">
                  <a:moveTo>
                    <a:pt x="1" y="1"/>
                  </a:moveTo>
                  <a:lnTo>
                    <a:pt x="26888"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4"/>
            <p:cNvSpPr/>
            <p:nvPr/>
          </p:nvSpPr>
          <p:spPr>
            <a:xfrm>
              <a:off x="2820853" y="2828161"/>
              <a:ext cx="127395" cy="27"/>
            </a:xfrm>
            <a:custGeom>
              <a:avLst/>
              <a:gdLst/>
              <a:ahLst/>
              <a:cxnLst/>
              <a:rect l="l" t="t" r="r" b="b"/>
              <a:pathLst>
                <a:path w="4783" h="1" fill="none" extrusionOk="0">
                  <a:moveTo>
                    <a:pt x="1" y="1"/>
                  </a:moveTo>
                  <a:lnTo>
                    <a:pt x="4783"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4"/>
            <p:cNvSpPr/>
            <p:nvPr/>
          </p:nvSpPr>
          <p:spPr>
            <a:xfrm>
              <a:off x="5818676" y="1675958"/>
              <a:ext cx="504440" cy="27"/>
            </a:xfrm>
            <a:custGeom>
              <a:avLst/>
              <a:gdLst/>
              <a:ahLst/>
              <a:cxnLst/>
              <a:rect l="l" t="t" r="r" b="b"/>
              <a:pathLst>
                <a:path w="18939" h="1" fill="none" extrusionOk="0">
                  <a:moveTo>
                    <a:pt x="18939" y="0"/>
                  </a:moveTo>
                  <a:lnTo>
                    <a:pt x="1" y="0"/>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4"/>
            <p:cNvSpPr/>
            <p:nvPr/>
          </p:nvSpPr>
          <p:spPr>
            <a:xfrm>
              <a:off x="5606954" y="3985452"/>
              <a:ext cx="716162" cy="27"/>
            </a:xfrm>
            <a:custGeom>
              <a:avLst/>
              <a:gdLst/>
              <a:ahLst/>
              <a:cxnLst/>
              <a:rect l="l" t="t" r="r" b="b"/>
              <a:pathLst>
                <a:path w="26888" h="1" fill="none" extrusionOk="0">
                  <a:moveTo>
                    <a:pt x="26888" y="1"/>
                  </a:moveTo>
                  <a:lnTo>
                    <a:pt x="1"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4"/>
            <p:cNvSpPr/>
            <p:nvPr/>
          </p:nvSpPr>
          <p:spPr>
            <a:xfrm>
              <a:off x="6195721" y="2828161"/>
              <a:ext cx="127395" cy="27"/>
            </a:xfrm>
            <a:custGeom>
              <a:avLst/>
              <a:gdLst/>
              <a:ahLst/>
              <a:cxnLst/>
              <a:rect l="l" t="t" r="r" b="b"/>
              <a:pathLst>
                <a:path w="4783" h="1" fill="none" extrusionOk="0">
                  <a:moveTo>
                    <a:pt x="4783" y="1"/>
                  </a:moveTo>
                  <a:lnTo>
                    <a:pt x="1"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4"/>
            <p:cNvSpPr/>
            <p:nvPr/>
          </p:nvSpPr>
          <p:spPr>
            <a:xfrm>
              <a:off x="3623872" y="1880914"/>
              <a:ext cx="1896226" cy="1175030"/>
            </a:xfrm>
            <a:custGeom>
              <a:avLst/>
              <a:gdLst/>
              <a:ahLst/>
              <a:cxnLst/>
              <a:rect l="l" t="t" r="r" b="b"/>
              <a:pathLst>
                <a:path w="71193" h="44116" extrusionOk="0">
                  <a:moveTo>
                    <a:pt x="3421" y="1"/>
                  </a:moveTo>
                  <a:cubicBezTo>
                    <a:pt x="1553" y="1"/>
                    <a:pt x="1" y="1521"/>
                    <a:pt x="1" y="3421"/>
                  </a:cubicBezTo>
                  <a:lnTo>
                    <a:pt x="1" y="40695"/>
                  </a:lnTo>
                  <a:cubicBezTo>
                    <a:pt x="1" y="42595"/>
                    <a:pt x="1553" y="44116"/>
                    <a:pt x="3421" y="44116"/>
                  </a:cubicBezTo>
                  <a:lnTo>
                    <a:pt x="67773" y="44116"/>
                  </a:lnTo>
                  <a:cubicBezTo>
                    <a:pt x="69641" y="44116"/>
                    <a:pt x="71193" y="42595"/>
                    <a:pt x="71193" y="40695"/>
                  </a:cubicBezTo>
                  <a:lnTo>
                    <a:pt x="71193" y="3421"/>
                  </a:lnTo>
                  <a:cubicBezTo>
                    <a:pt x="71193" y="1521"/>
                    <a:pt x="69641" y="1"/>
                    <a:pt x="6777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4"/>
            <p:cNvSpPr/>
            <p:nvPr/>
          </p:nvSpPr>
          <p:spPr>
            <a:xfrm>
              <a:off x="3331180" y="3017962"/>
              <a:ext cx="2481610" cy="455512"/>
            </a:xfrm>
            <a:custGeom>
              <a:avLst/>
              <a:gdLst/>
              <a:ahLst/>
              <a:cxnLst/>
              <a:rect l="l" t="t" r="r" b="b"/>
              <a:pathLst>
                <a:path w="93171" h="17102" extrusionOk="0">
                  <a:moveTo>
                    <a:pt x="14410" y="0"/>
                  </a:moveTo>
                  <a:cubicBezTo>
                    <a:pt x="12542" y="0"/>
                    <a:pt x="10610" y="634"/>
                    <a:pt x="10103" y="1394"/>
                  </a:cubicBezTo>
                  <a:lnTo>
                    <a:pt x="507" y="15740"/>
                  </a:lnTo>
                  <a:cubicBezTo>
                    <a:pt x="1" y="16468"/>
                    <a:pt x="1616" y="17102"/>
                    <a:pt x="4118" y="17102"/>
                  </a:cubicBezTo>
                  <a:lnTo>
                    <a:pt x="89086" y="17102"/>
                  </a:lnTo>
                  <a:cubicBezTo>
                    <a:pt x="91556" y="17102"/>
                    <a:pt x="93171" y="16468"/>
                    <a:pt x="92664" y="15740"/>
                  </a:cubicBezTo>
                  <a:lnTo>
                    <a:pt x="83069" y="1394"/>
                  </a:lnTo>
                  <a:cubicBezTo>
                    <a:pt x="82594" y="634"/>
                    <a:pt x="80630" y="0"/>
                    <a:pt x="78762" y="0"/>
                  </a:cubicBezTo>
                  <a:close/>
                </a:path>
              </a:pathLst>
            </a:custGeom>
            <a:solidFill>
              <a:srgbClr val="FFFFFF"/>
            </a:solidFill>
            <a:ln w="237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4"/>
            <p:cNvSpPr/>
            <p:nvPr/>
          </p:nvSpPr>
          <p:spPr>
            <a:xfrm>
              <a:off x="3338771" y="3444761"/>
              <a:ext cx="2467280" cy="81849"/>
            </a:xfrm>
            <a:custGeom>
              <a:avLst/>
              <a:gdLst/>
              <a:ahLst/>
              <a:cxnLst/>
              <a:rect l="l" t="t" r="r" b="b"/>
              <a:pathLst>
                <a:path w="92633" h="3073" extrusionOk="0">
                  <a:moveTo>
                    <a:pt x="127" y="1"/>
                  </a:moveTo>
                  <a:lnTo>
                    <a:pt x="127" y="1"/>
                  </a:lnTo>
                  <a:cubicBezTo>
                    <a:pt x="1" y="1869"/>
                    <a:pt x="3358" y="3073"/>
                    <a:pt x="5543" y="3073"/>
                  </a:cubicBezTo>
                  <a:lnTo>
                    <a:pt x="87091" y="3073"/>
                  </a:lnTo>
                  <a:cubicBezTo>
                    <a:pt x="89276" y="3073"/>
                    <a:pt x="92633" y="1869"/>
                    <a:pt x="92474" y="1"/>
                  </a:cubicBezTo>
                  <a:lnTo>
                    <a:pt x="92474" y="1"/>
                  </a:lnTo>
                  <a:cubicBezTo>
                    <a:pt x="92443" y="603"/>
                    <a:pt x="90954" y="1078"/>
                    <a:pt x="88801" y="1078"/>
                  </a:cubicBezTo>
                  <a:lnTo>
                    <a:pt x="3833" y="1078"/>
                  </a:lnTo>
                  <a:cubicBezTo>
                    <a:pt x="1679" y="1078"/>
                    <a:pt x="191" y="603"/>
                    <a:pt x="12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4"/>
            <p:cNvSpPr/>
            <p:nvPr/>
          </p:nvSpPr>
          <p:spPr>
            <a:xfrm>
              <a:off x="3747032" y="3062656"/>
              <a:ext cx="104622" cy="22800"/>
            </a:xfrm>
            <a:custGeom>
              <a:avLst/>
              <a:gdLst/>
              <a:ahLst/>
              <a:cxnLst/>
              <a:rect l="l" t="t" r="r" b="b"/>
              <a:pathLst>
                <a:path w="3928" h="856" extrusionOk="0">
                  <a:moveTo>
                    <a:pt x="1046" y="1"/>
                  </a:moveTo>
                  <a:cubicBezTo>
                    <a:pt x="697" y="1"/>
                    <a:pt x="380" y="96"/>
                    <a:pt x="317" y="223"/>
                  </a:cubicBezTo>
                  <a:cubicBezTo>
                    <a:pt x="222" y="381"/>
                    <a:pt x="190" y="476"/>
                    <a:pt x="95" y="634"/>
                  </a:cubicBezTo>
                  <a:cubicBezTo>
                    <a:pt x="0" y="761"/>
                    <a:pt x="222" y="856"/>
                    <a:pt x="571" y="856"/>
                  </a:cubicBezTo>
                  <a:lnTo>
                    <a:pt x="2946" y="856"/>
                  </a:lnTo>
                  <a:cubicBezTo>
                    <a:pt x="3262" y="856"/>
                    <a:pt x="3579" y="761"/>
                    <a:pt x="3642" y="634"/>
                  </a:cubicBezTo>
                  <a:cubicBezTo>
                    <a:pt x="3737" y="476"/>
                    <a:pt x="3769" y="381"/>
                    <a:pt x="3864" y="223"/>
                  </a:cubicBezTo>
                  <a:cubicBezTo>
                    <a:pt x="3927" y="96"/>
                    <a:pt x="3706" y="1"/>
                    <a:pt x="338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4"/>
            <p:cNvSpPr/>
            <p:nvPr/>
          </p:nvSpPr>
          <p:spPr>
            <a:xfrm>
              <a:off x="3858366" y="3062656"/>
              <a:ext cx="102944" cy="22800"/>
            </a:xfrm>
            <a:custGeom>
              <a:avLst/>
              <a:gdLst/>
              <a:ahLst/>
              <a:cxnLst/>
              <a:rect l="l" t="t" r="r" b="b"/>
              <a:pathLst>
                <a:path w="3865" h="856" extrusionOk="0">
                  <a:moveTo>
                    <a:pt x="951" y="1"/>
                  </a:moveTo>
                  <a:cubicBezTo>
                    <a:pt x="634" y="1"/>
                    <a:pt x="317" y="96"/>
                    <a:pt x="286" y="223"/>
                  </a:cubicBezTo>
                  <a:cubicBezTo>
                    <a:pt x="191" y="381"/>
                    <a:pt x="127" y="476"/>
                    <a:pt x="64" y="634"/>
                  </a:cubicBezTo>
                  <a:cubicBezTo>
                    <a:pt x="1" y="761"/>
                    <a:pt x="222" y="856"/>
                    <a:pt x="539" y="856"/>
                  </a:cubicBezTo>
                  <a:lnTo>
                    <a:pt x="2946" y="856"/>
                  </a:lnTo>
                  <a:cubicBezTo>
                    <a:pt x="3263" y="856"/>
                    <a:pt x="3579" y="761"/>
                    <a:pt x="3611" y="634"/>
                  </a:cubicBezTo>
                  <a:cubicBezTo>
                    <a:pt x="3706" y="476"/>
                    <a:pt x="3738" y="381"/>
                    <a:pt x="3801" y="223"/>
                  </a:cubicBezTo>
                  <a:cubicBezTo>
                    <a:pt x="3864" y="96"/>
                    <a:pt x="3643" y="1"/>
                    <a:pt x="332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4"/>
            <p:cNvSpPr/>
            <p:nvPr/>
          </p:nvSpPr>
          <p:spPr>
            <a:xfrm>
              <a:off x="3968875" y="3062656"/>
              <a:ext cx="102092" cy="22800"/>
            </a:xfrm>
            <a:custGeom>
              <a:avLst/>
              <a:gdLst/>
              <a:ahLst/>
              <a:cxnLst/>
              <a:rect l="l" t="t" r="r" b="b"/>
              <a:pathLst>
                <a:path w="3833" h="856" extrusionOk="0">
                  <a:moveTo>
                    <a:pt x="919" y="1"/>
                  </a:moveTo>
                  <a:cubicBezTo>
                    <a:pt x="602" y="1"/>
                    <a:pt x="285" y="96"/>
                    <a:pt x="254" y="223"/>
                  </a:cubicBezTo>
                  <a:cubicBezTo>
                    <a:pt x="190" y="381"/>
                    <a:pt x="127" y="476"/>
                    <a:pt x="64" y="634"/>
                  </a:cubicBezTo>
                  <a:cubicBezTo>
                    <a:pt x="0" y="761"/>
                    <a:pt x="254" y="856"/>
                    <a:pt x="570" y="856"/>
                  </a:cubicBezTo>
                  <a:lnTo>
                    <a:pt x="2946" y="856"/>
                  </a:lnTo>
                  <a:cubicBezTo>
                    <a:pt x="3294" y="856"/>
                    <a:pt x="3579" y="761"/>
                    <a:pt x="3642" y="634"/>
                  </a:cubicBezTo>
                  <a:cubicBezTo>
                    <a:pt x="3706" y="476"/>
                    <a:pt x="3737" y="381"/>
                    <a:pt x="3769" y="223"/>
                  </a:cubicBezTo>
                  <a:cubicBezTo>
                    <a:pt x="3832" y="96"/>
                    <a:pt x="3611" y="1"/>
                    <a:pt x="326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4"/>
            <p:cNvSpPr/>
            <p:nvPr/>
          </p:nvSpPr>
          <p:spPr>
            <a:xfrm>
              <a:off x="4080209" y="3062656"/>
              <a:ext cx="100414" cy="22800"/>
            </a:xfrm>
            <a:custGeom>
              <a:avLst/>
              <a:gdLst/>
              <a:ahLst/>
              <a:cxnLst/>
              <a:rect l="l" t="t" r="r" b="b"/>
              <a:pathLst>
                <a:path w="3770" h="856" extrusionOk="0">
                  <a:moveTo>
                    <a:pt x="856" y="1"/>
                  </a:moveTo>
                  <a:cubicBezTo>
                    <a:pt x="539" y="1"/>
                    <a:pt x="222" y="96"/>
                    <a:pt x="191" y="223"/>
                  </a:cubicBezTo>
                  <a:cubicBezTo>
                    <a:pt x="127" y="381"/>
                    <a:pt x="96" y="476"/>
                    <a:pt x="64" y="634"/>
                  </a:cubicBezTo>
                  <a:cubicBezTo>
                    <a:pt x="1" y="761"/>
                    <a:pt x="254" y="856"/>
                    <a:pt x="571" y="856"/>
                  </a:cubicBezTo>
                  <a:lnTo>
                    <a:pt x="2946" y="856"/>
                  </a:lnTo>
                  <a:cubicBezTo>
                    <a:pt x="3294" y="856"/>
                    <a:pt x="3579" y="761"/>
                    <a:pt x="3611" y="634"/>
                  </a:cubicBezTo>
                  <a:cubicBezTo>
                    <a:pt x="3674" y="476"/>
                    <a:pt x="3674" y="381"/>
                    <a:pt x="3738" y="223"/>
                  </a:cubicBezTo>
                  <a:cubicBezTo>
                    <a:pt x="3769" y="96"/>
                    <a:pt x="3516" y="1"/>
                    <a:pt x="319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4"/>
            <p:cNvSpPr/>
            <p:nvPr/>
          </p:nvSpPr>
          <p:spPr>
            <a:xfrm>
              <a:off x="4191570" y="3062656"/>
              <a:ext cx="98709" cy="22800"/>
            </a:xfrm>
            <a:custGeom>
              <a:avLst/>
              <a:gdLst/>
              <a:ahLst/>
              <a:cxnLst/>
              <a:rect l="l" t="t" r="r" b="b"/>
              <a:pathLst>
                <a:path w="3706" h="856" extrusionOk="0">
                  <a:moveTo>
                    <a:pt x="792" y="1"/>
                  </a:moveTo>
                  <a:cubicBezTo>
                    <a:pt x="475" y="1"/>
                    <a:pt x="158" y="96"/>
                    <a:pt x="127" y="223"/>
                  </a:cubicBezTo>
                  <a:cubicBezTo>
                    <a:pt x="95" y="381"/>
                    <a:pt x="63" y="476"/>
                    <a:pt x="32" y="634"/>
                  </a:cubicBezTo>
                  <a:cubicBezTo>
                    <a:pt x="0" y="761"/>
                    <a:pt x="222" y="856"/>
                    <a:pt x="570" y="856"/>
                  </a:cubicBezTo>
                  <a:lnTo>
                    <a:pt x="2945" y="856"/>
                  </a:lnTo>
                  <a:cubicBezTo>
                    <a:pt x="3294" y="856"/>
                    <a:pt x="3579" y="761"/>
                    <a:pt x="3610" y="634"/>
                  </a:cubicBezTo>
                  <a:cubicBezTo>
                    <a:pt x="3642" y="476"/>
                    <a:pt x="3642" y="381"/>
                    <a:pt x="3674" y="223"/>
                  </a:cubicBezTo>
                  <a:cubicBezTo>
                    <a:pt x="3705" y="96"/>
                    <a:pt x="3452" y="1"/>
                    <a:pt x="313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4"/>
            <p:cNvSpPr/>
            <p:nvPr/>
          </p:nvSpPr>
          <p:spPr>
            <a:xfrm>
              <a:off x="4302052" y="3062656"/>
              <a:ext cx="97031" cy="22800"/>
            </a:xfrm>
            <a:custGeom>
              <a:avLst/>
              <a:gdLst/>
              <a:ahLst/>
              <a:cxnLst/>
              <a:rect l="l" t="t" r="r" b="b"/>
              <a:pathLst>
                <a:path w="3643" h="856" extrusionOk="0">
                  <a:moveTo>
                    <a:pt x="729" y="1"/>
                  </a:moveTo>
                  <a:cubicBezTo>
                    <a:pt x="412" y="1"/>
                    <a:pt x="127" y="96"/>
                    <a:pt x="96" y="223"/>
                  </a:cubicBezTo>
                  <a:cubicBezTo>
                    <a:pt x="96" y="381"/>
                    <a:pt x="64" y="476"/>
                    <a:pt x="32" y="634"/>
                  </a:cubicBezTo>
                  <a:cubicBezTo>
                    <a:pt x="1" y="761"/>
                    <a:pt x="254" y="856"/>
                    <a:pt x="602" y="856"/>
                  </a:cubicBezTo>
                  <a:lnTo>
                    <a:pt x="2978" y="856"/>
                  </a:lnTo>
                  <a:cubicBezTo>
                    <a:pt x="3294" y="856"/>
                    <a:pt x="3579" y="761"/>
                    <a:pt x="3579" y="634"/>
                  </a:cubicBezTo>
                  <a:cubicBezTo>
                    <a:pt x="3611" y="476"/>
                    <a:pt x="3611" y="381"/>
                    <a:pt x="3643" y="223"/>
                  </a:cubicBezTo>
                  <a:cubicBezTo>
                    <a:pt x="3643" y="96"/>
                    <a:pt x="3421" y="1"/>
                    <a:pt x="307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4"/>
            <p:cNvSpPr/>
            <p:nvPr/>
          </p:nvSpPr>
          <p:spPr>
            <a:xfrm>
              <a:off x="4413413" y="3062656"/>
              <a:ext cx="96179" cy="22800"/>
            </a:xfrm>
            <a:custGeom>
              <a:avLst/>
              <a:gdLst/>
              <a:ahLst/>
              <a:cxnLst/>
              <a:rect l="l" t="t" r="r" b="b"/>
              <a:pathLst>
                <a:path w="3611" h="856" extrusionOk="0">
                  <a:moveTo>
                    <a:pt x="665" y="1"/>
                  </a:moveTo>
                  <a:cubicBezTo>
                    <a:pt x="348" y="1"/>
                    <a:pt x="63" y="96"/>
                    <a:pt x="63" y="223"/>
                  </a:cubicBezTo>
                  <a:cubicBezTo>
                    <a:pt x="32" y="381"/>
                    <a:pt x="32" y="476"/>
                    <a:pt x="0" y="634"/>
                  </a:cubicBezTo>
                  <a:cubicBezTo>
                    <a:pt x="0" y="761"/>
                    <a:pt x="253" y="856"/>
                    <a:pt x="602" y="856"/>
                  </a:cubicBezTo>
                  <a:lnTo>
                    <a:pt x="2977" y="856"/>
                  </a:lnTo>
                  <a:cubicBezTo>
                    <a:pt x="3294" y="856"/>
                    <a:pt x="3579" y="761"/>
                    <a:pt x="3579" y="634"/>
                  </a:cubicBezTo>
                  <a:cubicBezTo>
                    <a:pt x="3579" y="476"/>
                    <a:pt x="3579" y="381"/>
                    <a:pt x="3610" y="223"/>
                  </a:cubicBezTo>
                  <a:cubicBezTo>
                    <a:pt x="3610" y="96"/>
                    <a:pt x="3357" y="1"/>
                    <a:pt x="300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4"/>
            <p:cNvSpPr/>
            <p:nvPr/>
          </p:nvSpPr>
          <p:spPr>
            <a:xfrm>
              <a:off x="4524747" y="3062656"/>
              <a:ext cx="95327" cy="22800"/>
            </a:xfrm>
            <a:custGeom>
              <a:avLst/>
              <a:gdLst/>
              <a:ahLst/>
              <a:cxnLst/>
              <a:rect l="l" t="t" r="r" b="b"/>
              <a:pathLst>
                <a:path w="3579" h="856" extrusionOk="0">
                  <a:moveTo>
                    <a:pt x="602" y="1"/>
                  </a:moveTo>
                  <a:cubicBezTo>
                    <a:pt x="285" y="1"/>
                    <a:pt x="0" y="96"/>
                    <a:pt x="0" y="223"/>
                  </a:cubicBezTo>
                  <a:cubicBezTo>
                    <a:pt x="0" y="381"/>
                    <a:pt x="0" y="476"/>
                    <a:pt x="0" y="634"/>
                  </a:cubicBezTo>
                  <a:cubicBezTo>
                    <a:pt x="0" y="761"/>
                    <a:pt x="254" y="856"/>
                    <a:pt x="570" y="856"/>
                  </a:cubicBezTo>
                  <a:lnTo>
                    <a:pt x="2977" y="856"/>
                  </a:lnTo>
                  <a:cubicBezTo>
                    <a:pt x="3294" y="856"/>
                    <a:pt x="3579" y="761"/>
                    <a:pt x="3547" y="634"/>
                  </a:cubicBezTo>
                  <a:cubicBezTo>
                    <a:pt x="3547" y="476"/>
                    <a:pt x="3547"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4"/>
            <p:cNvSpPr/>
            <p:nvPr/>
          </p:nvSpPr>
          <p:spPr>
            <a:xfrm>
              <a:off x="4634404" y="3062656"/>
              <a:ext cx="96179" cy="22800"/>
            </a:xfrm>
            <a:custGeom>
              <a:avLst/>
              <a:gdLst/>
              <a:ahLst/>
              <a:cxnLst/>
              <a:rect l="l" t="t" r="r" b="b"/>
              <a:pathLst>
                <a:path w="3611" h="856" extrusionOk="0">
                  <a:moveTo>
                    <a:pt x="602" y="1"/>
                  </a:moveTo>
                  <a:cubicBezTo>
                    <a:pt x="254" y="1"/>
                    <a:pt x="0" y="96"/>
                    <a:pt x="0" y="223"/>
                  </a:cubicBezTo>
                  <a:cubicBezTo>
                    <a:pt x="32" y="381"/>
                    <a:pt x="32" y="476"/>
                    <a:pt x="32" y="634"/>
                  </a:cubicBezTo>
                  <a:cubicBezTo>
                    <a:pt x="32" y="761"/>
                    <a:pt x="317" y="856"/>
                    <a:pt x="634" y="856"/>
                  </a:cubicBezTo>
                  <a:lnTo>
                    <a:pt x="3009" y="856"/>
                  </a:lnTo>
                  <a:cubicBezTo>
                    <a:pt x="3357" y="856"/>
                    <a:pt x="3611" y="761"/>
                    <a:pt x="3611" y="634"/>
                  </a:cubicBezTo>
                  <a:cubicBezTo>
                    <a:pt x="3579" y="476"/>
                    <a:pt x="3579"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4"/>
            <p:cNvSpPr/>
            <p:nvPr/>
          </p:nvSpPr>
          <p:spPr>
            <a:xfrm>
              <a:off x="4744060" y="3062656"/>
              <a:ext cx="97857" cy="22800"/>
            </a:xfrm>
            <a:custGeom>
              <a:avLst/>
              <a:gdLst/>
              <a:ahLst/>
              <a:cxnLst/>
              <a:rect l="l" t="t" r="r" b="b"/>
              <a:pathLst>
                <a:path w="3674" h="856" extrusionOk="0">
                  <a:moveTo>
                    <a:pt x="602" y="1"/>
                  </a:moveTo>
                  <a:cubicBezTo>
                    <a:pt x="254" y="1"/>
                    <a:pt x="0" y="96"/>
                    <a:pt x="32" y="223"/>
                  </a:cubicBezTo>
                  <a:cubicBezTo>
                    <a:pt x="32" y="381"/>
                    <a:pt x="64" y="476"/>
                    <a:pt x="64" y="634"/>
                  </a:cubicBezTo>
                  <a:cubicBezTo>
                    <a:pt x="95" y="761"/>
                    <a:pt x="380" y="856"/>
                    <a:pt x="697" y="856"/>
                  </a:cubicBezTo>
                  <a:lnTo>
                    <a:pt x="3072" y="856"/>
                  </a:lnTo>
                  <a:cubicBezTo>
                    <a:pt x="3421" y="856"/>
                    <a:pt x="3674" y="761"/>
                    <a:pt x="3642" y="634"/>
                  </a:cubicBezTo>
                  <a:cubicBezTo>
                    <a:pt x="3611" y="476"/>
                    <a:pt x="3579"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4"/>
            <p:cNvSpPr/>
            <p:nvPr/>
          </p:nvSpPr>
          <p:spPr>
            <a:xfrm>
              <a:off x="4853716" y="3062656"/>
              <a:ext cx="99562" cy="22800"/>
            </a:xfrm>
            <a:custGeom>
              <a:avLst/>
              <a:gdLst/>
              <a:ahLst/>
              <a:cxnLst/>
              <a:rect l="l" t="t" r="r" b="b"/>
              <a:pathLst>
                <a:path w="3738" h="856" extrusionOk="0">
                  <a:moveTo>
                    <a:pt x="570" y="1"/>
                  </a:moveTo>
                  <a:cubicBezTo>
                    <a:pt x="254" y="1"/>
                    <a:pt x="0" y="96"/>
                    <a:pt x="32" y="223"/>
                  </a:cubicBezTo>
                  <a:cubicBezTo>
                    <a:pt x="64" y="381"/>
                    <a:pt x="95" y="476"/>
                    <a:pt x="127" y="634"/>
                  </a:cubicBezTo>
                  <a:cubicBezTo>
                    <a:pt x="159" y="761"/>
                    <a:pt x="444" y="856"/>
                    <a:pt x="760" y="856"/>
                  </a:cubicBezTo>
                  <a:lnTo>
                    <a:pt x="3167" y="856"/>
                  </a:lnTo>
                  <a:cubicBezTo>
                    <a:pt x="3484" y="856"/>
                    <a:pt x="3737" y="761"/>
                    <a:pt x="3706" y="634"/>
                  </a:cubicBezTo>
                  <a:cubicBezTo>
                    <a:pt x="3642" y="476"/>
                    <a:pt x="3611" y="381"/>
                    <a:pt x="3579"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4"/>
            <p:cNvSpPr/>
            <p:nvPr/>
          </p:nvSpPr>
          <p:spPr>
            <a:xfrm>
              <a:off x="4963373" y="3062656"/>
              <a:ext cx="100387" cy="22800"/>
            </a:xfrm>
            <a:custGeom>
              <a:avLst/>
              <a:gdLst/>
              <a:ahLst/>
              <a:cxnLst/>
              <a:rect l="l" t="t" r="r" b="b"/>
              <a:pathLst>
                <a:path w="3769" h="856" extrusionOk="0">
                  <a:moveTo>
                    <a:pt x="570" y="1"/>
                  </a:moveTo>
                  <a:cubicBezTo>
                    <a:pt x="254" y="1"/>
                    <a:pt x="0" y="96"/>
                    <a:pt x="32" y="223"/>
                  </a:cubicBezTo>
                  <a:cubicBezTo>
                    <a:pt x="95" y="381"/>
                    <a:pt x="127" y="476"/>
                    <a:pt x="159" y="634"/>
                  </a:cubicBezTo>
                  <a:cubicBezTo>
                    <a:pt x="190" y="761"/>
                    <a:pt x="475" y="856"/>
                    <a:pt x="824" y="856"/>
                  </a:cubicBezTo>
                  <a:lnTo>
                    <a:pt x="3199" y="856"/>
                  </a:lnTo>
                  <a:cubicBezTo>
                    <a:pt x="3516" y="856"/>
                    <a:pt x="3769" y="761"/>
                    <a:pt x="3737" y="634"/>
                  </a:cubicBezTo>
                  <a:cubicBezTo>
                    <a:pt x="3674" y="476"/>
                    <a:pt x="3642" y="381"/>
                    <a:pt x="3579" y="223"/>
                  </a:cubicBezTo>
                  <a:cubicBezTo>
                    <a:pt x="3547" y="96"/>
                    <a:pt x="3231"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4"/>
            <p:cNvSpPr/>
            <p:nvPr/>
          </p:nvSpPr>
          <p:spPr>
            <a:xfrm>
              <a:off x="5073029" y="3062656"/>
              <a:ext cx="101240" cy="22800"/>
            </a:xfrm>
            <a:custGeom>
              <a:avLst/>
              <a:gdLst/>
              <a:ahLst/>
              <a:cxnLst/>
              <a:rect l="l" t="t" r="r" b="b"/>
              <a:pathLst>
                <a:path w="3801" h="856" extrusionOk="0">
                  <a:moveTo>
                    <a:pt x="570" y="1"/>
                  </a:moveTo>
                  <a:cubicBezTo>
                    <a:pt x="222" y="1"/>
                    <a:pt x="0" y="96"/>
                    <a:pt x="64" y="223"/>
                  </a:cubicBezTo>
                  <a:cubicBezTo>
                    <a:pt x="95" y="381"/>
                    <a:pt x="127" y="476"/>
                    <a:pt x="190" y="634"/>
                  </a:cubicBezTo>
                  <a:cubicBezTo>
                    <a:pt x="254" y="761"/>
                    <a:pt x="539" y="856"/>
                    <a:pt x="887" y="856"/>
                  </a:cubicBezTo>
                  <a:lnTo>
                    <a:pt x="3262" y="856"/>
                  </a:lnTo>
                  <a:cubicBezTo>
                    <a:pt x="3579" y="856"/>
                    <a:pt x="3801" y="761"/>
                    <a:pt x="3769" y="634"/>
                  </a:cubicBezTo>
                  <a:cubicBezTo>
                    <a:pt x="3706" y="476"/>
                    <a:pt x="3642" y="381"/>
                    <a:pt x="3579" y="223"/>
                  </a:cubicBezTo>
                  <a:cubicBezTo>
                    <a:pt x="3547" y="96"/>
                    <a:pt x="3230"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4"/>
            <p:cNvSpPr/>
            <p:nvPr/>
          </p:nvSpPr>
          <p:spPr>
            <a:xfrm>
              <a:off x="5182685" y="3062656"/>
              <a:ext cx="102918" cy="22800"/>
            </a:xfrm>
            <a:custGeom>
              <a:avLst/>
              <a:gdLst/>
              <a:ahLst/>
              <a:cxnLst/>
              <a:rect l="l" t="t" r="r" b="b"/>
              <a:pathLst>
                <a:path w="3864" h="856" extrusionOk="0">
                  <a:moveTo>
                    <a:pt x="570" y="1"/>
                  </a:moveTo>
                  <a:cubicBezTo>
                    <a:pt x="222" y="1"/>
                    <a:pt x="0" y="96"/>
                    <a:pt x="64" y="223"/>
                  </a:cubicBezTo>
                  <a:cubicBezTo>
                    <a:pt x="127" y="381"/>
                    <a:pt x="159" y="476"/>
                    <a:pt x="254" y="634"/>
                  </a:cubicBezTo>
                  <a:cubicBezTo>
                    <a:pt x="285" y="761"/>
                    <a:pt x="602" y="856"/>
                    <a:pt x="919" y="856"/>
                  </a:cubicBezTo>
                  <a:lnTo>
                    <a:pt x="3325" y="856"/>
                  </a:lnTo>
                  <a:cubicBezTo>
                    <a:pt x="3642" y="856"/>
                    <a:pt x="3864" y="761"/>
                    <a:pt x="3801" y="634"/>
                  </a:cubicBezTo>
                  <a:cubicBezTo>
                    <a:pt x="3737" y="476"/>
                    <a:pt x="3674" y="381"/>
                    <a:pt x="3610" y="223"/>
                  </a:cubicBezTo>
                  <a:cubicBezTo>
                    <a:pt x="3547" y="96"/>
                    <a:pt x="3230"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4"/>
            <p:cNvSpPr/>
            <p:nvPr/>
          </p:nvSpPr>
          <p:spPr>
            <a:xfrm>
              <a:off x="5292341" y="3062656"/>
              <a:ext cx="104622" cy="22800"/>
            </a:xfrm>
            <a:custGeom>
              <a:avLst/>
              <a:gdLst/>
              <a:ahLst/>
              <a:cxnLst/>
              <a:rect l="l" t="t" r="r" b="b"/>
              <a:pathLst>
                <a:path w="3928" h="856" extrusionOk="0">
                  <a:moveTo>
                    <a:pt x="539" y="1"/>
                  </a:moveTo>
                  <a:cubicBezTo>
                    <a:pt x="222" y="1"/>
                    <a:pt x="0" y="96"/>
                    <a:pt x="64" y="223"/>
                  </a:cubicBezTo>
                  <a:cubicBezTo>
                    <a:pt x="159" y="381"/>
                    <a:pt x="190" y="476"/>
                    <a:pt x="285" y="634"/>
                  </a:cubicBezTo>
                  <a:cubicBezTo>
                    <a:pt x="349" y="761"/>
                    <a:pt x="665" y="856"/>
                    <a:pt x="982" y="856"/>
                  </a:cubicBezTo>
                  <a:lnTo>
                    <a:pt x="3389" y="856"/>
                  </a:lnTo>
                  <a:cubicBezTo>
                    <a:pt x="3705" y="856"/>
                    <a:pt x="3927" y="761"/>
                    <a:pt x="3864" y="634"/>
                  </a:cubicBezTo>
                  <a:cubicBezTo>
                    <a:pt x="3737" y="476"/>
                    <a:pt x="3705" y="381"/>
                    <a:pt x="3610" y="223"/>
                  </a:cubicBezTo>
                  <a:cubicBezTo>
                    <a:pt x="3547" y="96"/>
                    <a:pt x="3230" y="1"/>
                    <a:pt x="288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4"/>
            <p:cNvSpPr/>
            <p:nvPr/>
          </p:nvSpPr>
          <p:spPr>
            <a:xfrm>
              <a:off x="3724259" y="3091342"/>
              <a:ext cx="80997" cy="35451"/>
            </a:xfrm>
            <a:custGeom>
              <a:avLst/>
              <a:gdLst/>
              <a:ahLst/>
              <a:cxnLst/>
              <a:rect l="l" t="t" r="r" b="b"/>
              <a:pathLst>
                <a:path w="3041" h="1331" extrusionOk="0">
                  <a:moveTo>
                    <a:pt x="1299" y="1"/>
                  </a:moveTo>
                  <a:cubicBezTo>
                    <a:pt x="950" y="1"/>
                    <a:pt x="634" y="96"/>
                    <a:pt x="570" y="222"/>
                  </a:cubicBezTo>
                  <a:cubicBezTo>
                    <a:pt x="380" y="571"/>
                    <a:pt x="285" y="761"/>
                    <a:pt x="64" y="1109"/>
                  </a:cubicBezTo>
                  <a:cubicBezTo>
                    <a:pt x="0" y="1236"/>
                    <a:pt x="222" y="1331"/>
                    <a:pt x="570" y="1331"/>
                  </a:cubicBezTo>
                  <a:lnTo>
                    <a:pt x="1806" y="1331"/>
                  </a:lnTo>
                  <a:cubicBezTo>
                    <a:pt x="2122" y="1331"/>
                    <a:pt x="2471" y="1236"/>
                    <a:pt x="2534" y="1109"/>
                  </a:cubicBezTo>
                  <a:cubicBezTo>
                    <a:pt x="2692" y="761"/>
                    <a:pt x="2787" y="571"/>
                    <a:pt x="2977" y="222"/>
                  </a:cubicBezTo>
                  <a:cubicBezTo>
                    <a:pt x="3041" y="96"/>
                    <a:pt x="2819" y="1"/>
                    <a:pt x="247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4"/>
            <p:cNvSpPr/>
            <p:nvPr/>
          </p:nvSpPr>
          <p:spPr>
            <a:xfrm>
              <a:off x="3806082" y="3091342"/>
              <a:ext cx="110509" cy="35451"/>
            </a:xfrm>
            <a:custGeom>
              <a:avLst/>
              <a:gdLst/>
              <a:ahLst/>
              <a:cxnLst/>
              <a:rect l="l" t="t" r="r" b="b"/>
              <a:pathLst>
                <a:path w="4149" h="1331" extrusionOk="0">
                  <a:moveTo>
                    <a:pt x="1204" y="1"/>
                  </a:moveTo>
                  <a:cubicBezTo>
                    <a:pt x="887" y="1"/>
                    <a:pt x="570" y="96"/>
                    <a:pt x="507" y="222"/>
                  </a:cubicBezTo>
                  <a:cubicBezTo>
                    <a:pt x="317" y="571"/>
                    <a:pt x="222" y="761"/>
                    <a:pt x="64" y="1109"/>
                  </a:cubicBezTo>
                  <a:cubicBezTo>
                    <a:pt x="0" y="1236"/>
                    <a:pt x="222" y="1331"/>
                    <a:pt x="570" y="1331"/>
                  </a:cubicBezTo>
                  <a:lnTo>
                    <a:pt x="3009" y="1331"/>
                  </a:lnTo>
                  <a:cubicBezTo>
                    <a:pt x="3357" y="1331"/>
                    <a:pt x="3674" y="1236"/>
                    <a:pt x="3706" y="1109"/>
                  </a:cubicBezTo>
                  <a:cubicBezTo>
                    <a:pt x="3864" y="761"/>
                    <a:pt x="3959" y="571"/>
                    <a:pt x="4117" y="222"/>
                  </a:cubicBezTo>
                  <a:cubicBezTo>
                    <a:pt x="4149" y="96"/>
                    <a:pt x="3927" y="1"/>
                    <a:pt x="361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a:off x="3919946" y="3091342"/>
              <a:ext cx="108831" cy="35451"/>
            </a:xfrm>
            <a:custGeom>
              <a:avLst/>
              <a:gdLst/>
              <a:ahLst/>
              <a:cxnLst/>
              <a:rect l="l" t="t" r="r" b="b"/>
              <a:pathLst>
                <a:path w="4086" h="1331" extrusionOk="0">
                  <a:moveTo>
                    <a:pt x="1141" y="1"/>
                  </a:moveTo>
                  <a:cubicBezTo>
                    <a:pt x="792" y="1"/>
                    <a:pt x="476" y="96"/>
                    <a:pt x="444" y="222"/>
                  </a:cubicBezTo>
                  <a:cubicBezTo>
                    <a:pt x="286" y="571"/>
                    <a:pt x="222" y="761"/>
                    <a:pt x="64" y="1109"/>
                  </a:cubicBezTo>
                  <a:cubicBezTo>
                    <a:pt x="1" y="1236"/>
                    <a:pt x="254" y="1331"/>
                    <a:pt x="571" y="1331"/>
                  </a:cubicBezTo>
                  <a:lnTo>
                    <a:pt x="3041" y="1331"/>
                  </a:lnTo>
                  <a:cubicBezTo>
                    <a:pt x="3358" y="1331"/>
                    <a:pt x="3674" y="1236"/>
                    <a:pt x="3706" y="1109"/>
                  </a:cubicBezTo>
                  <a:cubicBezTo>
                    <a:pt x="3833" y="761"/>
                    <a:pt x="3928" y="571"/>
                    <a:pt x="4054" y="222"/>
                  </a:cubicBezTo>
                  <a:cubicBezTo>
                    <a:pt x="4086" y="96"/>
                    <a:pt x="3864" y="1"/>
                    <a:pt x="351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4"/>
            <p:cNvSpPr/>
            <p:nvPr/>
          </p:nvSpPr>
          <p:spPr>
            <a:xfrm>
              <a:off x="4033811" y="3091342"/>
              <a:ext cx="107153" cy="35451"/>
            </a:xfrm>
            <a:custGeom>
              <a:avLst/>
              <a:gdLst/>
              <a:ahLst/>
              <a:cxnLst/>
              <a:rect l="l" t="t" r="r" b="b"/>
              <a:pathLst>
                <a:path w="4023" h="1331" extrusionOk="0">
                  <a:moveTo>
                    <a:pt x="1046" y="1"/>
                  </a:moveTo>
                  <a:cubicBezTo>
                    <a:pt x="729" y="1"/>
                    <a:pt x="413" y="96"/>
                    <a:pt x="381" y="222"/>
                  </a:cubicBezTo>
                  <a:cubicBezTo>
                    <a:pt x="254" y="571"/>
                    <a:pt x="191" y="761"/>
                    <a:pt x="64" y="1109"/>
                  </a:cubicBezTo>
                  <a:cubicBezTo>
                    <a:pt x="1" y="1236"/>
                    <a:pt x="254" y="1331"/>
                    <a:pt x="603" y="1331"/>
                  </a:cubicBezTo>
                  <a:lnTo>
                    <a:pt x="3041" y="1331"/>
                  </a:lnTo>
                  <a:cubicBezTo>
                    <a:pt x="3390" y="1331"/>
                    <a:pt x="3675" y="1236"/>
                    <a:pt x="3738" y="1109"/>
                  </a:cubicBezTo>
                  <a:cubicBezTo>
                    <a:pt x="3833" y="761"/>
                    <a:pt x="3865" y="571"/>
                    <a:pt x="3991" y="222"/>
                  </a:cubicBezTo>
                  <a:cubicBezTo>
                    <a:pt x="4023" y="96"/>
                    <a:pt x="3770" y="1"/>
                    <a:pt x="345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4"/>
            <p:cNvSpPr/>
            <p:nvPr/>
          </p:nvSpPr>
          <p:spPr>
            <a:xfrm>
              <a:off x="4148528" y="3091342"/>
              <a:ext cx="103797" cy="35451"/>
            </a:xfrm>
            <a:custGeom>
              <a:avLst/>
              <a:gdLst/>
              <a:ahLst/>
              <a:cxnLst/>
              <a:rect l="l" t="t" r="r" b="b"/>
              <a:pathLst>
                <a:path w="3897" h="1331" extrusionOk="0">
                  <a:moveTo>
                    <a:pt x="919" y="1"/>
                  </a:moveTo>
                  <a:cubicBezTo>
                    <a:pt x="603" y="1"/>
                    <a:pt x="318" y="96"/>
                    <a:pt x="286" y="222"/>
                  </a:cubicBezTo>
                  <a:cubicBezTo>
                    <a:pt x="159" y="571"/>
                    <a:pt x="128" y="761"/>
                    <a:pt x="33" y="1109"/>
                  </a:cubicBezTo>
                  <a:cubicBezTo>
                    <a:pt x="1" y="1236"/>
                    <a:pt x="254" y="1331"/>
                    <a:pt x="571" y="1331"/>
                  </a:cubicBezTo>
                  <a:lnTo>
                    <a:pt x="3041" y="1331"/>
                  </a:lnTo>
                  <a:cubicBezTo>
                    <a:pt x="3358" y="1331"/>
                    <a:pt x="3675" y="1236"/>
                    <a:pt x="3675" y="1109"/>
                  </a:cubicBezTo>
                  <a:cubicBezTo>
                    <a:pt x="3770" y="761"/>
                    <a:pt x="3801" y="571"/>
                    <a:pt x="3865" y="222"/>
                  </a:cubicBezTo>
                  <a:cubicBezTo>
                    <a:pt x="3896" y="96"/>
                    <a:pt x="3643" y="1"/>
                    <a:pt x="332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4"/>
            <p:cNvSpPr/>
            <p:nvPr/>
          </p:nvSpPr>
          <p:spPr>
            <a:xfrm>
              <a:off x="4262419" y="3091342"/>
              <a:ext cx="102092" cy="35451"/>
            </a:xfrm>
            <a:custGeom>
              <a:avLst/>
              <a:gdLst/>
              <a:ahLst/>
              <a:cxnLst/>
              <a:rect l="l" t="t" r="r" b="b"/>
              <a:pathLst>
                <a:path w="3833" h="1331" extrusionOk="0">
                  <a:moveTo>
                    <a:pt x="855" y="1"/>
                  </a:moveTo>
                  <a:cubicBezTo>
                    <a:pt x="507" y="1"/>
                    <a:pt x="222" y="96"/>
                    <a:pt x="190" y="222"/>
                  </a:cubicBezTo>
                  <a:cubicBezTo>
                    <a:pt x="127" y="571"/>
                    <a:pt x="95" y="761"/>
                    <a:pt x="32" y="1109"/>
                  </a:cubicBezTo>
                  <a:cubicBezTo>
                    <a:pt x="0" y="1236"/>
                    <a:pt x="254" y="1331"/>
                    <a:pt x="602" y="1331"/>
                  </a:cubicBezTo>
                  <a:lnTo>
                    <a:pt x="3040" y="1331"/>
                  </a:lnTo>
                  <a:cubicBezTo>
                    <a:pt x="3389" y="1331"/>
                    <a:pt x="3674" y="1236"/>
                    <a:pt x="3674" y="1109"/>
                  </a:cubicBezTo>
                  <a:cubicBezTo>
                    <a:pt x="3737" y="761"/>
                    <a:pt x="3769" y="571"/>
                    <a:pt x="3801" y="222"/>
                  </a:cubicBezTo>
                  <a:cubicBezTo>
                    <a:pt x="3832" y="96"/>
                    <a:pt x="3579" y="1"/>
                    <a:pt x="323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4"/>
            <p:cNvSpPr/>
            <p:nvPr/>
          </p:nvSpPr>
          <p:spPr>
            <a:xfrm>
              <a:off x="4376284" y="3091342"/>
              <a:ext cx="99562" cy="35451"/>
            </a:xfrm>
            <a:custGeom>
              <a:avLst/>
              <a:gdLst/>
              <a:ahLst/>
              <a:cxnLst/>
              <a:rect l="l" t="t" r="r" b="b"/>
              <a:pathLst>
                <a:path w="3738" h="1331" extrusionOk="0">
                  <a:moveTo>
                    <a:pt x="761" y="1"/>
                  </a:moveTo>
                  <a:cubicBezTo>
                    <a:pt x="444" y="1"/>
                    <a:pt x="159" y="96"/>
                    <a:pt x="127" y="222"/>
                  </a:cubicBezTo>
                  <a:cubicBezTo>
                    <a:pt x="96" y="571"/>
                    <a:pt x="64" y="761"/>
                    <a:pt x="32" y="1109"/>
                  </a:cubicBezTo>
                  <a:cubicBezTo>
                    <a:pt x="1" y="1236"/>
                    <a:pt x="286" y="1331"/>
                    <a:pt x="602" y="1331"/>
                  </a:cubicBezTo>
                  <a:lnTo>
                    <a:pt x="3072" y="1331"/>
                  </a:lnTo>
                  <a:cubicBezTo>
                    <a:pt x="3389" y="1331"/>
                    <a:pt x="3674" y="1236"/>
                    <a:pt x="3674" y="1109"/>
                  </a:cubicBezTo>
                  <a:cubicBezTo>
                    <a:pt x="3706" y="761"/>
                    <a:pt x="3706" y="571"/>
                    <a:pt x="3738" y="222"/>
                  </a:cubicBezTo>
                  <a:cubicBezTo>
                    <a:pt x="3738" y="96"/>
                    <a:pt x="3484" y="1"/>
                    <a:pt x="316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4"/>
            <p:cNvSpPr/>
            <p:nvPr/>
          </p:nvSpPr>
          <p:spPr>
            <a:xfrm>
              <a:off x="4490148" y="3091342"/>
              <a:ext cx="97884" cy="35451"/>
            </a:xfrm>
            <a:custGeom>
              <a:avLst/>
              <a:gdLst/>
              <a:ahLst/>
              <a:cxnLst/>
              <a:rect l="l" t="t" r="r" b="b"/>
              <a:pathLst>
                <a:path w="3675" h="1331" extrusionOk="0">
                  <a:moveTo>
                    <a:pt x="666" y="1"/>
                  </a:moveTo>
                  <a:cubicBezTo>
                    <a:pt x="349" y="1"/>
                    <a:pt x="64" y="96"/>
                    <a:pt x="64" y="222"/>
                  </a:cubicBezTo>
                  <a:cubicBezTo>
                    <a:pt x="64" y="571"/>
                    <a:pt x="33" y="761"/>
                    <a:pt x="33" y="1109"/>
                  </a:cubicBezTo>
                  <a:cubicBezTo>
                    <a:pt x="1" y="1236"/>
                    <a:pt x="286" y="1331"/>
                    <a:pt x="634" y="1331"/>
                  </a:cubicBezTo>
                  <a:lnTo>
                    <a:pt x="3073" y="1331"/>
                  </a:lnTo>
                  <a:cubicBezTo>
                    <a:pt x="3421" y="1331"/>
                    <a:pt x="3675" y="1236"/>
                    <a:pt x="3675" y="1109"/>
                  </a:cubicBezTo>
                  <a:cubicBezTo>
                    <a:pt x="3675" y="761"/>
                    <a:pt x="3675" y="571"/>
                    <a:pt x="3675" y="222"/>
                  </a:cubicBezTo>
                  <a:cubicBezTo>
                    <a:pt x="3675" y="96"/>
                    <a:pt x="3390" y="1"/>
                    <a:pt x="307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a:off x="4604040" y="3091342"/>
              <a:ext cx="98709" cy="35451"/>
            </a:xfrm>
            <a:custGeom>
              <a:avLst/>
              <a:gdLst/>
              <a:ahLst/>
              <a:cxnLst/>
              <a:rect l="l" t="t" r="r" b="b"/>
              <a:pathLst>
                <a:path w="3706" h="1331" extrusionOk="0">
                  <a:moveTo>
                    <a:pt x="602" y="1"/>
                  </a:moveTo>
                  <a:cubicBezTo>
                    <a:pt x="254" y="1"/>
                    <a:pt x="0" y="96"/>
                    <a:pt x="0" y="222"/>
                  </a:cubicBezTo>
                  <a:cubicBezTo>
                    <a:pt x="0" y="571"/>
                    <a:pt x="0" y="761"/>
                    <a:pt x="32" y="1109"/>
                  </a:cubicBezTo>
                  <a:cubicBezTo>
                    <a:pt x="32" y="1236"/>
                    <a:pt x="285" y="1331"/>
                    <a:pt x="634" y="1331"/>
                  </a:cubicBezTo>
                  <a:lnTo>
                    <a:pt x="3104" y="1331"/>
                  </a:lnTo>
                  <a:cubicBezTo>
                    <a:pt x="3420" y="1331"/>
                    <a:pt x="3706" y="1236"/>
                    <a:pt x="3674" y="1109"/>
                  </a:cubicBezTo>
                  <a:cubicBezTo>
                    <a:pt x="3642" y="761"/>
                    <a:pt x="3642" y="571"/>
                    <a:pt x="3611" y="222"/>
                  </a:cubicBezTo>
                  <a:cubicBezTo>
                    <a:pt x="3579" y="96"/>
                    <a:pt x="3325"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a:off x="4716226" y="3091342"/>
              <a:ext cx="100387" cy="35451"/>
            </a:xfrm>
            <a:custGeom>
              <a:avLst/>
              <a:gdLst/>
              <a:ahLst/>
              <a:cxnLst/>
              <a:rect l="l" t="t" r="r" b="b"/>
              <a:pathLst>
                <a:path w="3769" h="1331" extrusionOk="0">
                  <a:moveTo>
                    <a:pt x="570" y="1"/>
                  </a:moveTo>
                  <a:cubicBezTo>
                    <a:pt x="254" y="1"/>
                    <a:pt x="0" y="96"/>
                    <a:pt x="0" y="222"/>
                  </a:cubicBezTo>
                  <a:cubicBezTo>
                    <a:pt x="32" y="571"/>
                    <a:pt x="32" y="761"/>
                    <a:pt x="95" y="1109"/>
                  </a:cubicBezTo>
                  <a:cubicBezTo>
                    <a:pt x="95" y="1236"/>
                    <a:pt x="380" y="1331"/>
                    <a:pt x="729" y="1331"/>
                  </a:cubicBezTo>
                  <a:lnTo>
                    <a:pt x="3167" y="1331"/>
                  </a:lnTo>
                  <a:cubicBezTo>
                    <a:pt x="3515" y="1331"/>
                    <a:pt x="3769" y="1236"/>
                    <a:pt x="3737" y="1109"/>
                  </a:cubicBezTo>
                  <a:cubicBezTo>
                    <a:pt x="3674" y="761"/>
                    <a:pt x="3674" y="571"/>
                    <a:pt x="3610" y="222"/>
                  </a:cubicBezTo>
                  <a:cubicBezTo>
                    <a:pt x="3579" y="96"/>
                    <a:pt x="3294"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a:off x="4827561" y="3091342"/>
              <a:ext cx="102944" cy="35451"/>
            </a:xfrm>
            <a:custGeom>
              <a:avLst/>
              <a:gdLst/>
              <a:ahLst/>
              <a:cxnLst/>
              <a:rect l="l" t="t" r="r" b="b"/>
              <a:pathLst>
                <a:path w="3865" h="1331" extrusionOk="0">
                  <a:moveTo>
                    <a:pt x="602" y="1"/>
                  </a:moveTo>
                  <a:cubicBezTo>
                    <a:pt x="254" y="1"/>
                    <a:pt x="1" y="96"/>
                    <a:pt x="32" y="222"/>
                  </a:cubicBezTo>
                  <a:cubicBezTo>
                    <a:pt x="96" y="571"/>
                    <a:pt x="127" y="761"/>
                    <a:pt x="191" y="1109"/>
                  </a:cubicBezTo>
                  <a:cubicBezTo>
                    <a:pt x="191" y="1236"/>
                    <a:pt x="476" y="1331"/>
                    <a:pt x="824" y="1331"/>
                  </a:cubicBezTo>
                  <a:lnTo>
                    <a:pt x="3262" y="1331"/>
                  </a:lnTo>
                  <a:cubicBezTo>
                    <a:pt x="3611" y="1331"/>
                    <a:pt x="3864" y="1236"/>
                    <a:pt x="3832" y="1109"/>
                  </a:cubicBezTo>
                  <a:cubicBezTo>
                    <a:pt x="3769" y="761"/>
                    <a:pt x="3706" y="571"/>
                    <a:pt x="3642" y="222"/>
                  </a:cubicBezTo>
                  <a:cubicBezTo>
                    <a:pt x="3611" y="96"/>
                    <a:pt x="3326"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a:off x="4939747" y="3091342"/>
              <a:ext cx="104622" cy="35451"/>
            </a:xfrm>
            <a:custGeom>
              <a:avLst/>
              <a:gdLst/>
              <a:ahLst/>
              <a:cxnLst/>
              <a:rect l="l" t="t" r="r" b="b"/>
              <a:pathLst>
                <a:path w="3928" h="1331" extrusionOk="0">
                  <a:moveTo>
                    <a:pt x="571" y="1"/>
                  </a:moveTo>
                  <a:cubicBezTo>
                    <a:pt x="222" y="1"/>
                    <a:pt x="1" y="96"/>
                    <a:pt x="32" y="222"/>
                  </a:cubicBezTo>
                  <a:cubicBezTo>
                    <a:pt x="96" y="571"/>
                    <a:pt x="159" y="761"/>
                    <a:pt x="222" y="1109"/>
                  </a:cubicBezTo>
                  <a:cubicBezTo>
                    <a:pt x="254" y="1236"/>
                    <a:pt x="571" y="1331"/>
                    <a:pt x="919" y="1331"/>
                  </a:cubicBezTo>
                  <a:lnTo>
                    <a:pt x="3357" y="1331"/>
                  </a:lnTo>
                  <a:cubicBezTo>
                    <a:pt x="3706" y="1331"/>
                    <a:pt x="3927" y="1236"/>
                    <a:pt x="3896" y="1109"/>
                  </a:cubicBezTo>
                  <a:cubicBezTo>
                    <a:pt x="3801" y="761"/>
                    <a:pt x="3737" y="571"/>
                    <a:pt x="3642" y="222"/>
                  </a:cubicBezTo>
                  <a:cubicBezTo>
                    <a:pt x="3579" y="96"/>
                    <a:pt x="3294"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4"/>
            <p:cNvSpPr/>
            <p:nvPr/>
          </p:nvSpPr>
          <p:spPr>
            <a:xfrm>
              <a:off x="5051082" y="3091342"/>
              <a:ext cx="108005" cy="35451"/>
            </a:xfrm>
            <a:custGeom>
              <a:avLst/>
              <a:gdLst/>
              <a:ahLst/>
              <a:cxnLst/>
              <a:rect l="l" t="t" r="r" b="b"/>
              <a:pathLst>
                <a:path w="4055" h="1331" extrusionOk="0">
                  <a:moveTo>
                    <a:pt x="571" y="1"/>
                  </a:moveTo>
                  <a:cubicBezTo>
                    <a:pt x="254" y="1"/>
                    <a:pt x="1" y="96"/>
                    <a:pt x="64" y="222"/>
                  </a:cubicBezTo>
                  <a:cubicBezTo>
                    <a:pt x="159" y="571"/>
                    <a:pt x="223" y="761"/>
                    <a:pt x="318" y="1109"/>
                  </a:cubicBezTo>
                  <a:cubicBezTo>
                    <a:pt x="381" y="1236"/>
                    <a:pt x="666" y="1331"/>
                    <a:pt x="1014" y="1331"/>
                  </a:cubicBezTo>
                  <a:lnTo>
                    <a:pt x="3484" y="1331"/>
                  </a:lnTo>
                  <a:cubicBezTo>
                    <a:pt x="3801" y="1331"/>
                    <a:pt x="4054" y="1236"/>
                    <a:pt x="3991" y="1109"/>
                  </a:cubicBezTo>
                  <a:cubicBezTo>
                    <a:pt x="3864" y="761"/>
                    <a:pt x="3801" y="571"/>
                    <a:pt x="3643" y="222"/>
                  </a:cubicBezTo>
                  <a:cubicBezTo>
                    <a:pt x="3611" y="96"/>
                    <a:pt x="3294" y="1"/>
                    <a:pt x="2978"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p:nvPr/>
          </p:nvSpPr>
          <p:spPr>
            <a:xfrm>
              <a:off x="5163268" y="3091342"/>
              <a:ext cx="256468" cy="35451"/>
            </a:xfrm>
            <a:custGeom>
              <a:avLst/>
              <a:gdLst/>
              <a:ahLst/>
              <a:cxnLst/>
              <a:rect l="l" t="t" r="r" b="b"/>
              <a:pathLst>
                <a:path w="9629" h="1331" extrusionOk="0">
                  <a:moveTo>
                    <a:pt x="571" y="1"/>
                  </a:moveTo>
                  <a:cubicBezTo>
                    <a:pt x="223" y="1"/>
                    <a:pt x="1" y="96"/>
                    <a:pt x="32" y="222"/>
                  </a:cubicBezTo>
                  <a:cubicBezTo>
                    <a:pt x="191" y="571"/>
                    <a:pt x="254" y="761"/>
                    <a:pt x="381" y="1109"/>
                  </a:cubicBezTo>
                  <a:cubicBezTo>
                    <a:pt x="444" y="1236"/>
                    <a:pt x="761" y="1331"/>
                    <a:pt x="1109" y="1331"/>
                  </a:cubicBezTo>
                  <a:lnTo>
                    <a:pt x="9058" y="1331"/>
                  </a:lnTo>
                  <a:cubicBezTo>
                    <a:pt x="9407" y="1331"/>
                    <a:pt x="9628" y="1236"/>
                    <a:pt x="9565" y="1109"/>
                  </a:cubicBezTo>
                  <a:cubicBezTo>
                    <a:pt x="9343" y="761"/>
                    <a:pt x="9248" y="571"/>
                    <a:pt x="9058" y="222"/>
                  </a:cubicBezTo>
                  <a:cubicBezTo>
                    <a:pt x="8995" y="96"/>
                    <a:pt x="8678" y="1"/>
                    <a:pt x="8330"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4"/>
            <p:cNvSpPr/>
            <p:nvPr/>
          </p:nvSpPr>
          <p:spPr>
            <a:xfrm>
              <a:off x="3701486" y="3132679"/>
              <a:ext cx="148490" cy="35451"/>
            </a:xfrm>
            <a:custGeom>
              <a:avLst/>
              <a:gdLst/>
              <a:ahLst/>
              <a:cxnLst/>
              <a:rect l="l" t="t" r="r" b="b"/>
              <a:pathLst>
                <a:path w="5575" h="1331" extrusionOk="0">
                  <a:moveTo>
                    <a:pt x="1299" y="0"/>
                  </a:moveTo>
                  <a:cubicBezTo>
                    <a:pt x="982" y="0"/>
                    <a:pt x="634" y="95"/>
                    <a:pt x="570" y="222"/>
                  </a:cubicBezTo>
                  <a:cubicBezTo>
                    <a:pt x="380" y="571"/>
                    <a:pt x="285" y="761"/>
                    <a:pt x="64" y="1109"/>
                  </a:cubicBezTo>
                  <a:cubicBezTo>
                    <a:pt x="0" y="1236"/>
                    <a:pt x="222" y="1331"/>
                    <a:pt x="570" y="1331"/>
                  </a:cubicBezTo>
                  <a:lnTo>
                    <a:pt x="4371" y="1331"/>
                  </a:lnTo>
                  <a:cubicBezTo>
                    <a:pt x="4719" y="1331"/>
                    <a:pt x="5036" y="1236"/>
                    <a:pt x="5099" y="1109"/>
                  </a:cubicBezTo>
                  <a:cubicBezTo>
                    <a:pt x="5257" y="761"/>
                    <a:pt x="5352" y="571"/>
                    <a:pt x="5511" y="222"/>
                  </a:cubicBezTo>
                  <a:cubicBezTo>
                    <a:pt x="5574" y="95"/>
                    <a:pt x="5352" y="0"/>
                    <a:pt x="500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a:off x="3852480" y="3132679"/>
              <a:ext cx="112213" cy="35451"/>
            </a:xfrm>
            <a:custGeom>
              <a:avLst/>
              <a:gdLst/>
              <a:ahLst/>
              <a:cxnLst/>
              <a:rect l="l" t="t" r="r" b="b"/>
              <a:pathLst>
                <a:path w="4213" h="1331" extrusionOk="0">
                  <a:moveTo>
                    <a:pt x="1172" y="0"/>
                  </a:moveTo>
                  <a:cubicBezTo>
                    <a:pt x="823" y="0"/>
                    <a:pt x="507" y="95"/>
                    <a:pt x="443" y="222"/>
                  </a:cubicBezTo>
                  <a:cubicBezTo>
                    <a:pt x="285" y="571"/>
                    <a:pt x="222" y="761"/>
                    <a:pt x="63" y="1109"/>
                  </a:cubicBezTo>
                  <a:cubicBezTo>
                    <a:pt x="0" y="1236"/>
                    <a:pt x="222" y="1331"/>
                    <a:pt x="570" y="1331"/>
                  </a:cubicBezTo>
                  <a:lnTo>
                    <a:pt x="3104" y="1331"/>
                  </a:lnTo>
                  <a:cubicBezTo>
                    <a:pt x="3452" y="1331"/>
                    <a:pt x="3769" y="1236"/>
                    <a:pt x="3800" y="1109"/>
                  </a:cubicBezTo>
                  <a:cubicBezTo>
                    <a:pt x="3959" y="761"/>
                    <a:pt x="4022" y="571"/>
                    <a:pt x="4149" y="222"/>
                  </a:cubicBezTo>
                  <a:cubicBezTo>
                    <a:pt x="4212" y="95"/>
                    <a:pt x="3990" y="0"/>
                    <a:pt x="364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a:off x="3969727" y="3132679"/>
              <a:ext cx="109683" cy="35451"/>
            </a:xfrm>
            <a:custGeom>
              <a:avLst/>
              <a:gdLst/>
              <a:ahLst/>
              <a:cxnLst/>
              <a:rect l="l" t="t" r="r" b="b"/>
              <a:pathLst>
                <a:path w="4118" h="1331" extrusionOk="0">
                  <a:moveTo>
                    <a:pt x="1077" y="0"/>
                  </a:moveTo>
                  <a:cubicBezTo>
                    <a:pt x="728" y="0"/>
                    <a:pt x="412" y="95"/>
                    <a:pt x="380" y="222"/>
                  </a:cubicBezTo>
                  <a:cubicBezTo>
                    <a:pt x="253" y="571"/>
                    <a:pt x="158" y="761"/>
                    <a:pt x="32" y="1109"/>
                  </a:cubicBezTo>
                  <a:cubicBezTo>
                    <a:pt x="0" y="1236"/>
                    <a:pt x="222" y="1331"/>
                    <a:pt x="570" y="1331"/>
                  </a:cubicBezTo>
                  <a:lnTo>
                    <a:pt x="3104" y="1331"/>
                  </a:lnTo>
                  <a:cubicBezTo>
                    <a:pt x="3452" y="1331"/>
                    <a:pt x="3769" y="1236"/>
                    <a:pt x="3800" y="1109"/>
                  </a:cubicBezTo>
                  <a:cubicBezTo>
                    <a:pt x="3927" y="761"/>
                    <a:pt x="3959" y="571"/>
                    <a:pt x="4085" y="222"/>
                  </a:cubicBezTo>
                  <a:cubicBezTo>
                    <a:pt x="4117" y="95"/>
                    <a:pt x="3895" y="0"/>
                    <a:pt x="354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a:off x="4086974" y="3132679"/>
              <a:ext cx="107153" cy="35451"/>
            </a:xfrm>
            <a:custGeom>
              <a:avLst/>
              <a:gdLst/>
              <a:ahLst/>
              <a:cxnLst/>
              <a:rect l="l" t="t" r="r" b="b"/>
              <a:pathLst>
                <a:path w="4023" h="1331" extrusionOk="0">
                  <a:moveTo>
                    <a:pt x="982" y="0"/>
                  </a:moveTo>
                  <a:cubicBezTo>
                    <a:pt x="633" y="0"/>
                    <a:pt x="348" y="95"/>
                    <a:pt x="285" y="222"/>
                  </a:cubicBezTo>
                  <a:cubicBezTo>
                    <a:pt x="190" y="571"/>
                    <a:pt x="127" y="761"/>
                    <a:pt x="32" y="1109"/>
                  </a:cubicBezTo>
                  <a:cubicBezTo>
                    <a:pt x="0" y="1236"/>
                    <a:pt x="253" y="1331"/>
                    <a:pt x="602" y="1331"/>
                  </a:cubicBezTo>
                  <a:lnTo>
                    <a:pt x="3104" y="1331"/>
                  </a:lnTo>
                  <a:cubicBezTo>
                    <a:pt x="3452" y="1331"/>
                    <a:pt x="3769" y="1236"/>
                    <a:pt x="3800" y="1109"/>
                  </a:cubicBezTo>
                  <a:cubicBezTo>
                    <a:pt x="3864" y="761"/>
                    <a:pt x="3927" y="571"/>
                    <a:pt x="4022" y="222"/>
                  </a:cubicBezTo>
                  <a:cubicBezTo>
                    <a:pt x="4022" y="95"/>
                    <a:pt x="3800" y="0"/>
                    <a:pt x="345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4"/>
            <p:cNvSpPr/>
            <p:nvPr/>
          </p:nvSpPr>
          <p:spPr>
            <a:xfrm>
              <a:off x="4204222" y="3132679"/>
              <a:ext cx="105448" cy="35451"/>
            </a:xfrm>
            <a:custGeom>
              <a:avLst/>
              <a:gdLst/>
              <a:ahLst/>
              <a:cxnLst/>
              <a:rect l="l" t="t" r="r" b="b"/>
              <a:pathLst>
                <a:path w="3959" h="1331" extrusionOk="0">
                  <a:moveTo>
                    <a:pt x="887" y="0"/>
                  </a:moveTo>
                  <a:cubicBezTo>
                    <a:pt x="538" y="0"/>
                    <a:pt x="253" y="95"/>
                    <a:pt x="222" y="222"/>
                  </a:cubicBezTo>
                  <a:cubicBezTo>
                    <a:pt x="127" y="571"/>
                    <a:pt x="95" y="761"/>
                    <a:pt x="0" y="1109"/>
                  </a:cubicBezTo>
                  <a:cubicBezTo>
                    <a:pt x="0" y="1236"/>
                    <a:pt x="253" y="1331"/>
                    <a:pt x="602" y="1331"/>
                  </a:cubicBezTo>
                  <a:lnTo>
                    <a:pt x="3104" y="1331"/>
                  </a:lnTo>
                  <a:cubicBezTo>
                    <a:pt x="3452" y="1331"/>
                    <a:pt x="3769" y="1236"/>
                    <a:pt x="3769" y="1109"/>
                  </a:cubicBezTo>
                  <a:cubicBezTo>
                    <a:pt x="3832" y="761"/>
                    <a:pt x="3864" y="571"/>
                    <a:pt x="3927" y="222"/>
                  </a:cubicBezTo>
                  <a:cubicBezTo>
                    <a:pt x="3959" y="95"/>
                    <a:pt x="3705" y="0"/>
                    <a:pt x="335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4"/>
            <p:cNvSpPr/>
            <p:nvPr/>
          </p:nvSpPr>
          <p:spPr>
            <a:xfrm>
              <a:off x="4320617" y="3132679"/>
              <a:ext cx="103770" cy="35451"/>
            </a:xfrm>
            <a:custGeom>
              <a:avLst/>
              <a:gdLst/>
              <a:ahLst/>
              <a:cxnLst/>
              <a:rect l="l" t="t" r="r" b="b"/>
              <a:pathLst>
                <a:path w="3896" h="1331" extrusionOk="0">
                  <a:moveTo>
                    <a:pt x="824" y="0"/>
                  </a:moveTo>
                  <a:cubicBezTo>
                    <a:pt x="475" y="0"/>
                    <a:pt x="190" y="95"/>
                    <a:pt x="190" y="222"/>
                  </a:cubicBezTo>
                  <a:cubicBezTo>
                    <a:pt x="127" y="571"/>
                    <a:pt x="95" y="761"/>
                    <a:pt x="32" y="1109"/>
                  </a:cubicBezTo>
                  <a:cubicBezTo>
                    <a:pt x="0" y="1236"/>
                    <a:pt x="285" y="1331"/>
                    <a:pt x="634" y="1331"/>
                  </a:cubicBezTo>
                  <a:lnTo>
                    <a:pt x="3136" y="1331"/>
                  </a:lnTo>
                  <a:cubicBezTo>
                    <a:pt x="3484" y="1331"/>
                    <a:pt x="3801" y="1236"/>
                    <a:pt x="3801" y="1109"/>
                  </a:cubicBezTo>
                  <a:cubicBezTo>
                    <a:pt x="3832" y="761"/>
                    <a:pt x="3832" y="571"/>
                    <a:pt x="3896" y="222"/>
                  </a:cubicBezTo>
                  <a:cubicBezTo>
                    <a:pt x="3896" y="95"/>
                    <a:pt x="3642"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4"/>
            <p:cNvSpPr/>
            <p:nvPr/>
          </p:nvSpPr>
          <p:spPr>
            <a:xfrm>
              <a:off x="4437864" y="3132679"/>
              <a:ext cx="101240" cy="35451"/>
            </a:xfrm>
            <a:custGeom>
              <a:avLst/>
              <a:gdLst/>
              <a:ahLst/>
              <a:cxnLst/>
              <a:rect l="l" t="t" r="r" b="b"/>
              <a:pathLst>
                <a:path w="3801" h="1331" extrusionOk="0">
                  <a:moveTo>
                    <a:pt x="729" y="0"/>
                  </a:moveTo>
                  <a:cubicBezTo>
                    <a:pt x="380" y="0"/>
                    <a:pt x="95" y="95"/>
                    <a:pt x="95" y="222"/>
                  </a:cubicBezTo>
                  <a:cubicBezTo>
                    <a:pt x="64" y="571"/>
                    <a:pt x="64" y="761"/>
                    <a:pt x="32" y="1109"/>
                  </a:cubicBezTo>
                  <a:cubicBezTo>
                    <a:pt x="0" y="1236"/>
                    <a:pt x="285" y="1331"/>
                    <a:pt x="634" y="1331"/>
                  </a:cubicBezTo>
                  <a:lnTo>
                    <a:pt x="3136" y="1331"/>
                  </a:lnTo>
                  <a:cubicBezTo>
                    <a:pt x="3484" y="1331"/>
                    <a:pt x="3769" y="1236"/>
                    <a:pt x="3769" y="1109"/>
                  </a:cubicBezTo>
                  <a:cubicBezTo>
                    <a:pt x="3801" y="761"/>
                    <a:pt x="3801" y="571"/>
                    <a:pt x="3801" y="222"/>
                  </a:cubicBezTo>
                  <a:cubicBezTo>
                    <a:pt x="3801" y="95"/>
                    <a:pt x="3547" y="0"/>
                    <a:pt x="319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4"/>
            <p:cNvSpPr/>
            <p:nvPr/>
          </p:nvSpPr>
          <p:spPr>
            <a:xfrm>
              <a:off x="4555111" y="3132679"/>
              <a:ext cx="100414" cy="35451"/>
            </a:xfrm>
            <a:custGeom>
              <a:avLst/>
              <a:gdLst/>
              <a:ahLst/>
              <a:cxnLst/>
              <a:rect l="l" t="t" r="r" b="b"/>
              <a:pathLst>
                <a:path w="3770" h="1331" extrusionOk="0">
                  <a:moveTo>
                    <a:pt x="634" y="0"/>
                  </a:moveTo>
                  <a:cubicBezTo>
                    <a:pt x="285" y="0"/>
                    <a:pt x="32" y="95"/>
                    <a:pt x="32" y="222"/>
                  </a:cubicBezTo>
                  <a:cubicBezTo>
                    <a:pt x="0" y="571"/>
                    <a:pt x="0" y="761"/>
                    <a:pt x="0" y="1109"/>
                  </a:cubicBezTo>
                  <a:cubicBezTo>
                    <a:pt x="0" y="1236"/>
                    <a:pt x="285" y="1331"/>
                    <a:pt x="634" y="1331"/>
                  </a:cubicBezTo>
                  <a:lnTo>
                    <a:pt x="3167" y="1331"/>
                  </a:lnTo>
                  <a:cubicBezTo>
                    <a:pt x="3516" y="1331"/>
                    <a:pt x="3769" y="1236"/>
                    <a:pt x="3769" y="1109"/>
                  </a:cubicBezTo>
                  <a:cubicBezTo>
                    <a:pt x="3737" y="761"/>
                    <a:pt x="3737" y="571"/>
                    <a:pt x="3737" y="222"/>
                  </a:cubicBezTo>
                  <a:cubicBezTo>
                    <a:pt x="3706" y="95"/>
                    <a:pt x="3452" y="0"/>
                    <a:pt x="310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4"/>
            <p:cNvSpPr/>
            <p:nvPr/>
          </p:nvSpPr>
          <p:spPr>
            <a:xfrm>
              <a:off x="4670681" y="3132679"/>
              <a:ext cx="102092" cy="35451"/>
            </a:xfrm>
            <a:custGeom>
              <a:avLst/>
              <a:gdLst/>
              <a:ahLst/>
              <a:cxnLst/>
              <a:rect l="l" t="t" r="r" b="b"/>
              <a:pathLst>
                <a:path w="3833" h="1331" extrusionOk="0">
                  <a:moveTo>
                    <a:pt x="602" y="0"/>
                  </a:moveTo>
                  <a:cubicBezTo>
                    <a:pt x="253" y="0"/>
                    <a:pt x="0" y="95"/>
                    <a:pt x="0" y="222"/>
                  </a:cubicBezTo>
                  <a:cubicBezTo>
                    <a:pt x="32" y="571"/>
                    <a:pt x="32" y="761"/>
                    <a:pt x="63" y="1109"/>
                  </a:cubicBezTo>
                  <a:cubicBezTo>
                    <a:pt x="63" y="1236"/>
                    <a:pt x="348" y="1331"/>
                    <a:pt x="697" y="1331"/>
                  </a:cubicBezTo>
                  <a:lnTo>
                    <a:pt x="3230" y="1331"/>
                  </a:lnTo>
                  <a:cubicBezTo>
                    <a:pt x="3579" y="1331"/>
                    <a:pt x="3832" y="1236"/>
                    <a:pt x="3832" y="1109"/>
                  </a:cubicBezTo>
                  <a:cubicBezTo>
                    <a:pt x="3769" y="761"/>
                    <a:pt x="3769" y="571"/>
                    <a:pt x="3705"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a:off x="4785397" y="3132679"/>
              <a:ext cx="104622" cy="35451"/>
            </a:xfrm>
            <a:custGeom>
              <a:avLst/>
              <a:gdLst/>
              <a:ahLst/>
              <a:cxnLst/>
              <a:rect l="l" t="t" r="r" b="b"/>
              <a:pathLst>
                <a:path w="3928" h="1331" extrusionOk="0">
                  <a:moveTo>
                    <a:pt x="602" y="0"/>
                  </a:moveTo>
                  <a:cubicBezTo>
                    <a:pt x="253" y="0"/>
                    <a:pt x="0" y="95"/>
                    <a:pt x="32" y="222"/>
                  </a:cubicBezTo>
                  <a:cubicBezTo>
                    <a:pt x="63" y="571"/>
                    <a:pt x="95" y="761"/>
                    <a:pt x="127" y="1109"/>
                  </a:cubicBezTo>
                  <a:cubicBezTo>
                    <a:pt x="158" y="1236"/>
                    <a:pt x="443" y="1331"/>
                    <a:pt x="792" y="1331"/>
                  </a:cubicBezTo>
                  <a:lnTo>
                    <a:pt x="3325" y="1331"/>
                  </a:lnTo>
                  <a:cubicBezTo>
                    <a:pt x="3674" y="1331"/>
                    <a:pt x="3927" y="1236"/>
                    <a:pt x="3895" y="1109"/>
                  </a:cubicBezTo>
                  <a:cubicBezTo>
                    <a:pt x="3832" y="761"/>
                    <a:pt x="3800" y="571"/>
                    <a:pt x="3737"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a:off x="4900114" y="3132679"/>
              <a:ext cx="107153" cy="35451"/>
            </a:xfrm>
            <a:custGeom>
              <a:avLst/>
              <a:gdLst/>
              <a:ahLst/>
              <a:cxnLst/>
              <a:rect l="l" t="t" r="r" b="b"/>
              <a:pathLst>
                <a:path w="4023" h="1331" extrusionOk="0">
                  <a:moveTo>
                    <a:pt x="602" y="0"/>
                  </a:moveTo>
                  <a:cubicBezTo>
                    <a:pt x="253" y="0"/>
                    <a:pt x="0" y="95"/>
                    <a:pt x="32" y="222"/>
                  </a:cubicBezTo>
                  <a:cubicBezTo>
                    <a:pt x="95" y="571"/>
                    <a:pt x="158" y="761"/>
                    <a:pt x="222" y="1109"/>
                  </a:cubicBezTo>
                  <a:cubicBezTo>
                    <a:pt x="253" y="1236"/>
                    <a:pt x="538" y="1331"/>
                    <a:pt x="887" y="1331"/>
                  </a:cubicBezTo>
                  <a:lnTo>
                    <a:pt x="3420" y="1331"/>
                  </a:lnTo>
                  <a:cubicBezTo>
                    <a:pt x="3769" y="1331"/>
                    <a:pt x="4022" y="1236"/>
                    <a:pt x="3990" y="1109"/>
                  </a:cubicBezTo>
                  <a:cubicBezTo>
                    <a:pt x="3895" y="761"/>
                    <a:pt x="3832" y="571"/>
                    <a:pt x="3737"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4"/>
            <p:cNvSpPr/>
            <p:nvPr/>
          </p:nvSpPr>
          <p:spPr>
            <a:xfrm>
              <a:off x="5015657" y="3132679"/>
              <a:ext cx="108857" cy="35451"/>
            </a:xfrm>
            <a:custGeom>
              <a:avLst/>
              <a:gdLst/>
              <a:ahLst/>
              <a:cxnLst/>
              <a:rect l="l" t="t" r="r" b="b"/>
              <a:pathLst>
                <a:path w="4087" h="1331" extrusionOk="0">
                  <a:moveTo>
                    <a:pt x="571" y="0"/>
                  </a:moveTo>
                  <a:cubicBezTo>
                    <a:pt x="222" y="0"/>
                    <a:pt x="1" y="95"/>
                    <a:pt x="32" y="222"/>
                  </a:cubicBezTo>
                  <a:cubicBezTo>
                    <a:pt x="127" y="571"/>
                    <a:pt x="159" y="761"/>
                    <a:pt x="286" y="1109"/>
                  </a:cubicBezTo>
                  <a:cubicBezTo>
                    <a:pt x="317" y="1236"/>
                    <a:pt x="634" y="1331"/>
                    <a:pt x="982" y="1331"/>
                  </a:cubicBezTo>
                  <a:lnTo>
                    <a:pt x="3484" y="1331"/>
                  </a:lnTo>
                  <a:cubicBezTo>
                    <a:pt x="3833" y="1331"/>
                    <a:pt x="4086" y="1236"/>
                    <a:pt x="4054" y="1109"/>
                  </a:cubicBezTo>
                  <a:cubicBezTo>
                    <a:pt x="3928" y="761"/>
                    <a:pt x="3864" y="571"/>
                    <a:pt x="3738" y="222"/>
                  </a:cubicBezTo>
                  <a:cubicBezTo>
                    <a:pt x="3674" y="95"/>
                    <a:pt x="3389" y="0"/>
                    <a:pt x="304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4"/>
            <p:cNvSpPr/>
            <p:nvPr/>
          </p:nvSpPr>
          <p:spPr>
            <a:xfrm>
              <a:off x="5130374" y="3132679"/>
              <a:ext cx="111388" cy="35451"/>
            </a:xfrm>
            <a:custGeom>
              <a:avLst/>
              <a:gdLst/>
              <a:ahLst/>
              <a:cxnLst/>
              <a:rect l="l" t="t" r="r" b="b"/>
              <a:pathLst>
                <a:path w="4182" h="1331" extrusionOk="0">
                  <a:moveTo>
                    <a:pt x="571" y="0"/>
                  </a:moveTo>
                  <a:cubicBezTo>
                    <a:pt x="222" y="0"/>
                    <a:pt x="1" y="95"/>
                    <a:pt x="32" y="222"/>
                  </a:cubicBezTo>
                  <a:cubicBezTo>
                    <a:pt x="159" y="571"/>
                    <a:pt x="222" y="761"/>
                    <a:pt x="349" y="1109"/>
                  </a:cubicBezTo>
                  <a:cubicBezTo>
                    <a:pt x="412" y="1236"/>
                    <a:pt x="729" y="1331"/>
                    <a:pt x="1077" y="1331"/>
                  </a:cubicBezTo>
                  <a:lnTo>
                    <a:pt x="3579" y="1331"/>
                  </a:lnTo>
                  <a:cubicBezTo>
                    <a:pt x="3928" y="1331"/>
                    <a:pt x="4181" y="1236"/>
                    <a:pt x="4118" y="1109"/>
                  </a:cubicBezTo>
                  <a:cubicBezTo>
                    <a:pt x="3959" y="761"/>
                    <a:pt x="3896" y="571"/>
                    <a:pt x="3738" y="222"/>
                  </a:cubicBezTo>
                  <a:cubicBezTo>
                    <a:pt x="3706" y="95"/>
                    <a:pt x="3389" y="0"/>
                    <a:pt x="304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4"/>
            <p:cNvSpPr/>
            <p:nvPr/>
          </p:nvSpPr>
          <p:spPr>
            <a:xfrm>
              <a:off x="5245091" y="3132679"/>
              <a:ext cx="197419" cy="35451"/>
            </a:xfrm>
            <a:custGeom>
              <a:avLst/>
              <a:gdLst/>
              <a:ahLst/>
              <a:cxnLst/>
              <a:rect l="l" t="t" r="r" b="b"/>
              <a:pathLst>
                <a:path w="7412" h="1331" extrusionOk="0">
                  <a:moveTo>
                    <a:pt x="571" y="0"/>
                  </a:moveTo>
                  <a:cubicBezTo>
                    <a:pt x="222" y="0"/>
                    <a:pt x="1" y="95"/>
                    <a:pt x="64" y="222"/>
                  </a:cubicBezTo>
                  <a:cubicBezTo>
                    <a:pt x="222" y="571"/>
                    <a:pt x="286" y="761"/>
                    <a:pt x="444" y="1109"/>
                  </a:cubicBezTo>
                  <a:cubicBezTo>
                    <a:pt x="507" y="1236"/>
                    <a:pt x="824" y="1331"/>
                    <a:pt x="1172" y="1331"/>
                  </a:cubicBezTo>
                  <a:lnTo>
                    <a:pt x="6841" y="1331"/>
                  </a:lnTo>
                  <a:cubicBezTo>
                    <a:pt x="7190" y="1331"/>
                    <a:pt x="7411" y="1236"/>
                    <a:pt x="7348" y="1109"/>
                  </a:cubicBezTo>
                  <a:cubicBezTo>
                    <a:pt x="7126" y="761"/>
                    <a:pt x="7031" y="571"/>
                    <a:pt x="6841" y="222"/>
                  </a:cubicBezTo>
                  <a:cubicBezTo>
                    <a:pt x="6778" y="95"/>
                    <a:pt x="6461" y="0"/>
                    <a:pt x="6113"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4"/>
            <p:cNvSpPr/>
            <p:nvPr/>
          </p:nvSpPr>
          <p:spPr>
            <a:xfrm>
              <a:off x="3678713" y="3174017"/>
              <a:ext cx="185593" cy="35451"/>
            </a:xfrm>
            <a:custGeom>
              <a:avLst/>
              <a:gdLst/>
              <a:ahLst/>
              <a:cxnLst/>
              <a:rect l="l" t="t" r="r" b="b"/>
              <a:pathLst>
                <a:path w="6968" h="1331" extrusionOk="0">
                  <a:moveTo>
                    <a:pt x="1330" y="0"/>
                  </a:moveTo>
                  <a:cubicBezTo>
                    <a:pt x="982" y="0"/>
                    <a:pt x="634" y="95"/>
                    <a:pt x="570" y="222"/>
                  </a:cubicBezTo>
                  <a:cubicBezTo>
                    <a:pt x="380" y="570"/>
                    <a:pt x="254" y="729"/>
                    <a:pt x="64" y="1109"/>
                  </a:cubicBezTo>
                  <a:cubicBezTo>
                    <a:pt x="0" y="1204"/>
                    <a:pt x="254" y="1330"/>
                    <a:pt x="602" y="1330"/>
                  </a:cubicBezTo>
                  <a:lnTo>
                    <a:pt x="5764" y="1330"/>
                  </a:lnTo>
                  <a:cubicBezTo>
                    <a:pt x="6112" y="1330"/>
                    <a:pt x="6461" y="1204"/>
                    <a:pt x="6524" y="1109"/>
                  </a:cubicBezTo>
                  <a:cubicBezTo>
                    <a:pt x="6682" y="729"/>
                    <a:pt x="6746" y="570"/>
                    <a:pt x="6904" y="222"/>
                  </a:cubicBezTo>
                  <a:cubicBezTo>
                    <a:pt x="6967" y="95"/>
                    <a:pt x="6714" y="0"/>
                    <a:pt x="636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4"/>
            <p:cNvSpPr/>
            <p:nvPr/>
          </p:nvSpPr>
          <p:spPr>
            <a:xfrm>
              <a:off x="3867662" y="3174017"/>
              <a:ext cx="114744" cy="35451"/>
            </a:xfrm>
            <a:custGeom>
              <a:avLst/>
              <a:gdLst/>
              <a:ahLst/>
              <a:cxnLst/>
              <a:rect l="l" t="t" r="r" b="b"/>
              <a:pathLst>
                <a:path w="4308" h="1331" extrusionOk="0">
                  <a:moveTo>
                    <a:pt x="1172" y="0"/>
                  </a:moveTo>
                  <a:cubicBezTo>
                    <a:pt x="824" y="0"/>
                    <a:pt x="507" y="95"/>
                    <a:pt x="444" y="222"/>
                  </a:cubicBezTo>
                  <a:cubicBezTo>
                    <a:pt x="285" y="570"/>
                    <a:pt x="222" y="729"/>
                    <a:pt x="63" y="1109"/>
                  </a:cubicBezTo>
                  <a:cubicBezTo>
                    <a:pt x="0" y="1204"/>
                    <a:pt x="253" y="1330"/>
                    <a:pt x="602" y="1330"/>
                  </a:cubicBezTo>
                  <a:lnTo>
                    <a:pt x="3199" y="1330"/>
                  </a:lnTo>
                  <a:cubicBezTo>
                    <a:pt x="3547" y="1330"/>
                    <a:pt x="3864" y="1204"/>
                    <a:pt x="3927" y="1109"/>
                  </a:cubicBezTo>
                  <a:cubicBezTo>
                    <a:pt x="4054" y="729"/>
                    <a:pt x="4117" y="570"/>
                    <a:pt x="4244" y="222"/>
                  </a:cubicBezTo>
                  <a:cubicBezTo>
                    <a:pt x="4307" y="95"/>
                    <a:pt x="4054" y="0"/>
                    <a:pt x="370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4"/>
            <p:cNvSpPr/>
            <p:nvPr/>
          </p:nvSpPr>
          <p:spPr>
            <a:xfrm>
              <a:off x="3988265" y="3174017"/>
              <a:ext cx="111388" cy="35451"/>
            </a:xfrm>
            <a:custGeom>
              <a:avLst/>
              <a:gdLst/>
              <a:ahLst/>
              <a:cxnLst/>
              <a:rect l="l" t="t" r="r" b="b"/>
              <a:pathLst>
                <a:path w="4182" h="1331" extrusionOk="0">
                  <a:moveTo>
                    <a:pt x="1078" y="0"/>
                  </a:moveTo>
                  <a:cubicBezTo>
                    <a:pt x="729" y="0"/>
                    <a:pt x="413" y="95"/>
                    <a:pt x="349" y="222"/>
                  </a:cubicBezTo>
                  <a:cubicBezTo>
                    <a:pt x="222" y="570"/>
                    <a:pt x="159" y="729"/>
                    <a:pt x="32" y="1109"/>
                  </a:cubicBezTo>
                  <a:cubicBezTo>
                    <a:pt x="1" y="1204"/>
                    <a:pt x="254" y="1330"/>
                    <a:pt x="603" y="1330"/>
                  </a:cubicBezTo>
                  <a:lnTo>
                    <a:pt x="3168" y="1330"/>
                  </a:lnTo>
                  <a:cubicBezTo>
                    <a:pt x="3548" y="1330"/>
                    <a:pt x="3864" y="1204"/>
                    <a:pt x="3896" y="1109"/>
                  </a:cubicBezTo>
                  <a:cubicBezTo>
                    <a:pt x="3991" y="729"/>
                    <a:pt x="4054" y="570"/>
                    <a:pt x="4149" y="222"/>
                  </a:cubicBezTo>
                  <a:cubicBezTo>
                    <a:pt x="4181" y="95"/>
                    <a:pt x="3928" y="0"/>
                    <a:pt x="357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4"/>
            <p:cNvSpPr/>
            <p:nvPr/>
          </p:nvSpPr>
          <p:spPr>
            <a:xfrm>
              <a:off x="4108043" y="3174017"/>
              <a:ext cx="109683" cy="35451"/>
            </a:xfrm>
            <a:custGeom>
              <a:avLst/>
              <a:gdLst/>
              <a:ahLst/>
              <a:cxnLst/>
              <a:rect l="l" t="t" r="r" b="b"/>
              <a:pathLst>
                <a:path w="4118" h="1331" extrusionOk="0">
                  <a:moveTo>
                    <a:pt x="983" y="0"/>
                  </a:moveTo>
                  <a:cubicBezTo>
                    <a:pt x="634" y="0"/>
                    <a:pt x="318" y="95"/>
                    <a:pt x="286" y="222"/>
                  </a:cubicBezTo>
                  <a:cubicBezTo>
                    <a:pt x="191" y="570"/>
                    <a:pt x="128" y="729"/>
                    <a:pt x="32" y="1109"/>
                  </a:cubicBezTo>
                  <a:cubicBezTo>
                    <a:pt x="1" y="1204"/>
                    <a:pt x="254" y="1330"/>
                    <a:pt x="634" y="1330"/>
                  </a:cubicBezTo>
                  <a:lnTo>
                    <a:pt x="3199" y="1330"/>
                  </a:lnTo>
                  <a:cubicBezTo>
                    <a:pt x="3548" y="1330"/>
                    <a:pt x="3864" y="1204"/>
                    <a:pt x="3896" y="1109"/>
                  </a:cubicBezTo>
                  <a:cubicBezTo>
                    <a:pt x="3991" y="729"/>
                    <a:pt x="4023" y="570"/>
                    <a:pt x="4086" y="222"/>
                  </a:cubicBezTo>
                  <a:cubicBezTo>
                    <a:pt x="4118" y="95"/>
                    <a:pt x="3864" y="0"/>
                    <a:pt x="351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p:nvPr/>
          </p:nvSpPr>
          <p:spPr>
            <a:xfrm>
              <a:off x="4228673" y="3174017"/>
              <a:ext cx="107153" cy="35451"/>
            </a:xfrm>
            <a:custGeom>
              <a:avLst/>
              <a:gdLst/>
              <a:ahLst/>
              <a:cxnLst/>
              <a:rect l="l" t="t" r="r" b="b"/>
              <a:pathLst>
                <a:path w="4023" h="1331" extrusionOk="0">
                  <a:moveTo>
                    <a:pt x="887" y="0"/>
                  </a:moveTo>
                  <a:cubicBezTo>
                    <a:pt x="539" y="0"/>
                    <a:pt x="254" y="95"/>
                    <a:pt x="222" y="222"/>
                  </a:cubicBezTo>
                  <a:cubicBezTo>
                    <a:pt x="127" y="570"/>
                    <a:pt x="96" y="729"/>
                    <a:pt x="32" y="1109"/>
                  </a:cubicBezTo>
                  <a:cubicBezTo>
                    <a:pt x="1" y="1204"/>
                    <a:pt x="254" y="1330"/>
                    <a:pt x="634" y="1330"/>
                  </a:cubicBezTo>
                  <a:lnTo>
                    <a:pt x="3199" y="1330"/>
                  </a:lnTo>
                  <a:cubicBezTo>
                    <a:pt x="3547" y="1330"/>
                    <a:pt x="3864" y="1204"/>
                    <a:pt x="3896" y="1109"/>
                  </a:cubicBezTo>
                  <a:cubicBezTo>
                    <a:pt x="3927" y="729"/>
                    <a:pt x="3959" y="570"/>
                    <a:pt x="4022" y="222"/>
                  </a:cubicBezTo>
                  <a:cubicBezTo>
                    <a:pt x="4022" y="95"/>
                    <a:pt x="3769" y="0"/>
                    <a:pt x="342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4"/>
            <p:cNvSpPr/>
            <p:nvPr/>
          </p:nvSpPr>
          <p:spPr>
            <a:xfrm>
              <a:off x="4348450" y="3174017"/>
              <a:ext cx="105475" cy="35451"/>
            </a:xfrm>
            <a:custGeom>
              <a:avLst/>
              <a:gdLst/>
              <a:ahLst/>
              <a:cxnLst/>
              <a:rect l="l" t="t" r="r" b="b"/>
              <a:pathLst>
                <a:path w="3960" h="1331" extrusionOk="0">
                  <a:moveTo>
                    <a:pt x="824" y="0"/>
                  </a:moveTo>
                  <a:cubicBezTo>
                    <a:pt x="476" y="0"/>
                    <a:pt x="159" y="95"/>
                    <a:pt x="159" y="222"/>
                  </a:cubicBezTo>
                  <a:cubicBezTo>
                    <a:pt x="96" y="570"/>
                    <a:pt x="64" y="729"/>
                    <a:pt x="32" y="1109"/>
                  </a:cubicBezTo>
                  <a:cubicBezTo>
                    <a:pt x="1" y="1204"/>
                    <a:pt x="286" y="1330"/>
                    <a:pt x="634" y="1330"/>
                  </a:cubicBezTo>
                  <a:lnTo>
                    <a:pt x="3231" y="1330"/>
                  </a:lnTo>
                  <a:cubicBezTo>
                    <a:pt x="3579" y="1330"/>
                    <a:pt x="3864" y="1204"/>
                    <a:pt x="3896" y="1109"/>
                  </a:cubicBezTo>
                  <a:cubicBezTo>
                    <a:pt x="3927" y="729"/>
                    <a:pt x="3927" y="570"/>
                    <a:pt x="3959" y="222"/>
                  </a:cubicBezTo>
                  <a:cubicBezTo>
                    <a:pt x="3959" y="95"/>
                    <a:pt x="3674" y="0"/>
                    <a:pt x="332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4"/>
            <p:cNvSpPr/>
            <p:nvPr/>
          </p:nvSpPr>
          <p:spPr>
            <a:xfrm>
              <a:off x="4469080" y="3174017"/>
              <a:ext cx="102918" cy="35451"/>
            </a:xfrm>
            <a:custGeom>
              <a:avLst/>
              <a:gdLst/>
              <a:ahLst/>
              <a:cxnLst/>
              <a:rect l="l" t="t" r="r" b="b"/>
              <a:pathLst>
                <a:path w="3864" h="1331" extrusionOk="0">
                  <a:moveTo>
                    <a:pt x="697" y="0"/>
                  </a:moveTo>
                  <a:cubicBezTo>
                    <a:pt x="349" y="0"/>
                    <a:pt x="64" y="95"/>
                    <a:pt x="64" y="222"/>
                  </a:cubicBezTo>
                  <a:cubicBezTo>
                    <a:pt x="32" y="570"/>
                    <a:pt x="32" y="729"/>
                    <a:pt x="0" y="1109"/>
                  </a:cubicBezTo>
                  <a:cubicBezTo>
                    <a:pt x="0" y="1204"/>
                    <a:pt x="285" y="1330"/>
                    <a:pt x="634" y="1330"/>
                  </a:cubicBezTo>
                  <a:lnTo>
                    <a:pt x="3199" y="1330"/>
                  </a:lnTo>
                  <a:cubicBezTo>
                    <a:pt x="3579" y="1330"/>
                    <a:pt x="3864" y="1204"/>
                    <a:pt x="3864" y="1109"/>
                  </a:cubicBezTo>
                  <a:lnTo>
                    <a:pt x="3864" y="222"/>
                  </a:lnTo>
                  <a:cubicBezTo>
                    <a:pt x="3864" y="95"/>
                    <a:pt x="3579" y="0"/>
                    <a:pt x="323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4"/>
            <p:cNvSpPr/>
            <p:nvPr/>
          </p:nvSpPr>
          <p:spPr>
            <a:xfrm>
              <a:off x="4588858" y="3174017"/>
              <a:ext cx="103770" cy="35451"/>
            </a:xfrm>
            <a:custGeom>
              <a:avLst/>
              <a:gdLst/>
              <a:ahLst/>
              <a:cxnLst/>
              <a:rect l="l" t="t" r="r" b="b"/>
              <a:pathLst>
                <a:path w="3896" h="1331" extrusionOk="0">
                  <a:moveTo>
                    <a:pt x="634" y="0"/>
                  </a:moveTo>
                  <a:cubicBezTo>
                    <a:pt x="285" y="0"/>
                    <a:pt x="0" y="95"/>
                    <a:pt x="0" y="222"/>
                  </a:cubicBezTo>
                  <a:cubicBezTo>
                    <a:pt x="0" y="570"/>
                    <a:pt x="0" y="729"/>
                    <a:pt x="0" y="1109"/>
                  </a:cubicBezTo>
                  <a:cubicBezTo>
                    <a:pt x="0" y="1204"/>
                    <a:pt x="317" y="1330"/>
                    <a:pt x="665" y="1330"/>
                  </a:cubicBezTo>
                  <a:lnTo>
                    <a:pt x="3230" y="1330"/>
                  </a:lnTo>
                  <a:cubicBezTo>
                    <a:pt x="3610" y="1330"/>
                    <a:pt x="3895" y="1204"/>
                    <a:pt x="3864" y="1109"/>
                  </a:cubicBezTo>
                  <a:cubicBezTo>
                    <a:pt x="3832" y="729"/>
                    <a:pt x="3832" y="570"/>
                    <a:pt x="3800" y="222"/>
                  </a:cubicBezTo>
                  <a:cubicBezTo>
                    <a:pt x="3800" y="95"/>
                    <a:pt x="3515" y="0"/>
                    <a:pt x="316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4"/>
            <p:cNvSpPr/>
            <p:nvPr/>
          </p:nvSpPr>
          <p:spPr>
            <a:xfrm>
              <a:off x="4706931" y="3174017"/>
              <a:ext cx="105475" cy="35451"/>
            </a:xfrm>
            <a:custGeom>
              <a:avLst/>
              <a:gdLst/>
              <a:ahLst/>
              <a:cxnLst/>
              <a:rect l="l" t="t" r="r" b="b"/>
              <a:pathLst>
                <a:path w="3960" h="1331" extrusionOk="0">
                  <a:moveTo>
                    <a:pt x="634" y="0"/>
                  </a:moveTo>
                  <a:cubicBezTo>
                    <a:pt x="286" y="0"/>
                    <a:pt x="1" y="95"/>
                    <a:pt x="1" y="222"/>
                  </a:cubicBezTo>
                  <a:cubicBezTo>
                    <a:pt x="33" y="570"/>
                    <a:pt x="64" y="729"/>
                    <a:pt x="96" y="1109"/>
                  </a:cubicBezTo>
                  <a:cubicBezTo>
                    <a:pt x="96" y="1204"/>
                    <a:pt x="381" y="1330"/>
                    <a:pt x="761" y="1330"/>
                  </a:cubicBezTo>
                  <a:lnTo>
                    <a:pt x="3326" y="1330"/>
                  </a:lnTo>
                  <a:cubicBezTo>
                    <a:pt x="3674" y="1330"/>
                    <a:pt x="3959" y="1204"/>
                    <a:pt x="3959" y="1109"/>
                  </a:cubicBezTo>
                  <a:cubicBezTo>
                    <a:pt x="3896" y="729"/>
                    <a:pt x="3864" y="570"/>
                    <a:pt x="3801" y="222"/>
                  </a:cubicBezTo>
                  <a:cubicBezTo>
                    <a:pt x="3801" y="95"/>
                    <a:pt x="3484" y="0"/>
                    <a:pt x="313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4825030" y="3174017"/>
              <a:ext cx="108005" cy="35451"/>
            </a:xfrm>
            <a:custGeom>
              <a:avLst/>
              <a:gdLst/>
              <a:ahLst/>
              <a:cxnLst/>
              <a:rect l="l" t="t" r="r" b="b"/>
              <a:pathLst>
                <a:path w="4055" h="1331" extrusionOk="0">
                  <a:moveTo>
                    <a:pt x="602" y="0"/>
                  </a:moveTo>
                  <a:cubicBezTo>
                    <a:pt x="254" y="0"/>
                    <a:pt x="1" y="95"/>
                    <a:pt x="1" y="222"/>
                  </a:cubicBezTo>
                  <a:cubicBezTo>
                    <a:pt x="64" y="570"/>
                    <a:pt x="96" y="729"/>
                    <a:pt x="159" y="1109"/>
                  </a:cubicBezTo>
                  <a:cubicBezTo>
                    <a:pt x="191" y="1204"/>
                    <a:pt x="476" y="1330"/>
                    <a:pt x="824" y="1330"/>
                  </a:cubicBezTo>
                  <a:lnTo>
                    <a:pt x="3421" y="1330"/>
                  </a:lnTo>
                  <a:cubicBezTo>
                    <a:pt x="3769" y="1330"/>
                    <a:pt x="4054" y="1204"/>
                    <a:pt x="4023" y="1109"/>
                  </a:cubicBezTo>
                  <a:cubicBezTo>
                    <a:pt x="3927" y="729"/>
                    <a:pt x="3896" y="570"/>
                    <a:pt x="3832" y="222"/>
                  </a:cubicBezTo>
                  <a:cubicBezTo>
                    <a:pt x="3801" y="95"/>
                    <a:pt x="3484" y="0"/>
                    <a:pt x="313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4943130" y="3174017"/>
              <a:ext cx="109683" cy="35451"/>
            </a:xfrm>
            <a:custGeom>
              <a:avLst/>
              <a:gdLst/>
              <a:ahLst/>
              <a:cxnLst/>
              <a:rect l="l" t="t" r="r" b="b"/>
              <a:pathLst>
                <a:path w="4118" h="1331" extrusionOk="0">
                  <a:moveTo>
                    <a:pt x="602" y="0"/>
                  </a:moveTo>
                  <a:cubicBezTo>
                    <a:pt x="254" y="0"/>
                    <a:pt x="0" y="95"/>
                    <a:pt x="32" y="222"/>
                  </a:cubicBezTo>
                  <a:cubicBezTo>
                    <a:pt x="95" y="570"/>
                    <a:pt x="159" y="729"/>
                    <a:pt x="222" y="1109"/>
                  </a:cubicBezTo>
                  <a:cubicBezTo>
                    <a:pt x="254" y="1204"/>
                    <a:pt x="570" y="1330"/>
                    <a:pt x="919" y="1330"/>
                  </a:cubicBezTo>
                  <a:lnTo>
                    <a:pt x="3515" y="1330"/>
                  </a:lnTo>
                  <a:cubicBezTo>
                    <a:pt x="3864" y="1330"/>
                    <a:pt x="4117" y="1204"/>
                    <a:pt x="4086" y="1109"/>
                  </a:cubicBezTo>
                  <a:cubicBezTo>
                    <a:pt x="3991" y="729"/>
                    <a:pt x="3927" y="570"/>
                    <a:pt x="3832" y="222"/>
                  </a:cubicBezTo>
                  <a:cubicBezTo>
                    <a:pt x="3800" y="95"/>
                    <a:pt x="3484" y="0"/>
                    <a:pt x="313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5060377" y="3174017"/>
              <a:ext cx="113039" cy="35451"/>
            </a:xfrm>
            <a:custGeom>
              <a:avLst/>
              <a:gdLst/>
              <a:ahLst/>
              <a:cxnLst/>
              <a:rect l="l" t="t" r="r" b="b"/>
              <a:pathLst>
                <a:path w="4244" h="1331" extrusionOk="0">
                  <a:moveTo>
                    <a:pt x="634" y="0"/>
                  </a:moveTo>
                  <a:cubicBezTo>
                    <a:pt x="285" y="0"/>
                    <a:pt x="0" y="95"/>
                    <a:pt x="64" y="222"/>
                  </a:cubicBezTo>
                  <a:cubicBezTo>
                    <a:pt x="159" y="570"/>
                    <a:pt x="222" y="729"/>
                    <a:pt x="317" y="1109"/>
                  </a:cubicBezTo>
                  <a:cubicBezTo>
                    <a:pt x="380" y="1204"/>
                    <a:pt x="697" y="1330"/>
                    <a:pt x="1045" y="1330"/>
                  </a:cubicBezTo>
                  <a:lnTo>
                    <a:pt x="3610" y="1330"/>
                  </a:lnTo>
                  <a:cubicBezTo>
                    <a:pt x="3991" y="1330"/>
                    <a:pt x="4244" y="1204"/>
                    <a:pt x="4181" y="1109"/>
                  </a:cubicBezTo>
                  <a:cubicBezTo>
                    <a:pt x="4054" y="729"/>
                    <a:pt x="3991" y="570"/>
                    <a:pt x="3864" y="222"/>
                  </a:cubicBezTo>
                  <a:cubicBezTo>
                    <a:pt x="3800" y="95"/>
                    <a:pt x="3484" y="0"/>
                    <a:pt x="313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4"/>
            <p:cNvSpPr/>
            <p:nvPr/>
          </p:nvSpPr>
          <p:spPr>
            <a:xfrm>
              <a:off x="5178450" y="3174017"/>
              <a:ext cx="286832" cy="35451"/>
            </a:xfrm>
            <a:custGeom>
              <a:avLst/>
              <a:gdLst/>
              <a:ahLst/>
              <a:cxnLst/>
              <a:rect l="l" t="t" r="r" b="b"/>
              <a:pathLst>
                <a:path w="10769" h="1331" extrusionOk="0">
                  <a:moveTo>
                    <a:pt x="603" y="0"/>
                  </a:moveTo>
                  <a:cubicBezTo>
                    <a:pt x="254" y="0"/>
                    <a:pt x="1" y="95"/>
                    <a:pt x="64" y="222"/>
                  </a:cubicBezTo>
                  <a:cubicBezTo>
                    <a:pt x="191" y="570"/>
                    <a:pt x="254" y="729"/>
                    <a:pt x="413" y="1109"/>
                  </a:cubicBezTo>
                  <a:cubicBezTo>
                    <a:pt x="444" y="1204"/>
                    <a:pt x="761" y="1330"/>
                    <a:pt x="1141" y="1330"/>
                  </a:cubicBezTo>
                  <a:lnTo>
                    <a:pt x="10167" y="1330"/>
                  </a:lnTo>
                  <a:cubicBezTo>
                    <a:pt x="10515" y="1330"/>
                    <a:pt x="10768" y="1204"/>
                    <a:pt x="10705" y="1109"/>
                  </a:cubicBezTo>
                  <a:cubicBezTo>
                    <a:pt x="10483" y="729"/>
                    <a:pt x="10388" y="570"/>
                    <a:pt x="10198" y="222"/>
                  </a:cubicBezTo>
                  <a:cubicBezTo>
                    <a:pt x="10135" y="95"/>
                    <a:pt x="9787" y="0"/>
                    <a:pt x="9438"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4"/>
            <p:cNvSpPr/>
            <p:nvPr/>
          </p:nvSpPr>
          <p:spPr>
            <a:xfrm>
              <a:off x="3655940" y="3214502"/>
              <a:ext cx="293571" cy="35451"/>
            </a:xfrm>
            <a:custGeom>
              <a:avLst/>
              <a:gdLst/>
              <a:ahLst/>
              <a:cxnLst/>
              <a:rect l="l" t="t" r="r" b="b"/>
              <a:pathLst>
                <a:path w="11022" h="1331" extrusionOk="0">
                  <a:moveTo>
                    <a:pt x="1330" y="0"/>
                  </a:moveTo>
                  <a:cubicBezTo>
                    <a:pt x="982" y="0"/>
                    <a:pt x="634" y="95"/>
                    <a:pt x="570" y="222"/>
                  </a:cubicBezTo>
                  <a:cubicBezTo>
                    <a:pt x="380" y="570"/>
                    <a:pt x="285" y="760"/>
                    <a:pt x="64" y="1109"/>
                  </a:cubicBezTo>
                  <a:cubicBezTo>
                    <a:pt x="0" y="1235"/>
                    <a:pt x="254" y="1330"/>
                    <a:pt x="602" y="1330"/>
                  </a:cubicBezTo>
                  <a:lnTo>
                    <a:pt x="9881" y="1330"/>
                  </a:lnTo>
                  <a:cubicBezTo>
                    <a:pt x="10261" y="1330"/>
                    <a:pt x="10578" y="1235"/>
                    <a:pt x="10641" y="1109"/>
                  </a:cubicBezTo>
                  <a:cubicBezTo>
                    <a:pt x="10768" y="760"/>
                    <a:pt x="10831" y="570"/>
                    <a:pt x="10989" y="222"/>
                  </a:cubicBezTo>
                  <a:cubicBezTo>
                    <a:pt x="11021" y="95"/>
                    <a:pt x="10768" y="0"/>
                    <a:pt x="1041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3955371" y="3214502"/>
              <a:ext cx="114744" cy="35451"/>
            </a:xfrm>
            <a:custGeom>
              <a:avLst/>
              <a:gdLst/>
              <a:ahLst/>
              <a:cxnLst/>
              <a:rect l="l" t="t" r="r" b="b"/>
              <a:pathLst>
                <a:path w="4308" h="1331" extrusionOk="0">
                  <a:moveTo>
                    <a:pt x="1109" y="0"/>
                  </a:moveTo>
                  <a:cubicBezTo>
                    <a:pt x="729" y="0"/>
                    <a:pt x="412" y="95"/>
                    <a:pt x="381" y="222"/>
                  </a:cubicBezTo>
                  <a:cubicBezTo>
                    <a:pt x="254" y="570"/>
                    <a:pt x="159" y="760"/>
                    <a:pt x="32" y="1109"/>
                  </a:cubicBezTo>
                  <a:cubicBezTo>
                    <a:pt x="1" y="1235"/>
                    <a:pt x="254" y="1330"/>
                    <a:pt x="634" y="1330"/>
                  </a:cubicBezTo>
                  <a:lnTo>
                    <a:pt x="3263" y="1330"/>
                  </a:lnTo>
                  <a:cubicBezTo>
                    <a:pt x="3643" y="1330"/>
                    <a:pt x="3959" y="1235"/>
                    <a:pt x="3991" y="1109"/>
                  </a:cubicBezTo>
                  <a:cubicBezTo>
                    <a:pt x="4118" y="760"/>
                    <a:pt x="4181" y="570"/>
                    <a:pt x="4276" y="222"/>
                  </a:cubicBezTo>
                  <a:cubicBezTo>
                    <a:pt x="4308" y="95"/>
                    <a:pt x="4054" y="0"/>
                    <a:pt x="370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4"/>
            <p:cNvSpPr/>
            <p:nvPr/>
          </p:nvSpPr>
          <p:spPr>
            <a:xfrm>
              <a:off x="4078531" y="3214502"/>
              <a:ext cx="113066" cy="35451"/>
            </a:xfrm>
            <a:custGeom>
              <a:avLst/>
              <a:gdLst/>
              <a:ahLst/>
              <a:cxnLst/>
              <a:rect l="l" t="t" r="r" b="b"/>
              <a:pathLst>
                <a:path w="4245" h="1331" extrusionOk="0">
                  <a:moveTo>
                    <a:pt x="1014" y="0"/>
                  </a:moveTo>
                  <a:cubicBezTo>
                    <a:pt x="665" y="0"/>
                    <a:pt x="349" y="95"/>
                    <a:pt x="317" y="222"/>
                  </a:cubicBezTo>
                  <a:cubicBezTo>
                    <a:pt x="190" y="570"/>
                    <a:pt x="159" y="760"/>
                    <a:pt x="32" y="1109"/>
                  </a:cubicBezTo>
                  <a:cubicBezTo>
                    <a:pt x="0" y="1235"/>
                    <a:pt x="285" y="1330"/>
                    <a:pt x="634" y="1330"/>
                  </a:cubicBezTo>
                  <a:lnTo>
                    <a:pt x="3294" y="1330"/>
                  </a:lnTo>
                  <a:cubicBezTo>
                    <a:pt x="3674" y="1330"/>
                    <a:pt x="3991" y="1235"/>
                    <a:pt x="4022" y="1109"/>
                  </a:cubicBezTo>
                  <a:cubicBezTo>
                    <a:pt x="4086" y="760"/>
                    <a:pt x="4117" y="570"/>
                    <a:pt x="4212" y="222"/>
                  </a:cubicBezTo>
                  <a:cubicBezTo>
                    <a:pt x="4244" y="95"/>
                    <a:pt x="3959" y="0"/>
                    <a:pt x="361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201691" y="3214502"/>
              <a:ext cx="110509" cy="35451"/>
            </a:xfrm>
            <a:custGeom>
              <a:avLst/>
              <a:gdLst/>
              <a:ahLst/>
              <a:cxnLst/>
              <a:rect l="l" t="t" r="r" b="b"/>
              <a:pathLst>
                <a:path w="4149" h="1331" extrusionOk="0">
                  <a:moveTo>
                    <a:pt x="918" y="0"/>
                  </a:moveTo>
                  <a:cubicBezTo>
                    <a:pt x="570" y="0"/>
                    <a:pt x="253" y="95"/>
                    <a:pt x="222" y="222"/>
                  </a:cubicBezTo>
                  <a:cubicBezTo>
                    <a:pt x="158" y="570"/>
                    <a:pt x="127" y="760"/>
                    <a:pt x="32" y="1109"/>
                  </a:cubicBezTo>
                  <a:cubicBezTo>
                    <a:pt x="0" y="1235"/>
                    <a:pt x="285" y="1330"/>
                    <a:pt x="665" y="1330"/>
                  </a:cubicBezTo>
                  <a:lnTo>
                    <a:pt x="3294" y="1330"/>
                  </a:lnTo>
                  <a:cubicBezTo>
                    <a:pt x="3674" y="1330"/>
                    <a:pt x="3990" y="1235"/>
                    <a:pt x="3990" y="1109"/>
                  </a:cubicBezTo>
                  <a:cubicBezTo>
                    <a:pt x="4054" y="760"/>
                    <a:pt x="4085" y="570"/>
                    <a:pt x="4149" y="222"/>
                  </a:cubicBezTo>
                  <a:cubicBezTo>
                    <a:pt x="4149" y="95"/>
                    <a:pt x="3895" y="0"/>
                    <a:pt x="351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4325677" y="3214502"/>
              <a:ext cx="108005" cy="35451"/>
            </a:xfrm>
            <a:custGeom>
              <a:avLst/>
              <a:gdLst/>
              <a:ahLst/>
              <a:cxnLst/>
              <a:rect l="l" t="t" r="r" b="b"/>
              <a:pathLst>
                <a:path w="4055" h="1331" extrusionOk="0">
                  <a:moveTo>
                    <a:pt x="824" y="0"/>
                  </a:moveTo>
                  <a:cubicBezTo>
                    <a:pt x="475" y="0"/>
                    <a:pt x="159" y="95"/>
                    <a:pt x="127" y="222"/>
                  </a:cubicBezTo>
                  <a:cubicBezTo>
                    <a:pt x="95" y="570"/>
                    <a:pt x="64" y="760"/>
                    <a:pt x="0" y="1109"/>
                  </a:cubicBezTo>
                  <a:cubicBezTo>
                    <a:pt x="0" y="1235"/>
                    <a:pt x="285" y="1330"/>
                    <a:pt x="634" y="1330"/>
                  </a:cubicBezTo>
                  <a:lnTo>
                    <a:pt x="3294" y="1330"/>
                  </a:lnTo>
                  <a:cubicBezTo>
                    <a:pt x="3642" y="1330"/>
                    <a:pt x="3959" y="1235"/>
                    <a:pt x="3959" y="1109"/>
                  </a:cubicBezTo>
                  <a:cubicBezTo>
                    <a:pt x="3991" y="760"/>
                    <a:pt x="4022" y="570"/>
                    <a:pt x="4054" y="222"/>
                  </a:cubicBezTo>
                  <a:cubicBezTo>
                    <a:pt x="4054" y="95"/>
                    <a:pt x="3769" y="0"/>
                    <a:pt x="342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p:nvPr/>
          </p:nvSpPr>
          <p:spPr>
            <a:xfrm>
              <a:off x="4448838" y="3214502"/>
              <a:ext cx="106300" cy="35451"/>
            </a:xfrm>
            <a:custGeom>
              <a:avLst/>
              <a:gdLst/>
              <a:ahLst/>
              <a:cxnLst/>
              <a:rect l="l" t="t" r="r" b="b"/>
              <a:pathLst>
                <a:path w="3991" h="1331" extrusionOk="0">
                  <a:moveTo>
                    <a:pt x="729" y="0"/>
                  </a:moveTo>
                  <a:cubicBezTo>
                    <a:pt x="380" y="0"/>
                    <a:pt x="95" y="95"/>
                    <a:pt x="63" y="222"/>
                  </a:cubicBezTo>
                  <a:cubicBezTo>
                    <a:pt x="32" y="570"/>
                    <a:pt x="32" y="760"/>
                    <a:pt x="0" y="1109"/>
                  </a:cubicBezTo>
                  <a:cubicBezTo>
                    <a:pt x="0" y="1235"/>
                    <a:pt x="285" y="1330"/>
                    <a:pt x="665" y="1330"/>
                  </a:cubicBezTo>
                  <a:lnTo>
                    <a:pt x="3294" y="1330"/>
                  </a:lnTo>
                  <a:cubicBezTo>
                    <a:pt x="3674" y="1330"/>
                    <a:pt x="3959" y="1235"/>
                    <a:pt x="3959" y="1109"/>
                  </a:cubicBezTo>
                  <a:cubicBezTo>
                    <a:pt x="3959" y="760"/>
                    <a:pt x="3959" y="570"/>
                    <a:pt x="3990" y="222"/>
                  </a:cubicBezTo>
                  <a:cubicBezTo>
                    <a:pt x="3990" y="95"/>
                    <a:pt x="3674" y="0"/>
                    <a:pt x="332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4"/>
            <p:cNvSpPr/>
            <p:nvPr/>
          </p:nvSpPr>
          <p:spPr>
            <a:xfrm>
              <a:off x="4571971" y="3214502"/>
              <a:ext cx="105475" cy="35451"/>
            </a:xfrm>
            <a:custGeom>
              <a:avLst/>
              <a:gdLst/>
              <a:ahLst/>
              <a:cxnLst/>
              <a:rect l="l" t="t" r="r" b="b"/>
              <a:pathLst>
                <a:path w="3960" h="1331" extrusionOk="0">
                  <a:moveTo>
                    <a:pt x="666" y="0"/>
                  </a:moveTo>
                  <a:cubicBezTo>
                    <a:pt x="286" y="0"/>
                    <a:pt x="1" y="95"/>
                    <a:pt x="1" y="222"/>
                  </a:cubicBezTo>
                  <a:lnTo>
                    <a:pt x="1" y="1109"/>
                  </a:lnTo>
                  <a:cubicBezTo>
                    <a:pt x="1" y="1235"/>
                    <a:pt x="286" y="1330"/>
                    <a:pt x="666" y="1330"/>
                  </a:cubicBezTo>
                  <a:lnTo>
                    <a:pt x="3326" y="1330"/>
                  </a:lnTo>
                  <a:cubicBezTo>
                    <a:pt x="3674" y="1330"/>
                    <a:pt x="3959" y="1235"/>
                    <a:pt x="3959" y="1109"/>
                  </a:cubicBezTo>
                  <a:cubicBezTo>
                    <a:pt x="3928" y="760"/>
                    <a:pt x="3928" y="570"/>
                    <a:pt x="3896" y="222"/>
                  </a:cubicBezTo>
                  <a:cubicBezTo>
                    <a:pt x="3896" y="95"/>
                    <a:pt x="3611"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4"/>
            <p:cNvSpPr/>
            <p:nvPr/>
          </p:nvSpPr>
          <p:spPr>
            <a:xfrm>
              <a:off x="4692601" y="3214502"/>
              <a:ext cx="108831" cy="35451"/>
            </a:xfrm>
            <a:custGeom>
              <a:avLst/>
              <a:gdLst/>
              <a:ahLst/>
              <a:cxnLst/>
              <a:rect l="l" t="t" r="r" b="b"/>
              <a:pathLst>
                <a:path w="4086" h="1331" extrusionOk="0">
                  <a:moveTo>
                    <a:pt x="666" y="0"/>
                  </a:moveTo>
                  <a:cubicBezTo>
                    <a:pt x="286" y="0"/>
                    <a:pt x="0" y="95"/>
                    <a:pt x="32" y="222"/>
                  </a:cubicBezTo>
                  <a:cubicBezTo>
                    <a:pt x="64" y="570"/>
                    <a:pt x="64" y="760"/>
                    <a:pt x="95" y="1109"/>
                  </a:cubicBezTo>
                  <a:cubicBezTo>
                    <a:pt x="95" y="1235"/>
                    <a:pt x="412" y="1330"/>
                    <a:pt x="761" y="1330"/>
                  </a:cubicBezTo>
                  <a:lnTo>
                    <a:pt x="3421" y="1330"/>
                  </a:lnTo>
                  <a:cubicBezTo>
                    <a:pt x="3801" y="1330"/>
                    <a:pt x="4086" y="1235"/>
                    <a:pt x="4054" y="1109"/>
                  </a:cubicBezTo>
                  <a:cubicBezTo>
                    <a:pt x="4022" y="760"/>
                    <a:pt x="3991" y="570"/>
                    <a:pt x="3927" y="222"/>
                  </a:cubicBezTo>
                  <a:cubicBezTo>
                    <a:pt x="3927" y="95"/>
                    <a:pt x="3611" y="0"/>
                    <a:pt x="326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4"/>
            <p:cNvSpPr/>
            <p:nvPr/>
          </p:nvSpPr>
          <p:spPr>
            <a:xfrm>
              <a:off x="4814057" y="3214502"/>
              <a:ext cx="110535" cy="35451"/>
            </a:xfrm>
            <a:custGeom>
              <a:avLst/>
              <a:gdLst/>
              <a:ahLst/>
              <a:cxnLst/>
              <a:rect l="l" t="t" r="r" b="b"/>
              <a:pathLst>
                <a:path w="4150" h="1331" extrusionOk="0">
                  <a:moveTo>
                    <a:pt x="634" y="0"/>
                  </a:moveTo>
                  <a:cubicBezTo>
                    <a:pt x="286" y="0"/>
                    <a:pt x="1" y="95"/>
                    <a:pt x="33" y="222"/>
                  </a:cubicBezTo>
                  <a:cubicBezTo>
                    <a:pt x="64" y="570"/>
                    <a:pt x="96" y="760"/>
                    <a:pt x="159" y="1109"/>
                  </a:cubicBezTo>
                  <a:cubicBezTo>
                    <a:pt x="159" y="1235"/>
                    <a:pt x="476" y="1330"/>
                    <a:pt x="856" y="1330"/>
                  </a:cubicBezTo>
                  <a:lnTo>
                    <a:pt x="3516" y="1330"/>
                  </a:lnTo>
                  <a:cubicBezTo>
                    <a:pt x="3864" y="1330"/>
                    <a:pt x="4149" y="1235"/>
                    <a:pt x="4118" y="1109"/>
                  </a:cubicBezTo>
                  <a:cubicBezTo>
                    <a:pt x="4054" y="760"/>
                    <a:pt x="3991" y="570"/>
                    <a:pt x="3928" y="222"/>
                  </a:cubicBezTo>
                  <a:cubicBezTo>
                    <a:pt x="3896" y="95"/>
                    <a:pt x="3579"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4935539" y="3214502"/>
              <a:ext cx="112213" cy="35451"/>
            </a:xfrm>
            <a:custGeom>
              <a:avLst/>
              <a:gdLst/>
              <a:ahLst/>
              <a:cxnLst/>
              <a:rect l="l" t="t" r="r" b="b"/>
              <a:pathLst>
                <a:path w="4213" h="1331" extrusionOk="0">
                  <a:moveTo>
                    <a:pt x="602" y="0"/>
                  </a:moveTo>
                  <a:cubicBezTo>
                    <a:pt x="254" y="0"/>
                    <a:pt x="0" y="95"/>
                    <a:pt x="32" y="222"/>
                  </a:cubicBezTo>
                  <a:cubicBezTo>
                    <a:pt x="95" y="570"/>
                    <a:pt x="127" y="760"/>
                    <a:pt x="222" y="1109"/>
                  </a:cubicBezTo>
                  <a:cubicBezTo>
                    <a:pt x="254" y="1235"/>
                    <a:pt x="570" y="1330"/>
                    <a:pt x="919" y="1330"/>
                  </a:cubicBezTo>
                  <a:lnTo>
                    <a:pt x="3579" y="1330"/>
                  </a:lnTo>
                  <a:cubicBezTo>
                    <a:pt x="3927" y="1330"/>
                    <a:pt x="4212" y="1235"/>
                    <a:pt x="4180" y="1109"/>
                  </a:cubicBezTo>
                  <a:cubicBezTo>
                    <a:pt x="4085" y="760"/>
                    <a:pt x="4022" y="570"/>
                    <a:pt x="3927" y="222"/>
                  </a:cubicBezTo>
                  <a:cubicBezTo>
                    <a:pt x="3895" y="95"/>
                    <a:pt x="3547" y="0"/>
                    <a:pt x="319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5056142" y="3214502"/>
              <a:ext cx="114744" cy="35451"/>
            </a:xfrm>
            <a:custGeom>
              <a:avLst/>
              <a:gdLst/>
              <a:ahLst/>
              <a:cxnLst/>
              <a:rect l="l" t="t" r="r" b="b"/>
              <a:pathLst>
                <a:path w="4308" h="1331" extrusionOk="0">
                  <a:moveTo>
                    <a:pt x="634" y="0"/>
                  </a:moveTo>
                  <a:cubicBezTo>
                    <a:pt x="254" y="0"/>
                    <a:pt x="1" y="95"/>
                    <a:pt x="33" y="222"/>
                  </a:cubicBezTo>
                  <a:cubicBezTo>
                    <a:pt x="159" y="570"/>
                    <a:pt x="191" y="760"/>
                    <a:pt x="318" y="1109"/>
                  </a:cubicBezTo>
                  <a:cubicBezTo>
                    <a:pt x="349" y="1235"/>
                    <a:pt x="666" y="1330"/>
                    <a:pt x="1046" y="1330"/>
                  </a:cubicBezTo>
                  <a:lnTo>
                    <a:pt x="3674" y="1330"/>
                  </a:lnTo>
                  <a:cubicBezTo>
                    <a:pt x="4054" y="1330"/>
                    <a:pt x="4308" y="1235"/>
                    <a:pt x="4276" y="1109"/>
                  </a:cubicBezTo>
                  <a:cubicBezTo>
                    <a:pt x="4150" y="760"/>
                    <a:pt x="4086" y="570"/>
                    <a:pt x="3959" y="222"/>
                  </a:cubicBezTo>
                  <a:cubicBezTo>
                    <a:pt x="3896" y="95"/>
                    <a:pt x="3579"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4"/>
            <p:cNvSpPr/>
            <p:nvPr/>
          </p:nvSpPr>
          <p:spPr>
            <a:xfrm>
              <a:off x="5177624" y="3214502"/>
              <a:ext cx="310431" cy="35451"/>
            </a:xfrm>
            <a:custGeom>
              <a:avLst/>
              <a:gdLst/>
              <a:ahLst/>
              <a:cxnLst/>
              <a:rect l="l" t="t" r="r" b="b"/>
              <a:pathLst>
                <a:path w="11655" h="1331" extrusionOk="0">
                  <a:moveTo>
                    <a:pt x="602" y="0"/>
                  </a:moveTo>
                  <a:cubicBezTo>
                    <a:pt x="254" y="0"/>
                    <a:pt x="0" y="95"/>
                    <a:pt x="32" y="222"/>
                  </a:cubicBezTo>
                  <a:cubicBezTo>
                    <a:pt x="159" y="570"/>
                    <a:pt x="222" y="760"/>
                    <a:pt x="380" y="1109"/>
                  </a:cubicBezTo>
                  <a:cubicBezTo>
                    <a:pt x="412" y="1235"/>
                    <a:pt x="760" y="1330"/>
                    <a:pt x="1109" y="1330"/>
                  </a:cubicBezTo>
                  <a:lnTo>
                    <a:pt x="11053" y="1330"/>
                  </a:lnTo>
                  <a:cubicBezTo>
                    <a:pt x="11401" y="1330"/>
                    <a:pt x="11654" y="1235"/>
                    <a:pt x="11591" y="1109"/>
                  </a:cubicBezTo>
                  <a:cubicBezTo>
                    <a:pt x="11401" y="760"/>
                    <a:pt x="11306" y="570"/>
                    <a:pt x="11084" y="222"/>
                  </a:cubicBezTo>
                  <a:cubicBezTo>
                    <a:pt x="11021" y="95"/>
                    <a:pt x="10673" y="0"/>
                    <a:pt x="1032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4"/>
            <p:cNvSpPr/>
            <p:nvPr/>
          </p:nvSpPr>
          <p:spPr>
            <a:xfrm>
              <a:off x="3633167" y="3255839"/>
              <a:ext cx="123160" cy="35451"/>
            </a:xfrm>
            <a:custGeom>
              <a:avLst/>
              <a:gdLst/>
              <a:ahLst/>
              <a:cxnLst/>
              <a:rect l="l" t="t" r="r" b="b"/>
              <a:pathLst>
                <a:path w="4624" h="1331" extrusionOk="0">
                  <a:moveTo>
                    <a:pt x="1330" y="0"/>
                  </a:moveTo>
                  <a:cubicBezTo>
                    <a:pt x="982" y="0"/>
                    <a:pt x="634" y="95"/>
                    <a:pt x="539" y="222"/>
                  </a:cubicBezTo>
                  <a:cubicBezTo>
                    <a:pt x="348" y="570"/>
                    <a:pt x="253" y="760"/>
                    <a:pt x="63" y="1109"/>
                  </a:cubicBezTo>
                  <a:cubicBezTo>
                    <a:pt x="0" y="1235"/>
                    <a:pt x="253" y="1330"/>
                    <a:pt x="634" y="1330"/>
                  </a:cubicBezTo>
                  <a:lnTo>
                    <a:pt x="3325" y="1330"/>
                  </a:lnTo>
                  <a:cubicBezTo>
                    <a:pt x="3705" y="1330"/>
                    <a:pt x="4054" y="1235"/>
                    <a:pt x="4117" y="1109"/>
                  </a:cubicBezTo>
                  <a:cubicBezTo>
                    <a:pt x="4307" y="760"/>
                    <a:pt x="4402" y="570"/>
                    <a:pt x="4560" y="222"/>
                  </a:cubicBezTo>
                  <a:cubicBezTo>
                    <a:pt x="4624" y="95"/>
                    <a:pt x="4370" y="0"/>
                    <a:pt x="399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4"/>
            <p:cNvSpPr/>
            <p:nvPr/>
          </p:nvSpPr>
          <p:spPr>
            <a:xfrm>
              <a:off x="3759684" y="3255839"/>
              <a:ext cx="120657" cy="35451"/>
            </a:xfrm>
            <a:custGeom>
              <a:avLst/>
              <a:gdLst/>
              <a:ahLst/>
              <a:cxnLst/>
              <a:rect l="l" t="t" r="r" b="b"/>
              <a:pathLst>
                <a:path w="4530" h="1331" extrusionOk="0">
                  <a:moveTo>
                    <a:pt x="1236" y="0"/>
                  </a:moveTo>
                  <a:cubicBezTo>
                    <a:pt x="887" y="0"/>
                    <a:pt x="539" y="95"/>
                    <a:pt x="476" y="222"/>
                  </a:cubicBezTo>
                  <a:cubicBezTo>
                    <a:pt x="317" y="570"/>
                    <a:pt x="222" y="760"/>
                    <a:pt x="64" y="1109"/>
                  </a:cubicBezTo>
                  <a:cubicBezTo>
                    <a:pt x="0" y="1235"/>
                    <a:pt x="254" y="1330"/>
                    <a:pt x="634" y="1330"/>
                  </a:cubicBezTo>
                  <a:lnTo>
                    <a:pt x="3357" y="1330"/>
                  </a:lnTo>
                  <a:cubicBezTo>
                    <a:pt x="3706" y="1330"/>
                    <a:pt x="4054" y="1235"/>
                    <a:pt x="4117" y="1109"/>
                  </a:cubicBezTo>
                  <a:cubicBezTo>
                    <a:pt x="4276" y="760"/>
                    <a:pt x="4339" y="570"/>
                    <a:pt x="4498" y="222"/>
                  </a:cubicBezTo>
                  <a:cubicBezTo>
                    <a:pt x="4529" y="95"/>
                    <a:pt x="4276" y="0"/>
                    <a:pt x="389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4"/>
            <p:cNvSpPr/>
            <p:nvPr/>
          </p:nvSpPr>
          <p:spPr>
            <a:xfrm>
              <a:off x="3886200" y="3255839"/>
              <a:ext cx="118126" cy="35451"/>
            </a:xfrm>
            <a:custGeom>
              <a:avLst/>
              <a:gdLst/>
              <a:ahLst/>
              <a:cxnLst/>
              <a:rect l="l" t="t" r="r" b="b"/>
              <a:pathLst>
                <a:path w="4435" h="1331" extrusionOk="0">
                  <a:moveTo>
                    <a:pt x="1141" y="0"/>
                  </a:moveTo>
                  <a:cubicBezTo>
                    <a:pt x="793" y="0"/>
                    <a:pt x="444" y="95"/>
                    <a:pt x="381" y="222"/>
                  </a:cubicBezTo>
                  <a:cubicBezTo>
                    <a:pt x="254" y="570"/>
                    <a:pt x="191" y="760"/>
                    <a:pt x="33" y="1109"/>
                  </a:cubicBezTo>
                  <a:cubicBezTo>
                    <a:pt x="1" y="1235"/>
                    <a:pt x="254" y="1330"/>
                    <a:pt x="634" y="1330"/>
                  </a:cubicBezTo>
                  <a:lnTo>
                    <a:pt x="3358" y="1330"/>
                  </a:lnTo>
                  <a:cubicBezTo>
                    <a:pt x="3706" y="1330"/>
                    <a:pt x="4054" y="1235"/>
                    <a:pt x="4086" y="1109"/>
                  </a:cubicBezTo>
                  <a:cubicBezTo>
                    <a:pt x="4213" y="760"/>
                    <a:pt x="4276" y="570"/>
                    <a:pt x="4403" y="222"/>
                  </a:cubicBezTo>
                  <a:cubicBezTo>
                    <a:pt x="4435" y="95"/>
                    <a:pt x="4181" y="0"/>
                    <a:pt x="380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4"/>
            <p:cNvSpPr/>
            <p:nvPr/>
          </p:nvSpPr>
          <p:spPr>
            <a:xfrm>
              <a:off x="4012743" y="3255839"/>
              <a:ext cx="186445" cy="35451"/>
            </a:xfrm>
            <a:custGeom>
              <a:avLst/>
              <a:gdLst/>
              <a:ahLst/>
              <a:cxnLst/>
              <a:rect l="l" t="t" r="r" b="b"/>
              <a:pathLst>
                <a:path w="7000" h="1331" extrusionOk="0">
                  <a:moveTo>
                    <a:pt x="1045" y="0"/>
                  </a:moveTo>
                  <a:cubicBezTo>
                    <a:pt x="697" y="0"/>
                    <a:pt x="349" y="95"/>
                    <a:pt x="317" y="222"/>
                  </a:cubicBezTo>
                  <a:cubicBezTo>
                    <a:pt x="190" y="570"/>
                    <a:pt x="159" y="760"/>
                    <a:pt x="32" y="1109"/>
                  </a:cubicBezTo>
                  <a:cubicBezTo>
                    <a:pt x="0" y="1235"/>
                    <a:pt x="254" y="1330"/>
                    <a:pt x="634" y="1330"/>
                  </a:cubicBezTo>
                  <a:lnTo>
                    <a:pt x="6049" y="1330"/>
                  </a:lnTo>
                  <a:cubicBezTo>
                    <a:pt x="6429" y="1330"/>
                    <a:pt x="6746" y="1235"/>
                    <a:pt x="6777" y="1109"/>
                  </a:cubicBezTo>
                  <a:cubicBezTo>
                    <a:pt x="6872" y="760"/>
                    <a:pt x="6904" y="570"/>
                    <a:pt x="6999" y="222"/>
                  </a:cubicBezTo>
                  <a:cubicBezTo>
                    <a:pt x="6999" y="95"/>
                    <a:pt x="6746" y="0"/>
                    <a:pt x="636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4"/>
            <p:cNvSpPr/>
            <p:nvPr/>
          </p:nvSpPr>
          <p:spPr>
            <a:xfrm>
              <a:off x="4210960" y="3255839"/>
              <a:ext cx="722075" cy="35451"/>
            </a:xfrm>
            <a:custGeom>
              <a:avLst/>
              <a:gdLst/>
              <a:ahLst/>
              <a:cxnLst/>
              <a:rect l="l" t="t" r="r" b="b"/>
              <a:pathLst>
                <a:path w="27110" h="1331" extrusionOk="0">
                  <a:moveTo>
                    <a:pt x="919" y="0"/>
                  </a:moveTo>
                  <a:cubicBezTo>
                    <a:pt x="570" y="0"/>
                    <a:pt x="254" y="95"/>
                    <a:pt x="222" y="222"/>
                  </a:cubicBezTo>
                  <a:cubicBezTo>
                    <a:pt x="127" y="570"/>
                    <a:pt x="95" y="760"/>
                    <a:pt x="32" y="1109"/>
                  </a:cubicBezTo>
                  <a:cubicBezTo>
                    <a:pt x="0" y="1235"/>
                    <a:pt x="285" y="1330"/>
                    <a:pt x="666" y="1330"/>
                  </a:cubicBezTo>
                  <a:lnTo>
                    <a:pt x="26444" y="1330"/>
                  </a:lnTo>
                  <a:cubicBezTo>
                    <a:pt x="26824" y="1330"/>
                    <a:pt x="27109" y="1235"/>
                    <a:pt x="27078" y="1109"/>
                  </a:cubicBezTo>
                  <a:cubicBezTo>
                    <a:pt x="27014" y="760"/>
                    <a:pt x="26982" y="570"/>
                    <a:pt x="26887" y="222"/>
                  </a:cubicBezTo>
                  <a:cubicBezTo>
                    <a:pt x="26887" y="95"/>
                    <a:pt x="26571" y="0"/>
                    <a:pt x="2619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4"/>
            <p:cNvSpPr/>
            <p:nvPr/>
          </p:nvSpPr>
          <p:spPr>
            <a:xfrm>
              <a:off x="4944808" y="3255839"/>
              <a:ext cx="114744" cy="35451"/>
            </a:xfrm>
            <a:custGeom>
              <a:avLst/>
              <a:gdLst/>
              <a:ahLst/>
              <a:cxnLst/>
              <a:rect l="l" t="t" r="r" b="b"/>
              <a:pathLst>
                <a:path w="4308" h="1331" extrusionOk="0">
                  <a:moveTo>
                    <a:pt x="634" y="0"/>
                  </a:moveTo>
                  <a:cubicBezTo>
                    <a:pt x="254" y="0"/>
                    <a:pt x="1" y="95"/>
                    <a:pt x="1" y="222"/>
                  </a:cubicBezTo>
                  <a:cubicBezTo>
                    <a:pt x="96" y="570"/>
                    <a:pt x="127" y="760"/>
                    <a:pt x="222" y="1109"/>
                  </a:cubicBezTo>
                  <a:cubicBezTo>
                    <a:pt x="254" y="1235"/>
                    <a:pt x="571" y="1330"/>
                    <a:pt x="951" y="1330"/>
                  </a:cubicBezTo>
                  <a:lnTo>
                    <a:pt x="3642" y="1330"/>
                  </a:lnTo>
                  <a:cubicBezTo>
                    <a:pt x="4023" y="1330"/>
                    <a:pt x="4308" y="1235"/>
                    <a:pt x="4276" y="1109"/>
                  </a:cubicBezTo>
                  <a:cubicBezTo>
                    <a:pt x="4181" y="760"/>
                    <a:pt x="4118" y="570"/>
                    <a:pt x="4023" y="222"/>
                  </a:cubicBezTo>
                  <a:cubicBezTo>
                    <a:pt x="3991" y="95"/>
                    <a:pt x="3642"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4"/>
            <p:cNvSpPr/>
            <p:nvPr/>
          </p:nvSpPr>
          <p:spPr>
            <a:xfrm>
              <a:off x="5068794" y="3255839"/>
              <a:ext cx="117274" cy="35451"/>
            </a:xfrm>
            <a:custGeom>
              <a:avLst/>
              <a:gdLst/>
              <a:ahLst/>
              <a:cxnLst/>
              <a:rect l="l" t="t" r="r" b="b"/>
              <a:pathLst>
                <a:path w="4403" h="1331" extrusionOk="0">
                  <a:moveTo>
                    <a:pt x="634" y="0"/>
                  </a:moveTo>
                  <a:cubicBezTo>
                    <a:pt x="254" y="0"/>
                    <a:pt x="1" y="95"/>
                    <a:pt x="33" y="222"/>
                  </a:cubicBezTo>
                  <a:cubicBezTo>
                    <a:pt x="128" y="570"/>
                    <a:pt x="191" y="760"/>
                    <a:pt x="286" y="1109"/>
                  </a:cubicBezTo>
                  <a:cubicBezTo>
                    <a:pt x="318" y="1235"/>
                    <a:pt x="666" y="1330"/>
                    <a:pt x="1046" y="1330"/>
                  </a:cubicBezTo>
                  <a:lnTo>
                    <a:pt x="3770" y="1330"/>
                  </a:lnTo>
                  <a:cubicBezTo>
                    <a:pt x="4118" y="1330"/>
                    <a:pt x="4403" y="1235"/>
                    <a:pt x="4340" y="1109"/>
                  </a:cubicBezTo>
                  <a:cubicBezTo>
                    <a:pt x="4213" y="760"/>
                    <a:pt x="4150" y="570"/>
                    <a:pt x="4023" y="222"/>
                  </a:cubicBezTo>
                  <a:cubicBezTo>
                    <a:pt x="3991" y="95"/>
                    <a:pt x="3643"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4"/>
            <p:cNvSpPr/>
            <p:nvPr/>
          </p:nvSpPr>
          <p:spPr>
            <a:xfrm>
              <a:off x="5192806" y="3255839"/>
              <a:ext cx="101240" cy="35451"/>
            </a:xfrm>
            <a:custGeom>
              <a:avLst/>
              <a:gdLst/>
              <a:ahLst/>
              <a:cxnLst/>
              <a:rect l="l" t="t" r="r" b="b"/>
              <a:pathLst>
                <a:path w="3801" h="1331" extrusionOk="0">
                  <a:moveTo>
                    <a:pt x="634" y="0"/>
                  </a:moveTo>
                  <a:cubicBezTo>
                    <a:pt x="254" y="0"/>
                    <a:pt x="0" y="95"/>
                    <a:pt x="32" y="222"/>
                  </a:cubicBezTo>
                  <a:cubicBezTo>
                    <a:pt x="190" y="570"/>
                    <a:pt x="254" y="760"/>
                    <a:pt x="380" y="1109"/>
                  </a:cubicBezTo>
                  <a:cubicBezTo>
                    <a:pt x="412" y="1235"/>
                    <a:pt x="760" y="1330"/>
                    <a:pt x="1140" y="1330"/>
                  </a:cubicBezTo>
                  <a:lnTo>
                    <a:pt x="3167" y="1330"/>
                  </a:lnTo>
                  <a:cubicBezTo>
                    <a:pt x="3547" y="1330"/>
                    <a:pt x="3801" y="1235"/>
                    <a:pt x="3769" y="1109"/>
                  </a:cubicBezTo>
                  <a:cubicBezTo>
                    <a:pt x="3611" y="760"/>
                    <a:pt x="3547" y="570"/>
                    <a:pt x="3389" y="222"/>
                  </a:cubicBezTo>
                  <a:cubicBezTo>
                    <a:pt x="3325" y="95"/>
                    <a:pt x="2977"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4"/>
            <p:cNvSpPr/>
            <p:nvPr/>
          </p:nvSpPr>
          <p:spPr>
            <a:xfrm>
              <a:off x="5405354" y="3255839"/>
              <a:ext cx="105475" cy="35451"/>
            </a:xfrm>
            <a:custGeom>
              <a:avLst/>
              <a:gdLst/>
              <a:ahLst/>
              <a:cxnLst/>
              <a:rect l="l" t="t" r="r" b="b"/>
              <a:pathLst>
                <a:path w="3960" h="1331" extrusionOk="0">
                  <a:moveTo>
                    <a:pt x="634" y="0"/>
                  </a:moveTo>
                  <a:cubicBezTo>
                    <a:pt x="254" y="0"/>
                    <a:pt x="1" y="95"/>
                    <a:pt x="64" y="222"/>
                  </a:cubicBezTo>
                  <a:cubicBezTo>
                    <a:pt x="254" y="570"/>
                    <a:pt x="349" y="760"/>
                    <a:pt x="508" y="1109"/>
                  </a:cubicBezTo>
                  <a:cubicBezTo>
                    <a:pt x="571" y="1235"/>
                    <a:pt x="919" y="1330"/>
                    <a:pt x="1299" y="1330"/>
                  </a:cubicBezTo>
                  <a:lnTo>
                    <a:pt x="3326" y="1330"/>
                  </a:lnTo>
                  <a:cubicBezTo>
                    <a:pt x="3706" y="1330"/>
                    <a:pt x="3959" y="1235"/>
                    <a:pt x="3896" y="1109"/>
                  </a:cubicBezTo>
                  <a:cubicBezTo>
                    <a:pt x="3706" y="760"/>
                    <a:pt x="3611" y="570"/>
                    <a:pt x="3421" y="222"/>
                  </a:cubicBezTo>
                  <a:cubicBezTo>
                    <a:pt x="3326" y="95"/>
                    <a:pt x="2978"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4"/>
            <p:cNvSpPr/>
            <p:nvPr/>
          </p:nvSpPr>
          <p:spPr>
            <a:xfrm>
              <a:off x="5299080" y="3255839"/>
              <a:ext cx="93649" cy="15209"/>
            </a:xfrm>
            <a:custGeom>
              <a:avLst/>
              <a:gdLst/>
              <a:ahLst/>
              <a:cxnLst/>
              <a:rect l="l" t="t" r="r" b="b"/>
              <a:pathLst>
                <a:path w="3516" h="571" extrusionOk="0">
                  <a:moveTo>
                    <a:pt x="634" y="0"/>
                  </a:moveTo>
                  <a:cubicBezTo>
                    <a:pt x="254" y="0"/>
                    <a:pt x="1" y="95"/>
                    <a:pt x="64" y="222"/>
                  </a:cubicBezTo>
                  <a:cubicBezTo>
                    <a:pt x="64" y="253"/>
                    <a:pt x="96" y="285"/>
                    <a:pt x="96" y="348"/>
                  </a:cubicBezTo>
                  <a:cubicBezTo>
                    <a:pt x="159" y="443"/>
                    <a:pt x="507" y="570"/>
                    <a:pt x="887" y="570"/>
                  </a:cubicBezTo>
                  <a:lnTo>
                    <a:pt x="2882" y="570"/>
                  </a:lnTo>
                  <a:cubicBezTo>
                    <a:pt x="3262" y="570"/>
                    <a:pt x="3516" y="443"/>
                    <a:pt x="3452" y="348"/>
                  </a:cubicBezTo>
                  <a:cubicBezTo>
                    <a:pt x="3421" y="285"/>
                    <a:pt x="3421" y="253"/>
                    <a:pt x="3389" y="222"/>
                  </a:cubicBezTo>
                  <a:cubicBezTo>
                    <a:pt x="3326" y="95"/>
                    <a:pt x="2977"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4"/>
            <p:cNvSpPr/>
            <p:nvPr/>
          </p:nvSpPr>
          <p:spPr>
            <a:xfrm>
              <a:off x="5308349" y="3276082"/>
              <a:ext cx="94501" cy="15209"/>
            </a:xfrm>
            <a:custGeom>
              <a:avLst/>
              <a:gdLst/>
              <a:ahLst/>
              <a:cxnLst/>
              <a:rect l="l" t="t" r="r" b="b"/>
              <a:pathLst>
                <a:path w="3548" h="571" extrusionOk="0">
                  <a:moveTo>
                    <a:pt x="634" y="0"/>
                  </a:moveTo>
                  <a:cubicBezTo>
                    <a:pt x="254" y="0"/>
                    <a:pt x="1" y="127"/>
                    <a:pt x="33" y="222"/>
                  </a:cubicBezTo>
                  <a:cubicBezTo>
                    <a:pt x="64" y="285"/>
                    <a:pt x="64" y="285"/>
                    <a:pt x="96" y="349"/>
                  </a:cubicBezTo>
                  <a:cubicBezTo>
                    <a:pt x="159" y="475"/>
                    <a:pt x="508" y="570"/>
                    <a:pt x="856" y="570"/>
                  </a:cubicBezTo>
                  <a:lnTo>
                    <a:pt x="2914" y="570"/>
                  </a:lnTo>
                  <a:cubicBezTo>
                    <a:pt x="3294" y="570"/>
                    <a:pt x="3548" y="475"/>
                    <a:pt x="3485" y="349"/>
                  </a:cubicBezTo>
                  <a:cubicBezTo>
                    <a:pt x="3453" y="285"/>
                    <a:pt x="3453" y="285"/>
                    <a:pt x="3421" y="222"/>
                  </a:cubicBezTo>
                  <a:cubicBezTo>
                    <a:pt x="3358" y="127"/>
                    <a:pt x="3009"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4"/>
            <p:cNvSpPr/>
            <p:nvPr/>
          </p:nvSpPr>
          <p:spPr>
            <a:xfrm>
              <a:off x="4178066" y="3308976"/>
              <a:ext cx="787863" cy="134986"/>
            </a:xfrm>
            <a:custGeom>
              <a:avLst/>
              <a:gdLst/>
              <a:ahLst/>
              <a:cxnLst/>
              <a:rect l="l" t="t" r="r" b="b"/>
              <a:pathLst>
                <a:path w="29580" h="5068" extrusionOk="0">
                  <a:moveTo>
                    <a:pt x="1425" y="0"/>
                  </a:moveTo>
                  <a:cubicBezTo>
                    <a:pt x="1235" y="0"/>
                    <a:pt x="1045" y="32"/>
                    <a:pt x="1045" y="95"/>
                  </a:cubicBezTo>
                  <a:cubicBezTo>
                    <a:pt x="634" y="2059"/>
                    <a:pt x="412" y="3009"/>
                    <a:pt x="0" y="4941"/>
                  </a:cubicBezTo>
                  <a:cubicBezTo>
                    <a:pt x="0" y="5004"/>
                    <a:pt x="159" y="5067"/>
                    <a:pt x="349" y="5067"/>
                  </a:cubicBezTo>
                  <a:lnTo>
                    <a:pt x="29231" y="5067"/>
                  </a:lnTo>
                  <a:cubicBezTo>
                    <a:pt x="29421" y="5067"/>
                    <a:pt x="29579" y="5004"/>
                    <a:pt x="29579" y="4941"/>
                  </a:cubicBezTo>
                  <a:cubicBezTo>
                    <a:pt x="29168" y="3009"/>
                    <a:pt x="28946" y="2059"/>
                    <a:pt x="28534" y="95"/>
                  </a:cubicBezTo>
                  <a:cubicBezTo>
                    <a:pt x="28534" y="32"/>
                    <a:pt x="28376" y="0"/>
                    <a:pt x="2815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4"/>
            <p:cNvSpPr/>
            <p:nvPr/>
          </p:nvSpPr>
          <p:spPr>
            <a:xfrm>
              <a:off x="3669418" y="1926460"/>
              <a:ext cx="1805134" cy="1008028"/>
            </a:xfrm>
            <a:custGeom>
              <a:avLst/>
              <a:gdLst/>
              <a:ahLst/>
              <a:cxnLst/>
              <a:rect l="l" t="t" r="r" b="b"/>
              <a:pathLst>
                <a:path w="67773" h="37846" extrusionOk="0">
                  <a:moveTo>
                    <a:pt x="1711" y="1"/>
                  </a:moveTo>
                  <a:cubicBezTo>
                    <a:pt x="793" y="1"/>
                    <a:pt x="1" y="761"/>
                    <a:pt x="1" y="1711"/>
                  </a:cubicBezTo>
                  <a:lnTo>
                    <a:pt x="1" y="36167"/>
                  </a:lnTo>
                  <a:cubicBezTo>
                    <a:pt x="1" y="37085"/>
                    <a:pt x="793" y="37845"/>
                    <a:pt x="1711" y="37845"/>
                  </a:cubicBezTo>
                  <a:lnTo>
                    <a:pt x="66063" y="37845"/>
                  </a:lnTo>
                  <a:cubicBezTo>
                    <a:pt x="66981" y="37845"/>
                    <a:pt x="67773" y="37085"/>
                    <a:pt x="67773" y="36167"/>
                  </a:cubicBezTo>
                  <a:lnTo>
                    <a:pt x="67773" y="1711"/>
                  </a:lnTo>
                  <a:cubicBezTo>
                    <a:pt x="67773" y="761"/>
                    <a:pt x="67013" y="1"/>
                    <a:pt x="660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2"/>
        <p:cNvGrpSpPr/>
        <p:nvPr/>
      </p:nvGrpSpPr>
      <p:grpSpPr>
        <a:xfrm>
          <a:off x="0" y="0"/>
          <a:ext cx="0" cy="0"/>
          <a:chOff x="0" y="0"/>
          <a:chExt cx="0" cy="0"/>
        </a:xfrm>
      </p:grpSpPr>
      <p:sp>
        <p:nvSpPr>
          <p:cNvPr id="1083" name="Google Shape;1083;p38"/>
          <p:cNvSpPr txBox="1">
            <a:spLocks noGrp="1"/>
          </p:cNvSpPr>
          <p:nvPr>
            <p:ph type="title"/>
          </p:nvPr>
        </p:nvSpPr>
        <p:spPr>
          <a:xfrm>
            <a:off x="311608" y="606825"/>
            <a:ext cx="23299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whitebox</a:t>
            </a:r>
            <a:endParaRPr dirty="0"/>
          </a:p>
        </p:txBody>
      </p:sp>
      <p:sp>
        <p:nvSpPr>
          <p:cNvPr id="1084" name="Google Shape;1084;p38"/>
          <p:cNvSpPr txBox="1">
            <a:spLocks noGrp="1"/>
          </p:cNvSpPr>
          <p:nvPr>
            <p:ph type="subTitle" idx="1"/>
          </p:nvPr>
        </p:nvSpPr>
        <p:spPr>
          <a:xfrm>
            <a:off x="3736918" y="1275644"/>
            <a:ext cx="4899082" cy="3326966"/>
          </a:xfrm>
          <a:prstGeom prst="rect">
            <a:avLst/>
          </a:prstGeom>
        </p:spPr>
        <p:txBody>
          <a:bodyPr spcFirstLastPara="1" wrap="square" lIns="91425" tIns="91425" rIns="91425" bIns="91425" anchor="b" anchorCtr="0">
            <a:noAutofit/>
          </a:bodyPr>
          <a:lstStyle/>
          <a:p>
            <a:pPr marL="0" indent="0" algn="l"/>
            <a:r>
              <a:rPr lang="en-ID" sz="1600" b="0" i="1" dirty="0">
                <a:solidFill>
                  <a:srgbClr val="555555"/>
                </a:solidFill>
                <a:effectLst/>
                <a:latin typeface="Sitka Text Semibold" pitchFamily="2" charset="0"/>
                <a:cs typeface="Times New Roman" panose="02020603050405020304" pitchFamily="18" charset="0"/>
              </a:rPr>
              <a:t>White box testing </a:t>
            </a:r>
            <a:r>
              <a:rPr lang="en-ID" sz="1600" b="0" i="0" dirty="0" err="1">
                <a:solidFill>
                  <a:srgbClr val="555555"/>
                </a:solidFill>
                <a:effectLst/>
                <a:latin typeface="Sitka Text Semibold" pitchFamily="2" charset="0"/>
                <a:cs typeface="Times New Roman" panose="02020603050405020304" pitchFamily="18" charset="0"/>
              </a:rPr>
              <a:t>atau</a:t>
            </a:r>
            <a:r>
              <a:rPr lang="en-ID" sz="1600" b="0" i="0" dirty="0">
                <a:solidFill>
                  <a:srgbClr val="555555"/>
                </a:solidFill>
                <a:effectLst/>
                <a:latin typeface="Sitka Text Semibold" pitchFamily="2" charset="0"/>
                <a:cs typeface="Times New Roman" panose="02020603050405020304" pitchFamily="18" charset="0"/>
              </a:rPr>
              <a:t> yang </a:t>
            </a:r>
            <a:r>
              <a:rPr lang="en-ID" sz="1600" b="0" i="0" dirty="0" err="1">
                <a:solidFill>
                  <a:srgbClr val="555555"/>
                </a:solidFill>
                <a:effectLst/>
                <a:latin typeface="Sitka Text Semibold" pitchFamily="2" charset="0"/>
                <a:cs typeface="Times New Roman" panose="02020603050405020304" pitchFamily="18" charset="0"/>
              </a:rPr>
              <a:t>dapat</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diartikan</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menjadi</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pengujian</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kotak</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putih</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adalah</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pengujian</a:t>
            </a:r>
            <a:r>
              <a:rPr lang="en-ID" sz="1600" b="0" i="0" dirty="0">
                <a:solidFill>
                  <a:srgbClr val="555555"/>
                </a:solidFill>
                <a:effectLst/>
                <a:latin typeface="Sitka Text Semibold" pitchFamily="2" charset="0"/>
                <a:cs typeface="Times New Roman" panose="02020603050405020304" pitchFamily="18" charset="0"/>
              </a:rPr>
              <a:t> yang </a:t>
            </a:r>
            <a:r>
              <a:rPr lang="en-ID" sz="1600" b="0" i="0" dirty="0" err="1">
                <a:solidFill>
                  <a:srgbClr val="555555"/>
                </a:solidFill>
                <a:effectLst/>
                <a:latin typeface="Sitka Text Semibold" pitchFamily="2" charset="0"/>
                <a:cs typeface="Times New Roman" panose="02020603050405020304" pitchFamily="18" charset="0"/>
              </a:rPr>
              <a:t>dilakukan</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untuk</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menguji</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perangkat</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lunak</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dengan</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cara</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menganalisa</a:t>
            </a:r>
            <a:r>
              <a:rPr lang="en-ID" sz="1600" b="0" i="0" dirty="0">
                <a:solidFill>
                  <a:srgbClr val="555555"/>
                </a:solidFill>
                <a:effectLst/>
                <a:latin typeface="Sitka Text Semibold" pitchFamily="2" charset="0"/>
                <a:cs typeface="Times New Roman" panose="02020603050405020304" pitchFamily="18" charset="0"/>
              </a:rPr>
              <a:t> dan </a:t>
            </a:r>
            <a:r>
              <a:rPr lang="en-ID" sz="1600" b="0" i="0" dirty="0" err="1">
                <a:solidFill>
                  <a:srgbClr val="555555"/>
                </a:solidFill>
                <a:effectLst/>
                <a:latin typeface="Sitka Text Semibold" pitchFamily="2" charset="0"/>
                <a:cs typeface="Times New Roman" panose="02020603050405020304" pitchFamily="18" charset="0"/>
              </a:rPr>
              <a:t>meneliti</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struktur</a:t>
            </a:r>
            <a:r>
              <a:rPr lang="en-ID" sz="1600" b="0" i="0" dirty="0">
                <a:solidFill>
                  <a:srgbClr val="555555"/>
                </a:solidFill>
                <a:effectLst/>
                <a:latin typeface="Sitka Text Semibold" pitchFamily="2" charset="0"/>
                <a:cs typeface="Times New Roman" panose="02020603050405020304" pitchFamily="18" charset="0"/>
              </a:rPr>
              <a:t> </a:t>
            </a:r>
            <a:r>
              <a:rPr lang="en-ID" sz="1600" b="0" i="1" dirty="0">
                <a:solidFill>
                  <a:srgbClr val="555555"/>
                </a:solidFill>
                <a:effectLst/>
                <a:latin typeface="Sitka Text Semibold" pitchFamily="2" charset="0"/>
                <a:cs typeface="Times New Roman" panose="02020603050405020304" pitchFamily="18" charset="0"/>
              </a:rPr>
              <a:t>internal</a:t>
            </a:r>
            <a:r>
              <a:rPr lang="en-ID" sz="1600" b="0" i="0" dirty="0">
                <a:solidFill>
                  <a:srgbClr val="555555"/>
                </a:solidFill>
                <a:effectLst/>
                <a:latin typeface="Sitka Text Semibold" pitchFamily="2" charset="0"/>
                <a:cs typeface="Times New Roman" panose="02020603050405020304" pitchFamily="18" charset="0"/>
              </a:rPr>
              <a:t> dan </a:t>
            </a:r>
            <a:r>
              <a:rPr lang="en-ID" sz="1600" b="0" i="0" dirty="0" err="1">
                <a:solidFill>
                  <a:srgbClr val="555555"/>
                </a:solidFill>
                <a:effectLst/>
                <a:latin typeface="Sitka Text Semibold" pitchFamily="2" charset="0"/>
                <a:cs typeface="Times New Roman" panose="02020603050405020304" pitchFamily="18" charset="0"/>
              </a:rPr>
              <a:t>kode</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dari</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perangkat</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lunak</a:t>
            </a:r>
            <a:r>
              <a:rPr lang="en-ID" sz="1600" b="0" i="0" dirty="0">
                <a:solidFill>
                  <a:srgbClr val="555555"/>
                </a:solidFill>
                <a:effectLst/>
                <a:latin typeface="Sitka Text Semibold" pitchFamily="2" charset="0"/>
                <a:cs typeface="Times New Roman" panose="02020603050405020304" pitchFamily="18" charset="0"/>
              </a:rPr>
              <a:t>. Lain </a:t>
            </a:r>
            <a:r>
              <a:rPr lang="en-ID" sz="1600" b="0" i="0" dirty="0" err="1">
                <a:solidFill>
                  <a:srgbClr val="555555"/>
                </a:solidFill>
                <a:effectLst/>
                <a:latin typeface="Sitka Text Semibold" pitchFamily="2" charset="0"/>
                <a:cs typeface="Times New Roman" panose="02020603050405020304" pitchFamily="18" charset="0"/>
              </a:rPr>
              <a:t>halnya</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dengan</a:t>
            </a:r>
            <a:r>
              <a:rPr lang="en-ID" sz="1600" b="0" i="0" dirty="0">
                <a:solidFill>
                  <a:srgbClr val="555555"/>
                </a:solidFill>
                <a:effectLst/>
                <a:latin typeface="Sitka Text Semibold" pitchFamily="2" charset="0"/>
                <a:cs typeface="Times New Roman" panose="02020603050405020304" pitchFamily="18" charset="0"/>
              </a:rPr>
              <a:t> </a:t>
            </a:r>
            <a:r>
              <a:rPr lang="en-ID" sz="1600" b="0" i="1" dirty="0">
                <a:solidFill>
                  <a:srgbClr val="555555"/>
                </a:solidFill>
                <a:effectLst/>
                <a:latin typeface="Sitka Text Semibold" pitchFamily="2" charset="0"/>
                <a:cs typeface="Times New Roman" panose="02020603050405020304" pitchFamily="18" charset="0"/>
              </a:rPr>
              <a:t>black box testing </a:t>
            </a:r>
            <a:r>
              <a:rPr lang="en-ID" sz="1600" b="0" i="0" dirty="0">
                <a:solidFill>
                  <a:srgbClr val="555555"/>
                </a:solidFill>
                <a:effectLst/>
                <a:latin typeface="Sitka Text Semibold" pitchFamily="2" charset="0"/>
                <a:cs typeface="Times New Roman" panose="02020603050405020304" pitchFamily="18" charset="0"/>
              </a:rPr>
              <a:t>yang </a:t>
            </a:r>
            <a:r>
              <a:rPr lang="en-ID" sz="1600" b="0" i="0" dirty="0" err="1">
                <a:solidFill>
                  <a:srgbClr val="555555"/>
                </a:solidFill>
                <a:effectLst/>
                <a:latin typeface="Sitka Text Semibold" pitchFamily="2" charset="0"/>
                <a:cs typeface="Times New Roman" panose="02020603050405020304" pitchFamily="18" charset="0"/>
              </a:rPr>
              <a:t>hanya</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melihat</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hasil</a:t>
            </a:r>
            <a:r>
              <a:rPr lang="en-ID" sz="1600" b="0" i="0" dirty="0">
                <a:solidFill>
                  <a:srgbClr val="555555"/>
                </a:solidFill>
                <a:effectLst/>
                <a:latin typeface="Sitka Text Semibold" pitchFamily="2" charset="0"/>
                <a:cs typeface="Times New Roman" panose="02020603050405020304" pitchFamily="18" charset="0"/>
              </a:rPr>
              <a:t> </a:t>
            </a:r>
            <a:r>
              <a:rPr lang="en-ID" sz="1600" b="0" i="1" dirty="0">
                <a:solidFill>
                  <a:srgbClr val="555555"/>
                </a:solidFill>
                <a:effectLst/>
                <a:latin typeface="Sitka Text Semibold" pitchFamily="2" charset="0"/>
                <a:cs typeface="Times New Roman" panose="02020603050405020304" pitchFamily="18" charset="0"/>
              </a:rPr>
              <a:t>input</a:t>
            </a:r>
            <a:r>
              <a:rPr lang="en-ID" sz="1600" b="0" i="0" dirty="0">
                <a:solidFill>
                  <a:srgbClr val="555555"/>
                </a:solidFill>
                <a:effectLst/>
                <a:latin typeface="Sitka Text Semibold" pitchFamily="2" charset="0"/>
                <a:cs typeface="Times New Roman" panose="02020603050405020304" pitchFamily="18" charset="0"/>
              </a:rPr>
              <a:t> dan </a:t>
            </a:r>
            <a:r>
              <a:rPr lang="en-ID" sz="1600" b="0" i="1" dirty="0">
                <a:solidFill>
                  <a:srgbClr val="555555"/>
                </a:solidFill>
                <a:effectLst/>
                <a:latin typeface="Sitka Text Semibold" pitchFamily="2" charset="0"/>
                <a:cs typeface="Times New Roman" panose="02020603050405020304" pitchFamily="18" charset="0"/>
              </a:rPr>
              <a:t>output</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dari</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perangkat</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lunak</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pengujian</a:t>
            </a:r>
            <a:r>
              <a:rPr lang="en-ID" sz="1600" b="0" i="0" dirty="0">
                <a:solidFill>
                  <a:srgbClr val="555555"/>
                </a:solidFill>
                <a:effectLst/>
                <a:latin typeface="Sitka Text Semibold" pitchFamily="2" charset="0"/>
                <a:cs typeface="Times New Roman" panose="02020603050405020304" pitchFamily="18" charset="0"/>
              </a:rPr>
              <a:t> </a:t>
            </a:r>
            <a:r>
              <a:rPr lang="en-ID" sz="1600" b="0" i="1" dirty="0">
                <a:solidFill>
                  <a:srgbClr val="555555"/>
                </a:solidFill>
                <a:effectLst/>
                <a:latin typeface="Sitka Text Semibold" pitchFamily="2" charset="0"/>
                <a:cs typeface="Times New Roman" panose="02020603050405020304" pitchFamily="18" charset="0"/>
              </a:rPr>
              <a:t>white box testing</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berfokus</a:t>
            </a:r>
            <a:r>
              <a:rPr lang="en-ID" sz="1600" b="0" i="0" dirty="0">
                <a:solidFill>
                  <a:srgbClr val="555555"/>
                </a:solidFill>
                <a:effectLst/>
                <a:latin typeface="Sitka Text Semibold" pitchFamily="2" charset="0"/>
                <a:cs typeface="Times New Roman" panose="02020603050405020304" pitchFamily="18" charset="0"/>
              </a:rPr>
              <a:t> pada </a:t>
            </a:r>
            <a:r>
              <a:rPr lang="en-ID" sz="1600" b="0" i="0" dirty="0" err="1">
                <a:solidFill>
                  <a:srgbClr val="555555"/>
                </a:solidFill>
                <a:effectLst/>
                <a:latin typeface="Sitka Text Semibold" pitchFamily="2" charset="0"/>
                <a:cs typeface="Times New Roman" panose="02020603050405020304" pitchFamily="18" charset="0"/>
              </a:rPr>
              <a:t>aliran</a:t>
            </a:r>
            <a:r>
              <a:rPr lang="en-ID" sz="1600" b="0" i="0" dirty="0">
                <a:solidFill>
                  <a:srgbClr val="555555"/>
                </a:solidFill>
                <a:effectLst/>
                <a:latin typeface="Sitka Text Semibold" pitchFamily="2" charset="0"/>
                <a:cs typeface="Times New Roman" panose="02020603050405020304" pitchFamily="18" charset="0"/>
              </a:rPr>
              <a:t> </a:t>
            </a:r>
            <a:r>
              <a:rPr lang="en-ID" sz="1600" b="0" i="1" dirty="0">
                <a:solidFill>
                  <a:srgbClr val="555555"/>
                </a:solidFill>
                <a:effectLst/>
                <a:latin typeface="Sitka Text Semibold" pitchFamily="2" charset="0"/>
                <a:cs typeface="Times New Roman" panose="02020603050405020304" pitchFamily="18" charset="0"/>
              </a:rPr>
              <a:t>input</a:t>
            </a:r>
            <a:r>
              <a:rPr lang="en-ID" sz="1600" b="0" i="0" dirty="0">
                <a:solidFill>
                  <a:srgbClr val="555555"/>
                </a:solidFill>
                <a:effectLst/>
                <a:latin typeface="Sitka Text Semibold" pitchFamily="2" charset="0"/>
                <a:cs typeface="Times New Roman" panose="02020603050405020304" pitchFamily="18" charset="0"/>
              </a:rPr>
              <a:t> dan </a:t>
            </a:r>
            <a:r>
              <a:rPr lang="en-ID" sz="1600" b="0" i="1" dirty="0">
                <a:solidFill>
                  <a:srgbClr val="555555"/>
                </a:solidFill>
                <a:effectLst/>
                <a:latin typeface="Sitka Text Semibold" pitchFamily="2" charset="0"/>
                <a:cs typeface="Times New Roman" panose="02020603050405020304" pitchFamily="18" charset="0"/>
              </a:rPr>
              <a:t>output</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dari</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perangkat</a:t>
            </a:r>
            <a:r>
              <a:rPr lang="en-ID" sz="1600" b="0" i="0" dirty="0">
                <a:solidFill>
                  <a:srgbClr val="555555"/>
                </a:solidFill>
                <a:effectLst/>
                <a:latin typeface="Sitka Text Semibold" pitchFamily="2" charset="0"/>
                <a:cs typeface="Times New Roman" panose="02020603050405020304" pitchFamily="18" charset="0"/>
              </a:rPr>
              <a:t> </a:t>
            </a:r>
            <a:r>
              <a:rPr lang="en-ID" sz="1600" b="0" i="0" dirty="0" err="1">
                <a:solidFill>
                  <a:srgbClr val="555555"/>
                </a:solidFill>
                <a:effectLst/>
                <a:latin typeface="Sitka Text Semibold" pitchFamily="2" charset="0"/>
                <a:cs typeface="Times New Roman" panose="02020603050405020304" pitchFamily="18" charset="0"/>
              </a:rPr>
              <a:t>lunak</a:t>
            </a:r>
            <a:r>
              <a:rPr lang="en-ID" sz="1600" b="0" i="0" dirty="0">
                <a:solidFill>
                  <a:srgbClr val="555555"/>
                </a:solidFill>
                <a:effectLst/>
                <a:latin typeface="Sitka Text Semibold" pitchFamily="2" charset="0"/>
                <a:cs typeface="Times New Roman" panose="02020603050405020304" pitchFamily="18" charset="0"/>
              </a:rPr>
              <a:t>. </a:t>
            </a:r>
            <a:endParaRPr lang="en-ID" sz="1600" dirty="0">
              <a:latin typeface="Sitka Text Semibold" pitchFamily="2" charset="0"/>
              <a:cs typeface="Times New Roman" panose="02020603050405020304" pitchFamily="18" charset="0"/>
            </a:endParaRPr>
          </a:p>
          <a:p>
            <a:pPr marL="0" lvl="0" indent="0" algn="l" rtl="0">
              <a:spcBef>
                <a:spcPts val="0"/>
              </a:spcBef>
              <a:spcAft>
                <a:spcPts val="0"/>
              </a:spcAft>
              <a:buNone/>
            </a:pPr>
            <a:endParaRPr sz="1600" dirty="0"/>
          </a:p>
        </p:txBody>
      </p:sp>
      <p:grpSp>
        <p:nvGrpSpPr>
          <p:cNvPr id="1085" name="Google Shape;1085;p38"/>
          <p:cNvGrpSpPr/>
          <p:nvPr/>
        </p:nvGrpSpPr>
        <p:grpSpPr>
          <a:xfrm>
            <a:off x="674425" y="2051931"/>
            <a:ext cx="3170700" cy="2696994"/>
            <a:chOff x="674425" y="2051931"/>
            <a:chExt cx="3170700" cy="2696994"/>
          </a:xfrm>
        </p:grpSpPr>
        <p:sp>
          <p:nvSpPr>
            <p:cNvPr id="1086" name="Google Shape;1086;p38"/>
            <p:cNvSpPr/>
            <p:nvPr/>
          </p:nvSpPr>
          <p:spPr>
            <a:xfrm>
              <a:off x="674425" y="4086225"/>
              <a:ext cx="3170700" cy="6627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7" name="Google Shape;1087;p38"/>
            <p:cNvGrpSpPr/>
            <p:nvPr/>
          </p:nvGrpSpPr>
          <p:grpSpPr>
            <a:xfrm>
              <a:off x="774889" y="2051931"/>
              <a:ext cx="2761783" cy="2556651"/>
              <a:chOff x="1040300" y="433750"/>
              <a:chExt cx="4203627" cy="3891401"/>
            </a:xfrm>
          </p:grpSpPr>
          <p:sp>
            <p:nvSpPr>
              <p:cNvPr id="1088" name="Google Shape;1088;p38"/>
              <p:cNvSpPr/>
              <p:nvPr/>
            </p:nvSpPr>
            <p:spPr>
              <a:xfrm>
                <a:off x="1040300" y="1327292"/>
                <a:ext cx="3297391" cy="2659009"/>
              </a:xfrm>
              <a:custGeom>
                <a:avLst/>
                <a:gdLst/>
                <a:ahLst/>
                <a:cxnLst/>
                <a:rect l="l" t="t" r="r" b="b"/>
                <a:pathLst>
                  <a:path w="21038" h="16965" extrusionOk="0">
                    <a:moveTo>
                      <a:pt x="6122" y="0"/>
                    </a:moveTo>
                    <a:cubicBezTo>
                      <a:pt x="5488" y="0"/>
                      <a:pt x="5018" y="170"/>
                      <a:pt x="4651" y="384"/>
                    </a:cubicBezTo>
                    <a:cubicBezTo>
                      <a:pt x="3845" y="840"/>
                      <a:pt x="1" y="7082"/>
                      <a:pt x="111" y="8501"/>
                    </a:cubicBezTo>
                    <a:cubicBezTo>
                      <a:pt x="200" y="9915"/>
                      <a:pt x="3232" y="16550"/>
                      <a:pt x="3824" y="16854"/>
                    </a:cubicBezTo>
                    <a:cubicBezTo>
                      <a:pt x="3985" y="16933"/>
                      <a:pt x="5222" y="16964"/>
                      <a:pt x="6950" y="16964"/>
                    </a:cubicBezTo>
                    <a:cubicBezTo>
                      <a:pt x="11506" y="16964"/>
                      <a:pt x="19472" y="16749"/>
                      <a:pt x="20121" y="16639"/>
                    </a:cubicBezTo>
                    <a:cubicBezTo>
                      <a:pt x="21017" y="16487"/>
                      <a:pt x="21038" y="10570"/>
                      <a:pt x="20582" y="9522"/>
                    </a:cubicBezTo>
                    <a:cubicBezTo>
                      <a:pt x="20100" y="8501"/>
                      <a:pt x="19053" y="8239"/>
                      <a:pt x="17963" y="7951"/>
                    </a:cubicBezTo>
                    <a:cubicBezTo>
                      <a:pt x="16895" y="7648"/>
                      <a:pt x="14381" y="6537"/>
                      <a:pt x="13009" y="4223"/>
                    </a:cubicBezTo>
                    <a:cubicBezTo>
                      <a:pt x="11611" y="1887"/>
                      <a:pt x="9406" y="1059"/>
                      <a:pt x="9406" y="1059"/>
                    </a:cubicBezTo>
                    <a:cubicBezTo>
                      <a:pt x="7974" y="269"/>
                      <a:pt x="6919" y="0"/>
                      <a:pt x="61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38"/>
              <p:cNvSpPr/>
              <p:nvPr/>
            </p:nvSpPr>
            <p:spPr>
              <a:xfrm>
                <a:off x="1044532" y="1319926"/>
                <a:ext cx="3279993" cy="2673742"/>
              </a:xfrm>
              <a:custGeom>
                <a:avLst/>
                <a:gdLst/>
                <a:ahLst/>
                <a:cxnLst/>
                <a:rect l="l" t="t" r="r" b="b"/>
                <a:pathLst>
                  <a:path w="20927" h="17059" extrusionOk="0">
                    <a:moveTo>
                      <a:pt x="6123" y="95"/>
                    </a:moveTo>
                    <a:cubicBezTo>
                      <a:pt x="6195" y="95"/>
                      <a:pt x="6270" y="97"/>
                      <a:pt x="6347" y="101"/>
                    </a:cubicBezTo>
                    <a:cubicBezTo>
                      <a:pt x="7091" y="169"/>
                      <a:pt x="8070" y="452"/>
                      <a:pt x="9358" y="1148"/>
                    </a:cubicBezTo>
                    <a:cubicBezTo>
                      <a:pt x="9358" y="1148"/>
                      <a:pt x="11563" y="1976"/>
                      <a:pt x="12914" y="4291"/>
                    </a:cubicBezTo>
                    <a:cubicBezTo>
                      <a:pt x="14313" y="6647"/>
                      <a:pt x="16842" y="7736"/>
                      <a:pt x="17936" y="8045"/>
                    </a:cubicBezTo>
                    <a:cubicBezTo>
                      <a:pt x="18460" y="8197"/>
                      <a:pt x="19005" y="8328"/>
                      <a:pt x="19439" y="8548"/>
                    </a:cubicBezTo>
                    <a:cubicBezTo>
                      <a:pt x="19900" y="8784"/>
                      <a:pt x="20272" y="9093"/>
                      <a:pt x="20508" y="9596"/>
                    </a:cubicBezTo>
                    <a:cubicBezTo>
                      <a:pt x="20618" y="9857"/>
                      <a:pt x="20707" y="10423"/>
                      <a:pt x="20749" y="11119"/>
                    </a:cubicBezTo>
                    <a:cubicBezTo>
                      <a:pt x="20796" y="11821"/>
                      <a:pt x="20817" y="12649"/>
                      <a:pt x="20770" y="13455"/>
                    </a:cubicBezTo>
                    <a:cubicBezTo>
                      <a:pt x="20749" y="14283"/>
                      <a:pt x="20686" y="15047"/>
                      <a:pt x="20555" y="15639"/>
                    </a:cubicBezTo>
                    <a:cubicBezTo>
                      <a:pt x="20508" y="15943"/>
                      <a:pt x="20424" y="16184"/>
                      <a:pt x="20335" y="16356"/>
                    </a:cubicBezTo>
                    <a:cubicBezTo>
                      <a:pt x="20272" y="16534"/>
                      <a:pt x="20162" y="16618"/>
                      <a:pt x="20094" y="16618"/>
                    </a:cubicBezTo>
                    <a:cubicBezTo>
                      <a:pt x="19984" y="16639"/>
                      <a:pt x="19659" y="16665"/>
                      <a:pt x="19157" y="16686"/>
                    </a:cubicBezTo>
                    <a:cubicBezTo>
                      <a:pt x="18675" y="16707"/>
                      <a:pt x="18020" y="16749"/>
                      <a:pt x="17261" y="16770"/>
                    </a:cubicBezTo>
                    <a:cubicBezTo>
                      <a:pt x="15732" y="16817"/>
                      <a:pt x="13768" y="16859"/>
                      <a:pt x="11825" y="16901"/>
                    </a:cubicBezTo>
                    <a:cubicBezTo>
                      <a:pt x="9882" y="16927"/>
                      <a:pt x="7939" y="16948"/>
                      <a:pt x="6457" y="16948"/>
                    </a:cubicBezTo>
                    <a:cubicBezTo>
                      <a:pt x="5714" y="16948"/>
                      <a:pt x="5085" y="16948"/>
                      <a:pt x="4624" y="16927"/>
                    </a:cubicBezTo>
                    <a:cubicBezTo>
                      <a:pt x="4383" y="16901"/>
                      <a:pt x="4211" y="16901"/>
                      <a:pt x="4059" y="16880"/>
                    </a:cubicBezTo>
                    <a:cubicBezTo>
                      <a:pt x="3928" y="16880"/>
                      <a:pt x="3839" y="16859"/>
                      <a:pt x="3818" y="16838"/>
                    </a:cubicBezTo>
                    <a:cubicBezTo>
                      <a:pt x="3797" y="16838"/>
                      <a:pt x="3750" y="16796"/>
                      <a:pt x="3687" y="16728"/>
                    </a:cubicBezTo>
                    <a:cubicBezTo>
                      <a:pt x="3645" y="16665"/>
                      <a:pt x="3577" y="16576"/>
                      <a:pt x="3514" y="16487"/>
                    </a:cubicBezTo>
                    <a:cubicBezTo>
                      <a:pt x="3383" y="16273"/>
                      <a:pt x="3205" y="15985"/>
                      <a:pt x="3032" y="15639"/>
                    </a:cubicBezTo>
                    <a:cubicBezTo>
                      <a:pt x="2660" y="14963"/>
                      <a:pt x="2226" y="14068"/>
                      <a:pt x="1812" y="13130"/>
                    </a:cubicBezTo>
                    <a:cubicBezTo>
                      <a:pt x="1372" y="12188"/>
                      <a:pt x="979" y="11208"/>
                      <a:pt x="676" y="10381"/>
                    </a:cubicBezTo>
                    <a:cubicBezTo>
                      <a:pt x="372" y="9548"/>
                      <a:pt x="152" y="8873"/>
                      <a:pt x="131" y="8548"/>
                    </a:cubicBezTo>
                    <a:cubicBezTo>
                      <a:pt x="110" y="8218"/>
                      <a:pt x="325" y="7543"/>
                      <a:pt x="676" y="6757"/>
                    </a:cubicBezTo>
                    <a:cubicBezTo>
                      <a:pt x="1047" y="5972"/>
                      <a:pt x="1550" y="5055"/>
                      <a:pt x="2074" y="4160"/>
                    </a:cubicBezTo>
                    <a:cubicBezTo>
                      <a:pt x="2598" y="3264"/>
                      <a:pt x="3142" y="2395"/>
                      <a:pt x="3598" y="1714"/>
                    </a:cubicBezTo>
                    <a:cubicBezTo>
                      <a:pt x="3839" y="1389"/>
                      <a:pt x="4059" y="1106"/>
                      <a:pt x="4232" y="887"/>
                    </a:cubicBezTo>
                    <a:cubicBezTo>
                      <a:pt x="4431" y="667"/>
                      <a:pt x="4582" y="515"/>
                      <a:pt x="4666" y="473"/>
                    </a:cubicBezTo>
                    <a:cubicBezTo>
                      <a:pt x="5019" y="256"/>
                      <a:pt x="5478" y="95"/>
                      <a:pt x="6123" y="95"/>
                    </a:cubicBezTo>
                    <a:close/>
                    <a:moveTo>
                      <a:pt x="6061" y="0"/>
                    </a:moveTo>
                    <a:cubicBezTo>
                      <a:pt x="5439" y="0"/>
                      <a:pt x="4964" y="174"/>
                      <a:pt x="4603" y="384"/>
                    </a:cubicBezTo>
                    <a:cubicBezTo>
                      <a:pt x="4493" y="452"/>
                      <a:pt x="4341" y="583"/>
                      <a:pt x="4169" y="824"/>
                    </a:cubicBezTo>
                    <a:cubicBezTo>
                      <a:pt x="3970" y="1038"/>
                      <a:pt x="3750" y="1321"/>
                      <a:pt x="3514" y="1651"/>
                    </a:cubicBezTo>
                    <a:cubicBezTo>
                      <a:pt x="3053" y="2327"/>
                      <a:pt x="2488" y="3201"/>
                      <a:pt x="1964" y="4097"/>
                    </a:cubicBezTo>
                    <a:cubicBezTo>
                      <a:pt x="1440" y="4987"/>
                      <a:pt x="938" y="5930"/>
                      <a:pt x="587" y="6715"/>
                    </a:cubicBezTo>
                    <a:cubicBezTo>
                      <a:pt x="241" y="7522"/>
                      <a:pt x="0" y="8176"/>
                      <a:pt x="21" y="8548"/>
                    </a:cubicBezTo>
                    <a:cubicBezTo>
                      <a:pt x="63" y="8915"/>
                      <a:pt x="262" y="9596"/>
                      <a:pt x="566" y="10423"/>
                    </a:cubicBezTo>
                    <a:cubicBezTo>
                      <a:pt x="869" y="11250"/>
                      <a:pt x="1288" y="12235"/>
                      <a:pt x="1702" y="13172"/>
                    </a:cubicBezTo>
                    <a:cubicBezTo>
                      <a:pt x="2116" y="14110"/>
                      <a:pt x="2550" y="15005"/>
                      <a:pt x="2922" y="15681"/>
                    </a:cubicBezTo>
                    <a:cubicBezTo>
                      <a:pt x="3121" y="16032"/>
                      <a:pt x="3273" y="16335"/>
                      <a:pt x="3425" y="16534"/>
                    </a:cubicBezTo>
                    <a:cubicBezTo>
                      <a:pt x="3488" y="16639"/>
                      <a:pt x="3556" y="16728"/>
                      <a:pt x="3619" y="16796"/>
                    </a:cubicBezTo>
                    <a:cubicBezTo>
                      <a:pt x="3666" y="16859"/>
                      <a:pt x="3708" y="16927"/>
                      <a:pt x="3776" y="16948"/>
                    </a:cubicBezTo>
                    <a:cubicBezTo>
                      <a:pt x="3818" y="16969"/>
                      <a:pt x="3907" y="16969"/>
                      <a:pt x="4059" y="16990"/>
                    </a:cubicBezTo>
                    <a:cubicBezTo>
                      <a:pt x="4190" y="17011"/>
                      <a:pt x="4383" y="17011"/>
                      <a:pt x="4624" y="17032"/>
                    </a:cubicBezTo>
                    <a:cubicBezTo>
                      <a:pt x="5085" y="17032"/>
                      <a:pt x="5714" y="17058"/>
                      <a:pt x="6457" y="17058"/>
                    </a:cubicBezTo>
                    <a:cubicBezTo>
                      <a:pt x="7939" y="17058"/>
                      <a:pt x="9882" y="17032"/>
                      <a:pt x="11825" y="17011"/>
                    </a:cubicBezTo>
                    <a:cubicBezTo>
                      <a:pt x="13768" y="16969"/>
                      <a:pt x="15732" y="16927"/>
                      <a:pt x="17261" y="16859"/>
                    </a:cubicBezTo>
                    <a:cubicBezTo>
                      <a:pt x="18020" y="16838"/>
                      <a:pt x="18675" y="16817"/>
                      <a:pt x="19157" y="16796"/>
                    </a:cubicBezTo>
                    <a:cubicBezTo>
                      <a:pt x="19659" y="16770"/>
                      <a:pt x="19984" y="16749"/>
                      <a:pt x="20094" y="16728"/>
                    </a:cubicBezTo>
                    <a:cubicBezTo>
                      <a:pt x="20246" y="16707"/>
                      <a:pt x="20356" y="16576"/>
                      <a:pt x="20445" y="16404"/>
                    </a:cubicBezTo>
                    <a:cubicBezTo>
                      <a:pt x="20534" y="16205"/>
                      <a:pt x="20597" y="15964"/>
                      <a:pt x="20665" y="15660"/>
                    </a:cubicBezTo>
                    <a:cubicBezTo>
                      <a:pt x="20796" y="15068"/>
                      <a:pt x="20859" y="14283"/>
                      <a:pt x="20880" y="13476"/>
                    </a:cubicBezTo>
                    <a:cubicBezTo>
                      <a:pt x="20927" y="12649"/>
                      <a:pt x="20901" y="11821"/>
                      <a:pt x="20859" y="11099"/>
                    </a:cubicBezTo>
                    <a:cubicBezTo>
                      <a:pt x="20817" y="10402"/>
                      <a:pt x="20728" y="9831"/>
                      <a:pt x="20597" y="9548"/>
                    </a:cubicBezTo>
                    <a:cubicBezTo>
                      <a:pt x="20356" y="9025"/>
                      <a:pt x="19963" y="8700"/>
                      <a:pt x="19508" y="8459"/>
                    </a:cubicBezTo>
                    <a:cubicBezTo>
                      <a:pt x="19026" y="8218"/>
                      <a:pt x="18502" y="8087"/>
                      <a:pt x="17957" y="7935"/>
                    </a:cubicBezTo>
                    <a:cubicBezTo>
                      <a:pt x="16889" y="7653"/>
                      <a:pt x="14381" y="6537"/>
                      <a:pt x="13024" y="4228"/>
                    </a:cubicBezTo>
                    <a:cubicBezTo>
                      <a:pt x="11631" y="1892"/>
                      <a:pt x="9406" y="1059"/>
                      <a:pt x="9406" y="1059"/>
                    </a:cubicBezTo>
                    <a:cubicBezTo>
                      <a:pt x="8117" y="342"/>
                      <a:pt x="7112" y="59"/>
                      <a:pt x="6347" y="12"/>
                    </a:cubicBezTo>
                    <a:cubicBezTo>
                      <a:pt x="6248" y="4"/>
                      <a:pt x="6153" y="0"/>
                      <a:pt x="606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38"/>
              <p:cNvSpPr/>
              <p:nvPr/>
            </p:nvSpPr>
            <p:spPr>
              <a:xfrm>
                <a:off x="1625547" y="2909212"/>
                <a:ext cx="1310148" cy="430238"/>
              </a:xfrm>
              <a:custGeom>
                <a:avLst/>
                <a:gdLst/>
                <a:ahLst/>
                <a:cxnLst/>
                <a:rect l="l" t="t" r="r" b="b"/>
                <a:pathLst>
                  <a:path w="8359" h="2745" extrusionOk="0">
                    <a:moveTo>
                      <a:pt x="69" y="0"/>
                    </a:moveTo>
                    <a:cubicBezTo>
                      <a:pt x="22" y="0"/>
                      <a:pt x="1" y="21"/>
                      <a:pt x="1" y="42"/>
                    </a:cubicBezTo>
                    <a:cubicBezTo>
                      <a:pt x="1" y="84"/>
                      <a:pt x="22" y="110"/>
                      <a:pt x="43" y="110"/>
                    </a:cubicBezTo>
                    <a:cubicBezTo>
                      <a:pt x="43" y="110"/>
                      <a:pt x="3033" y="194"/>
                      <a:pt x="5411" y="1178"/>
                    </a:cubicBezTo>
                    <a:cubicBezTo>
                      <a:pt x="6589" y="1655"/>
                      <a:pt x="7312" y="2048"/>
                      <a:pt x="7725" y="2310"/>
                    </a:cubicBezTo>
                    <a:cubicBezTo>
                      <a:pt x="8139" y="2571"/>
                      <a:pt x="8249" y="2729"/>
                      <a:pt x="8249" y="2729"/>
                    </a:cubicBezTo>
                    <a:cubicBezTo>
                      <a:pt x="8259" y="2739"/>
                      <a:pt x="8276" y="2744"/>
                      <a:pt x="8293" y="2744"/>
                    </a:cubicBezTo>
                    <a:cubicBezTo>
                      <a:pt x="8310" y="2744"/>
                      <a:pt x="8327" y="2739"/>
                      <a:pt x="8338" y="2729"/>
                    </a:cubicBezTo>
                    <a:cubicBezTo>
                      <a:pt x="8359" y="2702"/>
                      <a:pt x="8359" y="2681"/>
                      <a:pt x="8338" y="2640"/>
                    </a:cubicBezTo>
                    <a:cubicBezTo>
                      <a:pt x="8338" y="2640"/>
                      <a:pt x="8207" y="2488"/>
                      <a:pt x="7793" y="2226"/>
                    </a:cubicBezTo>
                    <a:cubicBezTo>
                      <a:pt x="7353" y="1964"/>
                      <a:pt x="6636" y="1571"/>
                      <a:pt x="5437" y="1068"/>
                    </a:cubicBezTo>
                    <a:cubicBezTo>
                      <a:pt x="3054" y="84"/>
                      <a:pt x="69" y="0"/>
                      <a:pt x="6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38"/>
              <p:cNvSpPr/>
              <p:nvPr/>
            </p:nvSpPr>
            <p:spPr>
              <a:xfrm>
                <a:off x="2970018" y="3941778"/>
                <a:ext cx="844802" cy="203129"/>
              </a:xfrm>
              <a:custGeom>
                <a:avLst/>
                <a:gdLst/>
                <a:ahLst/>
                <a:cxnLst/>
                <a:rect l="l" t="t" r="r" b="b"/>
                <a:pathLst>
                  <a:path w="5390" h="1296" extrusionOk="0">
                    <a:moveTo>
                      <a:pt x="1" y="0"/>
                    </a:moveTo>
                    <a:cubicBezTo>
                      <a:pt x="1" y="0"/>
                      <a:pt x="22" y="676"/>
                      <a:pt x="195" y="744"/>
                    </a:cubicBezTo>
                    <a:cubicBezTo>
                      <a:pt x="349" y="781"/>
                      <a:pt x="1393" y="1132"/>
                      <a:pt x="1663" y="1132"/>
                    </a:cubicBezTo>
                    <a:cubicBezTo>
                      <a:pt x="1695" y="1132"/>
                      <a:pt x="1717" y="1127"/>
                      <a:pt x="1724" y="1116"/>
                    </a:cubicBezTo>
                    <a:cubicBezTo>
                      <a:pt x="1758" y="1043"/>
                      <a:pt x="1722" y="942"/>
                      <a:pt x="1837" y="942"/>
                    </a:cubicBezTo>
                    <a:cubicBezTo>
                      <a:pt x="1862" y="942"/>
                      <a:pt x="1896" y="947"/>
                      <a:pt x="1939" y="959"/>
                    </a:cubicBezTo>
                    <a:cubicBezTo>
                      <a:pt x="2144" y="1017"/>
                      <a:pt x="2889" y="1295"/>
                      <a:pt x="3672" y="1295"/>
                    </a:cubicBezTo>
                    <a:cubicBezTo>
                      <a:pt x="3808" y="1295"/>
                      <a:pt x="3945" y="1287"/>
                      <a:pt x="4080" y="1268"/>
                    </a:cubicBezTo>
                    <a:cubicBezTo>
                      <a:pt x="5018" y="1137"/>
                      <a:pt x="5259" y="828"/>
                      <a:pt x="5322" y="723"/>
                    </a:cubicBezTo>
                    <a:cubicBezTo>
                      <a:pt x="5390" y="613"/>
                      <a:pt x="5322" y="262"/>
                      <a:pt x="5322" y="262"/>
                    </a:cubicBez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38"/>
              <p:cNvSpPr/>
              <p:nvPr/>
            </p:nvSpPr>
            <p:spPr>
              <a:xfrm>
                <a:off x="2959360" y="3935195"/>
                <a:ext cx="858751" cy="216294"/>
              </a:xfrm>
              <a:custGeom>
                <a:avLst/>
                <a:gdLst/>
                <a:ahLst/>
                <a:cxnLst/>
                <a:rect l="l" t="t" r="r" b="b"/>
                <a:pathLst>
                  <a:path w="5479" h="1380" extrusionOk="0">
                    <a:moveTo>
                      <a:pt x="132" y="110"/>
                    </a:moveTo>
                    <a:lnTo>
                      <a:pt x="5348" y="372"/>
                    </a:lnTo>
                    <a:lnTo>
                      <a:pt x="5348" y="503"/>
                    </a:lnTo>
                    <a:cubicBezTo>
                      <a:pt x="5369" y="545"/>
                      <a:pt x="5369" y="608"/>
                      <a:pt x="5369" y="655"/>
                    </a:cubicBezTo>
                    <a:cubicBezTo>
                      <a:pt x="5348" y="697"/>
                      <a:pt x="5348" y="718"/>
                      <a:pt x="5348" y="739"/>
                    </a:cubicBezTo>
                    <a:cubicBezTo>
                      <a:pt x="5280" y="828"/>
                      <a:pt x="5065" y="1111"/>
                      <a:pt x="4148" y="1241"/>
                    </a:cubicBezTo>
                    <a:cubicBezTo>
                      <a:pt x="3995" y="1264"/>
                      <a:pt x="3839" y="1274"/>
                      <a:pt x="3687" y="1274"/>
                    </a:cubicBezTo>
                    <a:cubicBezTo>
                      <a:pt x="3381" y="1274"/>
                      <a:pt x="3087" y="1234"/>
                      <a:pt x="2839" y="1179"/>
                    </a:cubicBezTo>
                    <a:cubicBezTo>
                      <a:pt x="2446" y="1090"/>
                      <a:pt x="2137" y="1001"/>
                      <a:pt x="2007" y="959"/>
                    </a:cubicBezTo>
                    <a:cubicBezTo>
                      <a:pt x="1944" y="938"/>
                      <a:pt x="1902" y="938"/>
                      <a:pt x="1876" y="938"/>
                    </a:cubicBezTo>
                    <a:cubicBezTo>
                      <a:pt x="1834" y="938"/>
                      <a:pt x="1792" y="959"/>
                      <a:pt x="1771" y="1001"/>
                    </a:cubicBezTo>
                    <a:cubicBezTo>
                      <a:pt x="1771" y="1027"/>
                      <a:pt x="1771" y="1048"/>
                      <a:pt x="1745" y="1069"/>
                    </a:cubicBezTo>
                    <a:lnTo>
                      <a:pt x="1745" y="1111"/>
                    </a:lnTo>
                    <a:cubicBezTo>
                      <a:pt x="1745" y="1111"/>
                      <a:pt x="1735" y="1120"/>
                      <a:pt x="1723" y="1120"/>
                    </a:cubicBezTo>
                    <a:cubicBezTo>
                      <a:pt x="1717" y="1120"/>
                      <a:pt x="1710" y="1118"/>
                      <a:pt x="1703" y="1111"/>
                    </a:cubicBezTo>
                    <a:cubicBezTo>
                      <a:pt x="1682" y="1111"/>
                      <a:pt x="1614" y="1111"/>
                      <a:pt x="1551" y="1090"/>
                    </a:cubicBezTo>
                    <a:cubicBezTo>
                      <a:pt x="1420" y="1069"/>
                      <a:pt x="1268" y="1027"/>
                      <a:pt x="1090" y="980"/>
                    </a:cubicBezTo>
                    <a:cubicBezTo>
                      <a:pt x="723" y="870"/>
                      <a:pt x="373" y="765"/>
                      <a:pt x="284" y="718"/>
                    </a:cubicBezTo>
                    <a:cubicBezTo>
                      <a:pt x="263" y="718"/>
                      <a:pt x="242" y="676"/>
                      <a:pt x="221" y="608"/>
                    </a:cubicBezTo>
                    <a:cubicBezTo>
                      <a:pt x="200" y="545"/>
                      <a:pt x="174" y="456"/>
                      <a:pt x="153" y="372"/>
                    </a:cubicBezTo>
                    <a:cubicBezTo>
                      <a:pt x="132" y="241"/>
                      <a:pt x="132" y="152"/>
                      <a:pt x="132" y="110"/>
                    </a:cubicBezTo>
                    <a:close/>
                    <a:moveTo>
                      <a:pt x="69" y="0"/>
                    </a:moveTo>
                    <a:lnTo>
                      <a:pt x="1" y="42"/>
                    </a:lnTo>
                    <a:cubicBezTo>
                      <a:pt x="1" y="42"/>
                      <a:pt x="22" y="215"/>
                      <a:pt x="43" y="393"/>
                    </a:cubicBezTo>
                    <a:cubicBezTo>
                      <a:pt x="69" y="477"/>
                      <a:pt x="90" y="566"/>
                      <a:pt x="111" y="655"/>
                    </a:cubicBezTo>
                    <a:cubicBezTo>
                      <a:pt x="132" y="718"/>
                      <a:pt x="174" y="807"/>
                      <a:pt x="242" y="828"/>
                    </a:cubicBezTo>
                    <a:cubicBezTo>
                      <a:pt x="331" y="849"/>
                      <a:pt x="697" y="980"/>
                      <a:pt x="1048" y="1090"/>
                    </a:cubicBezTo>
                    <a:cubicBezTo>
                      <a:pt x="1221" y="1131"/>
                      <a:pt x="1399" y="1179"/>
                      <a:pt x="1530" y="1200"/>
                    </a:cubicBezTo>
                    <a:cubicBezTo>
                      <a:pt x="1593" y="1221"/>
                      <a:pt x="1661" y="1221"/>
                      <a:pt x="1703" y="1221"/>
                    </a:cubicBezTo>
                    <a:lnTo>
                      <a:pt x="1771" y="1221"/>
                    </a:lnTo>
                    <a:cubicBezTo>
                      <a:pt x="1792" y="1221"/>
                      <a:pt x="1813" y="1221"/>
                      <a:pt x="1834" y="1179"/>
                    </a:cubicBezTo>
                    <a:cubicBezTo>
                      <a:pt x="1855" y="1158"/>
                      <a:pt x="1855" y="1111"/>
                      <a:pt x="1855" y="1090"/>
                    </a:cubicBezTo>
                    <a:cubicBezTo>
                      <a:pt x="1855" y="1069"/>
                      <a:pt x="1876" y="1048"/>
                      <a:pt x="1876" y="1048"/>
                    </a:cubicBezTo>
                    <a:cubicBezTo>
                      <a:pt x="1902" y="1048"/>
                      <a:pt x="1923" y="1048"/>
                      <a:pt x="1986" y="1069"/>
                    </a:cubicBezTo>
                    <a:cubicBezTo>
                      <a:pt x="2096" y="1090"/>
                      <a:pt x="2425" y="1200"/>
                      <a:pt x="2818" y="1289"/>
                    </a:cubicBezTo>
                    <a:cubicBezTo>
                      <a:pt x="3095" y="1333"/>
                      <a:pt x="3413" y="1380"/>
                      <a:pt x="3739" y="1380"/>
                    </a:cubicBezTo>
                    <a:cubicBezTo>
                      <a:pt x="3875" y="1380"/>
                      <a:pt x="4012" y="1372"/>
                      <a:pt x="4148" y="1351"/>
                    </a:cubicBezTo>
                    <a:cubicBezTo>
                      <a:pt x="5086" y="1221"/>
                      <a:pt x="5369" y="896"/>
                      <a:pt x="5437" y="786"/>
                    </a:cubicBezTo>
                    <a:cubicBezTo>
                      <a:pt x="5458" y="739"/>
                      <a:pt x="5458" y="697"/>
                      <a:pt x="5458" y="655"/>
                    </a:cubicBezTo>
                    <a:cubicBezTo>
                      <a:pt x="5479" y="608"/>
                      <a:pt x="5458" y="545"/>
                      <a:pt x="5458" y="503"/>
                    </a:cubicBezTo>
                    <a:cubicBezTo>
                      <a:pt x="5458" y="393"/>
                      <a:pt x="5437" y="304"/>
                      <a:pt x="5437" y="304"/>
                    </a:cubicBezTo>
                    <a:lnTo>
                      <a:pt x="5390" y="262"/>
                    </a:lnTo>
                    <a:lnTo>
                      <a:pt x="69"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38"/>
              <p:cNvSpPr/>
              <p:nvPr/>
            </p:nvSpPr>
            <p:spPr>
              <a:xfrm>
                <a:off x="2970018" y="3941778"/>
                <a:ext cx="844802" cy="203129"/>
              </a:xfrm>
              <a:custGeom>
                <a:avLst/>
                <a:gdLst/>
                <a:ahLst/>
                <a:cxnLst/>
                <a:rect l="l" t="t" r="r" b="b"/>
                <a:pathLst>
                  <a:path w="5390" h="1296" extrusionOk="0">
                    <a:moveTo>
                      <a:pt x="1" y="0"/>
                    </a:moveTo>
                    <a:cubicBezTo>
                      <a:pt x="1" y="0"/>
                      <a:pt x="22" y="676"/>
                      <a:pt x="195" y="744"/>
                    </a:cubicBezTo>
                    <a:cubicBezTo>
                      <a:pt x="349" y="781"/>
                      <a:pt x="1393" y="1132"/>
                      <a:pt x="1663" y="1132"/>
                    </a:cubicBezTo>
                    <a:cubicBezTo>
                      <a:pt x="1695" y="1132"/>
                      <a:pt x="1717" y="1127"/>
                      <a:pt x="1724" y="1116"/>
                    </a:cubicBezTo>
                    <a:cubicBezTo>
                      <a:pt x="1758" y="1043"/>
                      <a:pt x="1722" y="942"/>
                      <a:pt x="1837" y="942"/>
                    </a:cubicBezTo>
                    <a:cubicBezTo>
                      <a:pt x="1862" y="942"/>
                      <a:pt x="1896" y="947"/>
                      <a:pt x="1939" y="959"/>
                    </a:cubicBezTo>
                    <a:cubicBezTo>
                      <a:pt x="2144" y="1017"/>
                      <a:pt x="2889" y="1295"/>
                      <a:pt x="3672" y="1295"/>
                    </a:cubicBezTo>
                    <a:cubicBezTo>
                      <a:pt x="3808" y="1295"/>
                      <a:pt x="3945" y="1287"/>
                      <a:pt x="4080" y="1268"/>
                    </a:cubicBezTo>
                    <a:cubicBezTo>
                      <a:pt x="5018" y="1137"/>
                      <a:pt x="5259" y="828"/>
                      <a:pt x="5322" y="723"/>
                    </a:cubicBezTo>
                    <a:cubicBezTo>
                      <a:pt x="5390" y="613"/>
                      <a:pt x="5322" y="262"/>
                      <a:pt x="5322" y="262"/>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38"/>
              <p:cNvSpPr/>
              <p:nvPr/>
            </p:nvSpPr>
            <p:spPr>
              <a:xfrm>
                <a:off x="2959360" y="3935195"/>
                <a:ext cx="858751" cy="216294"/>
              </a:xfrm>
              <a:custGeom>
                <a:avLst/>
                <a:gdLst/>
                <a:ahLst/>
                <a:cxnLst/>
                <a:rect l="l" t="t" r="r" b="b"/>
                <a:pathLst>
                  <a:path w="5479" h="1380" extrusionOk="0">
                    <a:moveTo>
                      <a:pt x="132" y="110"/>
                    </a:moveTo>
                    <a:lnTo>
                      <a:pt x="5348" y="372"/>
                    </a:lnTo>
                    <a:lnTo>
                      <a:pt x="5348" y="503"/>
                    </a:lnTo>
                    <a:cubicBezTo>
                      <a:pt x="5369" y="545"/>
                      <a:pt x="5369" y="608"/>
                      <a:pt x="5369" y="655"/>
                    </a:cubicBezTo>
                    <a:cubicBezTo>
                      <a:pt x="5348" y="697"/>
                      <a:pt x="5348" y="718"/>
                      <a:pt x="5348" y="739"/>
                    </a:cubicBezTo>
                    <a:cubicBezTo>
                      <a:pt x="5280" y="828"/>
                      <a:pt x="5065" y="1111"/>
                      <a:pt x="4148" y="1241"/>
                    </a:cubicBezTo>
                    <a:cubicBezTo>
                      <a:pt x="3995" y="1264"/>
                      <a:pt x="3839" y="1274"/>
                      <a:pt x="3687" y="1274"/>
                    </a:cubicBezTo>
                    <a:cubicBezTo>
                      <a:pt x="3381" y="1274"/>
                      <a:pt x="3087" y="1234"/>
                      <a:pt x="2839" y="1179"/>
                    </a:cubicBezTo>
                    <a:cubicBezTo>
                      <a:pt x="2446" y="1090"/>
                      <a:pt x="2137" y="1001"/>
                      <a:pt x="2007" y="959"/>
                    </a:cubicBezTo>
                    <a:cubicBezTo>
                      <a:pt x="1944" y="938"/>
                      <a:pt x="1902" y="938"/>
                      <a:pt x="1876" y="938"/>
                    </a:cubicBezTo>
                    <a:cubicBezTo>
                      <a:pt x="1834" y="938"/>
                      <a:pt x="1792" y="959"/>
                      <a:pt x="1771" y="1001"/>
                    </a:cubicBezTo>
                    <a:cubicBezTo>
                      <a:pt x="1771" y="1027"/>
                      <a:pt x="1771" y="1048"/>
                      <a:pt x="1745" y="1069"/>
                    </a:cubicBezTo>
                    <a:lnTo>
                      <a:pt x="1745" y="1111"/>
                    </a:lnTo>
                    <a:cubicBezTo>
                      <a:pt x="1745" y="1111"/>
                      <a:pt x="1735" y="1120"/>
                      <a:pt x="1723" y="1120"/>
                    </a:cubicBezTo>
                    <a:cubicBezTo>
                      <a:pt x="1717" y="1120"/>
                      <a:pt x="1710" y="1118"/>
                      <a:pt x="1703" y="1111"/>
                    </a:cubicBezTo>
                    <a:cubicBezTo>
                      <a:pt x="1682" y="1111"/>
                      <a:pt x="1614" y="1111"/>
                      <a:pt x="1551" y="1090"/>
                    </a:cubicBezTo>
                    <a:cubicBezTo>
                      <a:pt x="1420" y="1069"/>
                      <a:pt x="1268" y="1027"/>
                      <a:pt x="1090" y="980"/>
                    </a:cubicBezTo>
                    <a:cubicBezTo>
                      <a:pt x="723" y="870"/>
                      <a:pt x="373" y="765"/>
                      <a:pt x="284" y="718"/>
                    </a:cubicBezTo>
                    <a:cubicBezTo>
                      <a:pt x="263" y="718"/>
                      <a:pt x="242" y="676"/>
                      <a:pt x="221" y="608"/>
                    </a:cubicBezTo>
                    <a:cubicBezTo>
                      <a:pt x="200" y="545"/>
                      <a:pt x="174" y="456"/>
                      <a:pt x="153" y="372"/>
                    </a:cubicBezTo>
                    <a:cubicBezTo>
                      <a:pt x="132" y="241"/>
                      <a:pt x="132" y="152"/>
                      <a:pt x="132" y="110"/>
                    </a:cubicBezTo>
                    <a:close/>
                    <a:moveTo>
                      <a:pt x="69" y="0"/>
                    </a:moveTo>
                    <a:lnTo>
                      <a:pt x="1" y="42"/>
                    </a:lnTo>
                    <a:cubicBezTo>
                      <a:pt x="1" y="42"/>
                      <a:pt x="22" y="215"/>
                      <a:pt x="43" y="393"/>
                    </a:cubicBezTo>
                    <a:cubicBezTo>
                      <a:pt x="69" y="477"/>
                      <a:pt x="90" y="566"/>
                      <a:pt x="111" y="655"/>
                    </a:cubicBezTo>
                    <a:cubicBezTo>
                      <a:pt x="132" y="718"/>
                      <a:pt x="174" y="807"/>
                      <a:pt x="242" y="828"/>
                    </a:cubicBezTo>
                    <a:cubicBezTo>
                      <a:pt x="331" y="849"/>
                      <a:pt x="697" y="980"/>
                      <a:pt x="1048" y="1090"/>
                    </a:cubicBezTo>
                    <a:cubicBezTo>
                      <a:pt x="1221" y="1131"/>
                      <a:pt x="1399" y="1179"/>
                      <a:pt x="1530" y="1200"/>
                    </a:cubicBezTo>
                    <a:cubicBezTo>
                      <a:pt x="1593" y="1221"/>
                      <a:pt x="1661" y="1221"/>
                      <a:pt x="1703" y="1221"/>
                    </a:cubicBezTo>
                    <a:lnTo>
                      <a:pt x="1771" y="1221"/>
                    </a:lnTo>
                    <a:cubicBezTo>
                      <a:pt x="1792" y="1221"/>
                      <a:pt x="1813" y="1221"/>
                      <a:pt x="1834" y="1179"/>
                    </a:cubicBezTo>
                    <a:cubicBezTo>
                      <a:pt x="1855" y="1158"/>
                      <a:pt x="1855" y="1111"/>
                      <a:pt x="1855" y="1090"/>
                    </a:cubicBezTo>
                    <a:cubicBezTo>
                      <a:pt x="1855" y="1069"/>
                      <a:pt x="1876" y="1048"/>
                      <a:pt x="1876" y="1048"/>
                    </a:cubicBezTo>
                    <a:cubicBezTo>
                      <a:pt x="1902" y="1048"/>
                      <a:pt x="1923" y="1048"/>
                      <a:pt x="1986" y="1069"/>
                    </a:cubicBezTo>
                    <a:cubicBezTo>
                      <a:pt x="2096" y="1090"/>
                      <a:pt x="2425" y="1200"/>
                      <a:pt x="2818" y="1289"/>
                    </a:cubicBezTo>
                    <a:cubicBezTo>
                      <a:pt x="3095" y="1333"/>
                      <a:pt x="3413" y="1380"/>
                      <a:pt x="3739" y="1380"/>
                    </a:cubicBezTo>
                    <a:cubicBezTo>
                      <a:pt x="3875" y="1380"/>
                      <a:pt x="4012" y="1372"/>
                      <a:pt x="4148" y="1351"/>
                    </a:cubicBezTo>
                    <a:cubicBezTo>
                      <a:pt x="5086" y="1221"/>
                      <a:pt x="5369" y="896"/>
                      <a:pt x="5437" y="786"/>
                    </a:cubicBezTo>
                    <a:cubicBezTo>
                      <a:pt x="5458" y="739"/>
                      <a:pt x="5458" y="697"/>
                      <a:pt x="5458" y="655"/>
                    </a:cubicBezTo>
                    <a:cubicBezTo>
                      <a:pt x="5479" y="608"/>
                      <a:pt x="5458" y="545"/>
                      <a:pt x="5458" y="503"/>
                    </a:cubicBezTo>
                    <a:cubicBezTo>
                      <a:pt x="5458" y="393"/>
                      <a:pt x="5437" y="304"/>
                      <a:pt x="5437" y="304"/>
                    </a:cubicBezTo>
                    <a:lnTo>
                      <a:pt x="5390" y="262"/>
                    </a:lnTo>
                    <a:lnTo>
                      <a:pt x="69"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38"/>
              <p:cNvSpPr/>
              <p:nvPr/>
            </p:nvSpPr>
            <p:spPr>
              <a:xfrm>
                <a:off x="4275931" y="4050865"/>
                <a:ext cx="964704" cy="265196"/>
              </a:xfrm>
              <a:custGeom>
                <a:avLst/>
                <a:gdLst/>
                <a:ahLst/>
                <a:cxnLst/>
                <a:rect l="l" t="t" r="r" b="b"/>
                <a:pathLst>
                  <a:path w="6155" h="1692" extrusionOk="0">
                    <a:moveTo>
                      <a:pt x="6023" y="1"/>
                    </a:moveTo>
                    <a:lnTo>
                      <a:pt x="1" y="744"/>
                    </a:lnTo>
                    <a:cubicBezTo>
                      <a:pt x="1" y="744"/>
                      <a:pt x="179" y="1488"/>
                      <a:pt x="373" y="1530"/>
                    </a:cubicBezTo>
                    <a:cubicBezTo>
                      <a:pt x="532" y="1547"/>
                      <a:pt x="1557" y="1691"/>
                      <a:pt x="1981" y="1691"/>
                    </a:cubicBezTo>
                    <a:cubicBezTo>
                      <a:pt x="2086" y="1691"/>
                      <a:pt x="2154" y="1683"/>
                      <a:pt x="2164" y="1661"/>
                    </a:cubicBezTo>
                    <a:cubicBezTo>
                      <a:pt x="2202" y="1541"/>
                      <a:pt x="2095" y="1438"/>
                      <a:pt x="2311" y="1438"/>
                    </a:cubicBezTo>
                    <a:cubicBezTo>
                      <a:pt x="2331" y="1438"/>
                      <a:pt x="2353" y="1439"/>
                      <a:pt x="2378" y="1441"/>
                    </a:cubicBezTo>
                    <a:cubicBezTo>
                      <a:pt x="2539" y="1455"/>
                      <a:pt x="2967" y="1522"/>
                      <a:pt x="3489" y="1522"/>
                    </a:cubicBezTo>
                    <a:cubicBezTo>
                      <a:pt x="3904" y="1522"/>
                      <a:pt x="4379" y="1480"/>
                      <a:pt x="4824" y="1336"/>
                    </a:cubicBezTo>
                    <a:cubicBezTo>
                      <a:pt x="5850" y="1006"/>
                      <a:pt x="6070" y="613"/>
                      <a:pt x="6112" y="483"/>
                    </a:cubicBezTo>
                    <a:cubicBezTo>
                      <a:pt x="6154" y="373"/>
                      <a:pt x="6023" y="1"/>
                      <a:pt x="60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38"/>
              <p:cNvSpPr/>
              <p:nvPr/>
            </p:nvSpPr>
            <p:spPr>
              <a:xfrm>
                <a:off x="4269349" y="4040991"/>
                <a:ext cx="974578" cy="284161"/>
              </a:xfrm>
              <a:custGeom>
                <a:avLst/>
                <a:gdLst/>
                <a:ahLst/>
                <a:cxnLst/>
                <a:rect l="l" t="t" r="r" b="b"/>
                <a:pathLst>
                  <a:path w="6218" h="1813" extrusionOk="0">
                    <a:moveTo>
                      <a:pt x="6023" y="111"/>
                    </a:moveTo>
                    <a:cubicBezTo>
                      <a:pt x="6044" y="132"/>
                      <a:pt x="6044" y="195"/>
                      <a:pt x="6086" y="263"/>
                    </a:cubicBezTo>
                    <a:cubicBezTo>
                      <a:pt x="6086" y="326"/>
                      <a:pt x="6112" y="373"/>
                      <a:pt x="6112" y="436"/>
                    </a:cubicBezTo>
                    <a:lnTo>
                      <a:pt x="6112" y="546"/>
                    </a:lnTo>
                    <a:cubicBezTo>
                      <a:pt x="6065" y="655"/>
                      <a:pt x="5871" y="1027"/>
                      <a:pt x="4866" y="1352"/>
                    </a:cubicBezTo>
                    <a:cubicBezTo>
                      <a:pt x="4462" y="1495"/>
                      <a:pt x="4031" y="1537"/>
                      <a:pt x="3652" y="1537"/>
                    </a:cubicBezTo>
                    <a:cubicBezTo>
                      <a:pt x="3559" y="1537"/>
                      <a:pt x="3469" y="1534"/>
                      <a:pt x="3384" y="1530"/>
                    </a:cubicBezTo>
                    <a:cubicBezTo>
                      <a:pt x="2923" y="1530"/>
                      <a:pt x="2577" y="1462"/>
                      <a:pt x="2420" y="1441"/>
                    </a:cubicBezTo>
                    <a:cubicBezTo>
                      <a:pt x="2337" y="1441"/>
                      <a:pt x="2289" y="1441"/>
                      <a:pt x="2248" y="1462"/>
                    </a:cubicBezTo>
                    <a:cubicBezTo>
                      <a:pt x="2206" y="1462"/>
                      <a:pt x="2185" y="1504"/>
                      <a:pt x="2158" y="1530"/>
                    </a:cubicBezTo>
                    <a:lnTo>
                      <a:pt x="2158" y="1635"/>
                    </a:lnTo>
                    <a:lnTo>
                      <a:pt x="2158" y="1682"/>
                    </a:lnTo>
                    <a:cubicBezTo>
                      <a:pt x="2138" y="1682"/>
                      <a:pt x="2138" y="1703"/>
                      <a:pt x="2117" y="1703"/>
                    </a:cubicBezTo>
                    <a:lnTo>
                      <a:pt x="1944" y="1703"/>
                    </a:lnTo>
                    <a:cubicBezTo>
                      <a:pt x="1792" y="1703"/>
                      <a:pt x="1572" y="1682"/>
                      <a:pt x="1373" y="1661"/>
                    </a:cubicBezTo>
                    <a:cubicBezTo>
                      <a:pt x="959" y="1614"/>
                      <a:pt x="525" y="1551"/>
                      <a:pt x="436" y="1530"/>
                    </a:cubicBezTo>
                    <a:cubicBezTo>
                      <a:pt x="415" y="1530"/>
                      <a:pt x="373" y="1483"/>
                      <a:pt x="326" y="1420"/>
                    </a:cubicBezTo>
                    <a:cubicBezTo>
                      <a:pt x="284" y="1352"/>
                      <a:pt x="242" y="1268"/>
                      <a:pt x="221" y="1158"/>
                    </a:cubicBezTo>
                    <a:cubicBezTo>
                      <a:pt x="153" y="1006"/>
                      <a:pt x="132" y="896"/>
                      <a:pt x="111" y="849"/>
                    </a:cubicBezTo>
                    <a:lnTo>
                      <a:pt x="6023" y="111"/>
                    </a:lnTo>
                    <a:close/>
                    <a:moveTo>
                      <a:pt x="6065" y="1"/>
                    </a:moveTo>
                    <a:lnTo>
                      <a:pt x="43" y="765"/>
                    </a:lnTo>
                    <a:lnTo>
                      <a:pt x="1" y="828"/>
                    </a:lnTo>
                    <a:cubicBezTo>
                      <a:pt x="1" y="828"/>
                      <a:pt x="43" y="1006"/>
                      <a:pt x="111" y="1200"/>
                    </a:cubicBezTo>
                    <a:cubicBezTo>
                      <a:pt x="153" y="1289"/>
                      <a:pt x="174" y="1399"/>
                      <a:pt x="242" y="1483"/>
                    </a:cubicBezTo>
                    <a:cubicBezTo>
                      <a:pt x="284" y="1551"/>
                      <a:pt x="326" y="1614"/>
                      <a:pt x="415" y="1635"/>
                    </a:cubicBezTo>
                    <a:cubicBezTo>
                      <a:pt x="525" y="1661"/>
                      <a:pt x="938" y="1724"/>
                      <a:pt x="1352" y="1766"/>
                    </a:cubicBezTo>
                    <a:cubicBezTo>
                      <a:pt x="1572" y="1792"/>
                      <a:pt x="1766" y="1813"/>
                      <a:pt x="1923" y="1813"/>
                    </a:cubicBezTo>
                    <a:cubicBezTo>
                      <a:pt x="2007" y="1813"/>
                      <a:pt x="2075" y="1813"/>
                      <a:pt x="2117" y="1792"/>
                    </a:cubicBezTo>
                    <a:lnTo>
                      <a:pt x="2206" y="1792"/>
                    </a:lnTo>
                    <a:cubicBezTo>
                      <a:pt x="2206" y="1766"/>
                      <a:pt x="2248" y="1766"/>
                      <a:pt x="2248" y="1724"/>
                    </a:cubicBezTo>
                    <a:cubicBezTo>
                      <a:pt x="2268" y="1703"/>
                      <a:pt x="2268" y="1661"/>
                      <a:pt x="2268" y="1614"/>
                    </a:cubicBezTo>
                    <a:lnTo>
                      <a:pt x="2268" y="1572"/>
                    </a:lnTo>
                    <a:lnTo>
                      <a:pt x="2268" y="1551"/>
                    </a:lnTo>
                    <a:lnTo>
                      <a:pt x="2399" y="1551"/>
                    </a:lnTo>
                    <a:cubicBezTo>
                      <a:pt x="2551" y="1572"/>
                      <a:pt x="2902" y="1635"/>
                      <a:pt x="3363" y="1635"/>
                    </a:cubicBezTo>
                    <a:cubicBezTo>
                      <a:pt x="3441" y="1639"/>
                      <a:pt x="3523" y="1642"/>
                      <a:pt x="3607" y="1642"/>
                    </a:cubicBezTo>
                    <a:cubicBezTo>
                      <a:pt x="4012" y="1642"/>
                      <a:pt x="4471" y="1588"/>
                      <a:pt x="4887" y="1462"/>
                    </a:cubicBezTo>
                    <a:cubicBezTo>
                      <a:pt x="5913" y="1137"/>
                      <a:pt x="6154" y="718"/>
                      <a:pt x="6196" y="566"/>
                    </a:cubicBezTo>
                    <a:cubicBezTo>
                      <a:pt x="6217" y="525"/>
                      <a:pt x="6217" y="483"/>
                      <a:pt x="6217" y="415"/>
                    </a:cubicBezTo>
                    <a:cubicBezTo>
                      <a:pt x="6217" y="373"/>
                      <a:pt x="6196" y="305"/>
                      <a:pt x="6175" y="242"/>
                    </a:cubicBezTo>
                    <a:cubicBezTo>
                      <a:pt x="6154" y="132"/>
                      <a:pt x="6112" y="43"/>
                      <a:pt x="6112" y="43"/>
                    </a:cubicBezTo>
                    <a:lnTo>
                      <a:pt x="6065"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38"/>
              <p:cNvSpPr/>
              <p:nvPr/>
            </p:nvSpPr>
            <p:spPr>
              <a:xfrm>
                <a:off x="2956068" y="3630660"/>
                <a:ext cx="865334" cy="484154"/>
              </a:xfrm>
              <a:custGeom>
                <a:avLst/>
                <a:gdLst/>
                <a:ahLst/>
                <a:cxnLst/>
                <a:rect l="l" t="t" r="r" b="b"/>
                <a:pathLst>
                  <a:path w="5521" h="3089" extrusionOk="0">
                    <a:moveTo>
                      <a:pt x="483" y="0"/>
                    </a:moveTo>
                    <a:cubicBezTo>
                      <a:pt x="326" y="21"/>
                      <a:pt x="132" y="194"/>
                      <a:pt x="111" y="351"/>
                    </a:cubicBezTo>
                    <a:cubicBezTo>
                      <a:pt x="90" y="524"/>
                      <a:pt x="1" y="1943"/>
                      <a:pt x="132" y="2158"/>
                    </a:cubicBezTo>
                    <a:cubicBezTo>
                      <a:pt x="284" y="2357"/>
                      <a:pt x="2247" y="2902"/>
                      <a:pt x="3232" y="3033"/>
                    </a:cubicBezTo>
                    <a:cubicBezTo>
                      <a:pt x="3492" y="3072"/>
                      <a:pt x="3720" y="3088"/>
                      <a:pt x="3921" y="3088"/>
                    </a:cubicBezTo>
                    <a:cubicBezTo>
                      <a:pt x="4494" y="3088"/>
                      <a:pt x="4839" y="2957"/>
                      <a:pt x="5018" y="2860"/>
                    </a:cubicBezTo>
                    <a:cubicBezTo>
                      <a:pt x="5259" y="2729"/>
                      <a:pt x="5411" y="2488"/>
                      <a:pt x="5458" y="2336"/>
                    </a:cubicBezTo>
                    <a:cubicBezTo>
                      <a:pt x="5500" y="2205"/>
                      <a:pt x="5521" y="1702"/>
                      <a:pt x="5479" y="1530"/>
                    </a:cubicBezTo>
                    <a:cubicBezTo>
                      <a:pt x="5411" y="1352"/>
                      <a:pt x="5348" y="1331"/>
                      <a:pt x="4934" y="1221"/>
                    </a:cubicBezTo>
                    <a:cubicBezTo>
                      <a:pt x="4494" y="1090"/>
                      <a:pt x="3599" y="786"/>
                      <a:pt x="3515" y="676"/>
                    </a:cubicBezTo>
                    <a:cubicBezTo>
                      <a:pt x="3426" y="566"/>
                      <a:pt x="3468" y="351"/>
                      <a:pt x="3468" y="351"/>
                    </a:cubicBezTo>
                    <a:lnTo>
                      <a:pt x="48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38"/>
              <p:cNvSpPr/>
              <p:nvPr/>
            </p:nvSpPr>
            <p:spPr>
              <a:xfrm>
                <a:off x="2956068" y="3620002"/>
                <a:ext cx="868625" cy="503433"/>
              </a:xfrm>
              <a:custGeom>
                <a:avLst/>
                <a:gdLst/>
                <a:ahLst/>
                <a:cxnLst/>
                <a:rect l="l" t="t" r="r" b="b"/>
                <a:pathLst>
                  <a:path w="5542" h="3212" extrusionOk="0">
                    <a:moveTo>
                      <a:pt x="504" y="110"/>
                    </a:moveTo>
                    <a:lnTo>
                      <a:pt x="3426" y="461"/>
                    </a:lnTo>
                    <a:cubicBezTo>
                      <a:pt x="3405" y="482"/>
                      <a:pt x="3405" y="482"/>
                      <a:pt x="3405" y="524"/>
                    </a:cubicBezTo>
                    <a:cubicBezTo>
                      <a:pt x="3405" y="613"/>
                      <a:pt x="3405" y="702"/>
                      <a:pt x="3468" y="765"/>
                    </a:cubicBezTo>
                    <a:cubicBezTo>
                      <a:pt x="3494" y="812"/>
                      <a:pt x="3515" y="812"/>
                      <a:pt x="3557" y="833"/>
                    </a:cubicBezTo>
                    <a:cubicBezTo>
                      <a:pt x="3578" y="854"/>
                      <a:pt x="3625" y="875"/>
                      <a:pt x="3688" y="896"/>
                    </a:cubicBezTo>
                    <a:cubicBezTo>
                      <a:pt x="3798" y="943"/>
                      <a:pt x="3929" y="1006"/>
                      <a:pt x="4080" y="1048"/>
                    </a:cubicBezTo>
                    <a:cubicBezTo>
                      <a:pt x="4363" y="1158"/>
                      <a:pt x="4693" y="1268"/>
                      <a:pt x="4908" y="1336"/>
                    </a:cubicBezTo>
                    <a:cubicBezTo>
                      <a:pt x="5128" y="1399"/>
                      <a:pt x="5238" y="1420"/>
                      <a:pt x="5301" y="1467"/>
                    </a:cubicBezTo>
                    <a:cubicBezTo>
                      <a:pt x="5369" y="1509"/>
                      <a:pt x="5390" y="1530"/>
                      <a:pt x="5411" y="1598"/>
                    </a:cubicBezTo>
                    <a:cubicBezTo>
                      <a:pt x="5432" y="1681"/>
                      <a:pt x="5432" y="1859"/>
                      <a:pt x="5432" y="2011"/>
                    </a:cubicBezTo>
                    <a:cubicBezTo>
                      <a:pt x="5432" y="2184"/>
                      <a:pt x="5411" y="2336"/>
                      <a:pt x="5411" y="2404"/>
                    </a:cubicBezTo>
                    <a:cubicBezTo>
                      <a:pt x="5369" y="2514"/>
                      <a:pt x="5238" y="2750"/>
                      <a:pt x="4997" y="2881"/>
                    </a:cubicBezTo>
                    <a:cubicBezTo>
                      <a:pt x="4812" y="2965"/>
                      <a:pt x="4461" y="3102"/>
                      <a:pt x="3865" y="3102"/>
                    </a:cubicBezTo>
                    <a:cubicBezTo>
                      <a:pt x="3684" y="3102"/>
                      <a:pt x="3481" y="3089"/>
                      <a:pt x="3253" y="3059"/>
                    </a:cubicBezTo>
                    <a:cubicBezTo>
                      <a:pt x="2750" y="2991"/>
                      <a:pt x="2007" y="2818"/>
                      <a:pt x="1399" y="2645"/>
                    </a:cubicBezTo>
                    <a:cubicBezTo>
                      <a:pt x="1069" y="2556"/>
                      <a:pt x="786" y="2446"/>
                      <a:pt x="566" y="2383"/>
                    </a:cubicBezTo>
                    <a:cubicBezTo>
                      <a:pt x="456" y="2336"/>
                      <a:pt x="373" y="2294"/>
                      <a:pt x="305" y="2273"/>
                    </a:cubicBezTo>
                    <a:cubicBezTo>
                      <a:pt x="242" y="2226"/>
                      <a:pt x="195" y="2205"/>
                      <a:pt x="174" y="2184"/>
                    </a:cubicBezTo>
                    <a:cubicBezTo>
                      <a:pt x="174" y="2184"/>
                      <a:pt x="153" y="2142"/>
                      <a:pt x="153" y="2074"/>
                    </a:cubicBezTo>
                    <a:cubicBezTo>
                      <a:pt x="132" y="2032"/>
                      <a:pt x="132" y="1943"/>
                      <a:pt x="132" y="1880"/>
                    </a:cubicBezTo>
                    <a:cubicBezTo>
                      <a:pt x="111" y="1702"/>
                      <a:pt x="111" y="1509"/>
                      <a:pt x="111" y="1310"/>
                    </a:cubicBezTo>
                    <a:cubicBezTo>
                      <a:pt x="132" y="1116"/>
                      <a:pt x="132" y="896"/>
                      <a:pt x="153" y="744"/>
                    </a:cubicBezTo>
                    <a:cubicBezTo>
                      <a:pt x="153" y="592"/>
                      <a:pt x="153" y="461"/>
                      <a:pt x="174" y="440"/>
                    </a:cubicBezTo>
                    <a:cubicBezTo>
                      <a:pt x="174" y="351"/>
                      <a:pt x="221" y="288"/>
                      <a:pt x="284" y="220"/>
                    </a:cubicBezTo>
                    <a:cubicBezTo>
                      <a:pt x="352" y="178"/>
                      <a:pt x="436" y="131"/>
                      <a:pt x="504" y="110"/>
                    </a:cubicBezTo>
                    <a:close/>
                    <a:moveTo>
                      <a:pt x="483" y="0"/>
                    </a:moveTo>
                    <a:cubicBezTo>
                      <a:pt x="394" y="27"/>
                      <a:pt x="305" y="68"/>
                      <a:pt x="221" y="157"/>
                    </a:cubicBezTo>
                    <a:cubicBezTo>
                      <a:pt x="132" y="220"/>
                      <a:pt x="90" y="309"/>
                      <a:pt x="64" y="419"/>
                    </a:cubicBezTo>
                    <a:cubicBezTo>
                      <a:pt x="64" y="461"/>
                      <a:pt x="43" y="571"/>
                      <a:pt x="43" y="744"/>
                    </a:cubicBezTo>
                    <a:cubicBezTo>
                      <a:pt x="22" y="896"/>
                      <a:pt x="22" y="1095"/>
                      <a:pt x="22" y="1310"/>
                    </a:cubicBezTo>
                    <a:cubicBezTo>
                      <a:pt x="1" y="1509"/>
                      <a:pt x="1" y="1702"/>
                      <a:pt x="22" y="1880"/>
                    </a:cubicBezTo>
                    <a:cubicBezTo>
                      <a:pt x="22" y="1964"/>
                      <a:pt x="22" y="2032"/>
                      <a:pt x="43" y="2095"/>
                    </a:cubicBezTo>
                    <a:cubicBezTo>
                      <a:pt x="64" y="2163"/>
                      <a:pt x="64" y="2205"/>
                      <a:pt x="90" y="2252"/>
                    </a:cubicBezTo>
                    <a:cubicBezTo>
                      <a:pt x="132" y="2294"/>
                      <a:pt x="174" y="2315"/>
                      <a:pt x="242" y="2357"/>
                    </a:cubicBezTo>
                    <a:cubicBezTo>
                      <a:pt x="326" y="2404"/>
                      <a:pt x="415" y="2425"/>
                      <a:pt x="525" y="2467"/>
                    </a:cubicBezTo>
                    <a:cubicBezTo>
                      <a:pt x="744" y="2556"/>
                      <a:pt x="1048" y="2645"/>
                      <a:pt x="1352" y="2729"/>
                    </a:cubicBezTo>
                    <a:cubicBezTo>
                      <a:pt x="1986" y="2928"/>
                      <a:pt x="2729" y="3101"/>
                      <a:pt x="3232" y="3169"/>
                    </a:cubicBezTo>
                    <a:cubicBezTo>
                      <a:pt x="3463" y="3199"/>
                      <a:pt x="3669" y="3211"/>
                      <a:pt x="3853" y="3211"/>
                    </a:cubicBezTo>
                    <a:cubicBezTo>
                      <a:pt x="4468" y="3211"/>
                      <a:pt x="4837" y="3070"/>
                      <a:pt x="5039" y="2970"/>
                    </a:cubicBezTo>
                    <a:cubicBezTo>
                      <a:pt x="5301" y="2839"/>
                      <a:pt x="5458" y="2577"/>
                      <a:pt x="5500" y="2425"/>
                    </a:cubicBezTo>
                    <a:cubicBezTo>
                      <a:pt x="5521" y="2336"/>
                      <a:pt x="5541" y="2184"/>
                      <a:pt x="5541" y="2011"/>
                    </a:cubicBezTo>
                    <a:cubicBezTo>
                      <a:pt x="5541" y="1859"/>
                      <a:pt x="5541" y="1681"/>
                      <a:pt x="5521" y="1571"/>
                    </a:cubicBezTo>
                    <a:cubicBezTo>
                      <a:pt x="5500" y="1488"/>
                      <a:pt x="5458" y="1420"/>
                      <a:pt x="5369" y="1378"/>
                    </a:cubicBezTo>
                    <a:cubicBezTo>
                      <a:pt x="5280" y="1336"/>
                      <a:pt x="5149" y="1289"/>
                      <a:pt x="4934" y="1226"/>
                    </a:cubicBezTo>
                    <a:cubicBezTo>
                      <a:pt x="4735" y="1158"/>
                      <a:pt x="4410" y="1048"/>
                      <a:pt x="4101" y="964"/>
                    </a:cubicBezTo>
                    <a:cubicBezTo>
                      <a:pt x="3970" y="896"/>
                      <a:pt x="3839" y="854"/>
                      <a:pt x="3730" y="812"/>
                    </a:cubicBezTo>
                    <a:cubicBezTo>
                      <a:pt x="3688" y="786"/>
                      <a:pt x="3646" y="765"/>
                      <a:pt x="3599" y="744"/>
                    </a:cubicBezTo>
                    <a:cubicBezTo>
                      <a:pt x="3578" y="723"/>
                      <a:pt x="3557" y="702"/>
                      <a:pt x="3557" y="702"/>
                    </a:cubicBezTo>
                    <a:cubicBezTo>
                      <a:pt x="3515" y="681"/>
                      <a:pt x="3515" y="592"/>
                      <a:pt x="3515" y="550"/>
                    </a:cubicBezTo>
                    <a:cubicBezTo>
                      <a:pt x="3515" y="482"/>
                      <a:pt x="3536" y="419"/>
                      <a:pt x="3536" y="419"/>
                    </a:cubicBezTo>
                    <a:lnTo>
                      <a:pt x="3494" y="351"/>
                    </a:lnTo>
                    <a:lnTo>
                      <a:pt x="504"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38"/>
              <p:cNvSpPr/>
              <p:nvPr/>
            </p:nvSpPr>
            <p:spPr>
              <a:xfrm>
                <a:off x="2956068" y="3630660"/>
                <a:ext cx="865334" cy="484154"/>
              </a:xfrm>
              <a:custGeom>
                <a:avLst/>
                <a:gdLst/>
                <a:ahLst/>
                <a:cxnLst/>
                <a:rect l="l" t="t" r="r" b="b"/>
                <a:pathLst>
                  <a:path w="5521" h="3089" extrusionOk="0">
                    <a:moveTo>
                      <a:pt x="483" y="0"/>
                    </a:moveTo>
                    <a:cubicBezTo>
                      <a:pt x="326" y="21"/>
                      <a:pt x="132" y="194"/>
                      <a:pt x="111" y="351"/>
                    </a:cubicBezTo>
                    <a:cubicBezTo>
                      <a:pt x="90" y="524"/>
                      <a:pt x="1" y="1943"/>
                      <a:pt x="132" y="2158"/>
                    </a:cubicBezTo>
                    <a:cubicBezTo>
                      <a:pt x="284" y="2357"/>
                      <a:pt x="2247" y="2902"/>
                      <a:pt x="3232" y="3033"/>
                    </a:cubicBezTo>
                    <a:cubicBezTo>
                      <a:pt x="3492" y="3072"/>
                      <a:pt x="3720" y="3088"/>
                      <a:pt x="3921" y="3088"/>
                    </a:cubicBezTo>
                    <a:cubicBezTo>
                      <a:pt x="4494" y="3088"/>
                      <a:pt x="4839" y="2957"/>
                      <a:pt x="5018" y="2860"/>
                    </a:cubicBezTo>
                    <a:cubicBezTo>
                      <a:pt x="5259" y="2729"/>
                      <a:pt x="5411" y="2488"/>
                      <a:pt x="5458" y="2336"/>
                    </a:cubicBezTo>
                    <a:cubicBezTo>
                      <a:pt x="5500" y="2205"/>
                      <a:pt x="5521" y="1702"/>
                      <a:pt x="5479" y="1530"/>
                    </a:cubicBezTo>
                    <a:cubicBezTo>
                      <a:pt x="5411" y="1352"/>
                      <a:pt x="5348" y="1331"/>
                      <a:pt x="4934" y="1221"/>
                    </a:cubicBezTo>
                    <a:cubicBezTo>
                      <a:pt x="4494" y="1090"/>
                      <a:pt x="3599" y="786"/>
                      <a:pt x="3515" y="676"/>
                    </a:cubicBezTo>
                    <a:cubicBezTo>
                      <a:pt x="3426" y="566"/>
                      <a:pt x="3468" y="351"/>
                      <a:pt x="3468" y="351"/>
                    </a:cubicBezTo>
                    <a:lnTo>
                      <a:pt x="483"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38"/>
              <p:cNvSpPr/>
              <p:nvPr/>
            </p:nvSpPr>
            <p:spPr>
              <a:xfrm>
                <a:off x="2956068" y="3620002"/>
                <a:ext cx="868625" cy="503433"/>
              </a:xfrm>
              <a:custGeom>
                <a:avLst/>
                <a:gdLst/>
                <a:ahLst/>
                <a:cxnLst/>
                <a:rect l="l" t="t" r="r" b="b"/>
                <a:pathLst>
                  <a:path w="5542" h="3212" extrusionOk="0">
                    <a:moveTo>
                      <a:pt x="504" y="110"/>
                    </a:moveTo>
                    <a:lnTo>
                      <a:pt x="3426" y="461"/>
                    </a:lnTo>
                    <a:cubicBezTo>
                      <a:pt x="3405" y="482"/>
                      <a:pt x="3405" y="482"/>
                      <a:pt x="3405" y="524"/>
                    </a:cubicBezTo>
                    <a:cubicBezTo>
                      <a:pt x="3405" y="613"/>
                      <a:pt x="3405" y="702"/>
                      <a:pt x="3468" y="765"/>
                    </a:cubicBezTo>
                    <a:cubicBezTo>
                      <a:pt x="3494" y="812"/>
                      <a:pt x="3515" y="812"/>
                      <a:pt x="3557" y="833"/>
                    </a:cubicBezTo>
                    <a:cubicBezTo>
                      <a:pt x="3578" y="854"/>
                      <a:pt x="3625" y="875"/>
                      <a:pt x="3688" y="896"/>
                    </a:cubicBezTo>
                    <a:cubicBezTo>
                      <a:pt x="3798" y="943"/>
                      <a:pt x="3929" y="1006"/>
                      <a:pt x="4080" y="1048"/>
                    </a:cubicBezTo>
                    <a:cubicBezTo>
                      <a:pt x="4363" y="1158"/>
                      <a:pt x="4693" y="1268"/>
                      <a:pt x="4908" y="1336"/>
                    </a:cubicBezTo>
                    <a:cubicBezTo>
                      <a:pt x="5128" y="1399"/>
                      <a:pt x="5238" y="1420"/>
                      <a:pt x="5301" y="1467"/>
                    </a:cubicBezTo>
                    <a:cubicBezTo>
                      <a:pt x="5369" y="1509"/>
                      <a:pt x="5390" y="1530"/>
                      <a:pt x="5411" y="1598"/>
                    </a:cubicBezTo>
                    <a:cubicBezTo>
                      <a:pt x="5432" y="1681"/>
                      <a:pt x="5432" y="1859"/>
                      <a:pt x="5432" y="2011"/>
                    </a:cubicBezTo>
                    <a:cubicBezTo>
                      <a:pt x="5432" y="2184"/>
                      <a:pt x="5411" y="2336"/>
                      <a:pt x="5411" y="2404"/>
                    </a:cubicBezTo>
                    <a:cubicBezTo>
                      <a:pt x="5369" y="2514"/>
                      <a:pt x="5238" y="2750"/>
                      <a:pt x="4997" y="2881"/>
                    </a:cubicBezTo>
                    <a:cubicBezTo>
                      <a:pt x="4812" y="2965"/>
                      <a:pt x="4461" y="3102"/>
                      <a:pt x="3865" y="3102"/>
                    </a:cubicBezTo>
                    <a:cubicBezTo>
                      <a:pt x="3684" y="3102"/>
                      <a:pt x="3481" y="3089"/>
                      <a:pt x="3253" y="3059"/>
                    </a:cubicBezTo>
                    <a:cubicBezTo>
                      <a:pt x="2750" y="2991"/>
                      <a:pt x="2007" y="2818"/>
                      <a:pt x="1399" y="2645"/>
                    </a:cubicBezTo>
                    <a:cubicBezTo>
                      <a:pt x="1069" y="2556"/>
                      <a:pt x="786" y="2446"/>
                      <a:pt x="566" y="2383"/>
                    </a:cubicBezTo>
                    <a:cubicBezTo>
                      <a:pt x="456" y="2336"/>
                      <a:pt x="373" y="2294"/>
                      <a:pt x="305" y="2273"/>
                    </a:cubicBezTo>
                    <a:cubicBezTo>
                      <a:pt x="242" y="2226"/>
                      <a:pt x="195" y="2205"/>
                      <a:pt x="174" y="2184"/>
                    </a:cubicBezTo>
                    <a:cubicBezTo>
                      <a:pt x="174" y="2184"/>
                      <a:pt x="153" y="2142"/>
                      <a:pt x="153" y="2074"/>
                    </a:cubicBezTo>
                    <a:cubicBezTo>
                      <a:pt x="132" y="2032"/>
                      <a:pt x="132" y="1943"/>
                      <a:pt x="132" y="1880"/>
                    </a:cubicBezTo>
                    <a:cubicBezTo>
                      <a:pt x="111" y="1702"/>
                      <a:pt x="111" y="1509"/>
                      <a:pt x="111" y="1310"/>
                    </a:cubicBezTo>
                    <a:cubicBezTo>
                      <a:pt x="132" y="1116"/>
                      <a:pt x="132" y="896"/>
                      <a:pt x="153" y="744"/>
                    </a:cubicBezTo>
                    <a:cubicBezTo>
                      <a:pt x="153" y="592"/>
                      <a:pt x="153" y="461"/>
                      <a:pt x="174" y="440"/>
                    </a:cubicBezTo>
                    <a:cubicBezTo>
                      <a:pt x="174" y="351"/>
                      <a:pt x="221" y="288"/>
                      <a:pt x="284" y="220"/>
                    </a:cubicBezTo>
                    <a:cubicBezTo>
                      <a:pt x="352" y="178"/>
                      <a:pt x="436" y="131"/>
                      <a:pt x="504" y="110"/>
                    </a:cubicBezTo>
                    <a:close/>
                    <a:moveTo>
                      <a:pt x="483" y="0"/>
                    </a:moveTo>
                    <a:cubicBezTo>
                      <a:pt x="394" y="27"/>
                      <a:pt x="305" y="68"/>
                      <a:pt x="221" y="157"/>
                    </a:cubicBezTo>
                    <a:cubicBezTo>
                      <a:pt x="132" y="220"/>
                      <a:pt x="90" y="309"/>
                      <a:pt x="64" y="419"/>
                    </a:cubicBezTo>
                    <a:cubicBezTo>
                      <a:pt x="64" y="461"/>
                      <a:pt x="43" y="571"/>
                      <a:pt x="43" y="744"/>
                    </a:cubicBezTo>
                    <a:cubicBezTo>
                      <a:pt x="22" y="896"/>
                      <a:pt x="22" y="1095"/>
                      <a:pt x="22" y="1310"/>
                    </a:cubicBezTo>
                    <a:cubicBezTo>
                      <a:pt x="1" y="1509"/>
                      <a:pt x="1" y="1702"/>
                      <a:pt x="22" y="1880"/>
                    </a:cubicBezTo>
                    <a:cubicBezTo>
                      <a:pt x="22" y="1964"/>
                      <a:pt x="22" y="2032"/>
                      <a:pt x="43" y="2095"/>
                    </a:cubicBezTo>
                    <a:cubicBezTo>
                      <a:pt x="64" y="2163"/>
                      <a:pt x="64" y="2205"/>
                      <a:pt x="90" y="2252"/>
                    </a:cubicBezTo>
                    <a:cubicBezTo>
                      <a:pt x="132" y="2294"/>
                      <a:pt x="174" y="2315"/>
                      <a:pt x="242" y="2357"/>
                    </a:cubicBezTo>
                    <a:cubicBezTo>
                      <a:pt x="326" y="2404"/>
                      <a:pt x="415" y="2425"/>
                      <a:pt x="525" y="2467"/>
                    </a:cubicBezTo>
                    <a:cubicBezTo>
                      <a:pt x="744" y="2556"/>
                      <a:pt x="1048" y="2645"/>
                      <a:pt x="1352" y="2729"/>
                    </a:cubicBezTo>
                    <a:cubicBezTo>
                      <a:pt x="1986" y="2928"/>
                      <a:pt x="2729" y="3101"/>
                      <a:pt x="3232" y="3169"/>
                    </a:cubicBezTo>
                    <a:cubicBezTo>
                      <a:pt x="3463" y="3199"/>
                      <a:pt x="3669" y="3211"/>
                      <a:pt x="3853" y="3211"/>
                    </a:cubicBezTo>
                    <a:cubicBezTo>
                      <a:pt x="4468" y="3211"/>
                      <a:pt x="4837" y="3070"/>
                      <a:pt x="5039" y="2970"/>
                    </a:cubicBezTo>
                    <a:cubicBezTo>
                      <a:pt x="5301" y="2839"/>
                      <a:pt x="5458" y="2577"/>
                      <a:pt x="5500" y="2425"/>
                    </a:cubicBezTo>
                    <a:cubicBezTo>
                      <a:pt x="5521" y="2336"/>
                      <a:pt x="5541" y="2184"/>
                      <a:pt x="5541" y="2011"/>
                    </a:cubicBezTo>
                    <a:cubicBezTo>
                      <a:pt x="5541" y="1859"/>
                      <a:pt x="5541" y="1681"/>
                      <a:pt x="5521" y="1571"/>
                    </a:cubicBezTo>
                    <a:cubicBezTo>
                      <a:pt x="5500" y="1488"/>
                      <a:pt x="5458" y="1420"/>
                      <a:pt x="5369" y="1378"/>
                    </a:cubicBezTo>
                    <a:cubicBezTo>
                      <a:pt x="5280" y="1336"/>
                      <a:pt x="5149" y="1289"/>
                      <a:pt x="4934" y="1226"/>
                    </a:cubicBezTo>
                    <a:cubicBezTo>
                      <a:pt x="4735" y="1158"/>
                      <a:pt x="4410" y="1048"/>
                      <a:pt x="4101" y="964"/>
                    </a:cubicBezTo>
                    <a:cubicBezTo>
                      <a:pt x="3970" y="896"/>
                      <a:pt x="3839" y="854"/>
                      <a:pt x="3730" y="812"/>
                    </a:cubicBezTo>
                    <a:cubicBezTo>
                      <a:pt x="3688" y="786"/>
                      <a:pt x="3646" y="765"/>
                      <a:pt x="3599" y="744"/>
                    </a:cubicBezTo>
                    <a:cubicBezTo>
                      <a:pt x="3578" y="723"/>
                      <a:pt x="3557" y="702"/>
                      <a:pt x="3557" y="702"/>
                    </a:cubicBezTo>
                    <a:cubicBezTo>
                      <a:pt x="3515" y="681"/>
                      <a:pt x="3515" y="592"/>
                      <a:pt x="3515" y="550"/>
                    </a:cubicBezTo>
                    <a:cubicBezTo>
                      <a:pt x="3515" y="482"/>
                      <a:pt x="3536" y="419"/>
                      <a:pt x="3536" y="419"/>
                    </a:cubicBezTo>
                    <a:lnTo>
                      <a:pt x="3494" y="351"/>
                    </a:lnTo>
                    <a:lnTo>
                      <a:pt x="504"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38"/>
              <p:cNvSpPr/>
              <p:nvPr/>
            </p:nvSpPr>
            <p:spPr>
              <a:xfrm>
                <a:off x="4231575" y="3777520"/>
                <a:ext cx="1002477" cy="476474"/>
              </a:xfrm>
              <a:custGeom>
                <a:avLst/>
                <a:gdLst/>
                <a:ahLst/>
                <a:cxnLst/>
                <a:rect l="l" t="t" r="r" b="b"/>
                <a:pathLst>
                  <a:path w="6396" h="3040" extrusionOk="0">
                    <a:moveTo>
                      <a:pt x="3316" y="1"/>
                    </a:moveTo>
                    <a:lnTo>
                      <a:pt x="352" y="174"/>
                    </a:lnTo>
                    <a:cubicBezTo>
                      <a:pt x="174" y="242"/>
                      <a:pt x="1" y="462"/>
                      <a:pt x="1" y="655"/>
                    </a:cubicBezTo>
                    <a:cubicBezTo>
                      <a:pt x="1" y="828"/>
                      <a:pt x="174" y="2467"/>
                      <a:pt x="394" y="2661"/>
                    </a:cubicBezTo>
                    <a:cubicBezTo>
                      <a:pt x="574" y="2842"/>
                      <a:pt x="2491" y="3039"/>
                      <a:pt x="3694" y="3039"/>
                    </a:cubicBezTo>
                    <a:cubicBezTo>
                      <a:pt x="3817" y="3039"/>
                      <a:pt x="3933" y="3037"/>
                      <a:pt x="4039" y="3033"/>
                    </a:cubicBezTo>
                    <a:cubicBezTo>
                      <a:pt x="5175" y="2991"/>
                      <a:pt x="5741" y="2687"/>
                      <a:pt x="6002" y="2488"/>
                    </a:cubicBezTo>
                    <a:cubicBezTo>
                      <a:pt x="6243" y="2295"/>
                      <a:pt x="6374" y="1986"/>
                      <a:pt x="6374" y="1834"/>
                    </a:cubicBezTo>
                    <a:cubicBezTo>
                      <a:pt x="6395" y="1661"/>
                      <a:pt x="6306" y="1090"/>
                      <a:pt x="6222" y="896"/>
                    </a:cubicBezTo>
                    <a:cubicBezTo>
                      <a:pt x="6133" y="724"/>
                      <a:pt x="6065" y="724"/>
                      <a:pt x="5568" y="655"/>
                    </a:cubicBezTo>
                    <a:cubicBezTo>
                      <a:pt x="5065" y="593"/>
                      <a:pt x="3997" y="435"/>
                      <a:pt x="3866" y="331"/>
                    </a:cubicBezTo>
                    <a:cubicBezTo>
                      <a:pt x="3756" y="242"/>
                      <a:pt x="3316" y="1"/>
                      <a:pt x="3316"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38"/>
              <p:cNvSpPr/>
              <p:nvPr/>
            </p:nvSpPr>
            <p:spPr>
              <a:xfrm>
                <a:off x="4221858" y="3767646"/>
                <a:ext cx="1018778" cy="496850"/>
              </a:xfrm>
              <a:custGeom>
                <a:avLst/>
                <a:gdLst/>
                <a:ahLst/>
                <a:cxnLst/>
                <a:rect l="l" t="t" r="r" b="b"/>
                <a:pathLst>
                  <a:path w="6500" h="3170" extrusionOk="0">
                    <a:moveTo>
                      <a:pt x="3357" y="106"/>
                    </a:moveTo>
                    <a:cubicBezTo>
                      <a:pt x="3378" y="132"/>
                      <a:pt x="3467" y="174"/>
                      <a:pt x="3577" y="237"/>
                    </a:cubicBezTo>
                    <a:cubicBezTo>
                      <a:pt x="3708" y="305"/>
                      <a:pt x="3839" y="394"/>
                      <a:pt x="3902" y="436"/>
                    </a:cubicBezTo>
                    <a:cubicBezTo>
                      <a:pt x="3928" y="457"/>
                      <a:pt x="3949" y="478"/>
                      <a:pt x="3991" y="498"/>
                    </a:cubicBezTo>
                    <a:cubicBezTo>
                      <a:pt x="4033" y="498"/>
                      <a:pt x="4101" y="525"/>
                      <a:pt x="4163" y="546"/>
                    </a:cubicBezTo>
                    <a:cubicBezTo>
                      <a:pt x="4294" y="567"/>
                      <a:pt x="4452" y="608"/>
                      <a:pt x="4624" y="629"/>
                    </a:cubicBezTo>
                    <a:cubicBezTo>
                      <a:pt x="4975" y="697"/>
                      <a:pt x="5368" y="739"/>
                      <a:pt x="5604" y="787"/>
                    </a:cubicBezTo>
                    <a:cubicBezTo>
                      <a:pt x="5865" y="807"/>
                      <a:pt x="6023" y="828"/>
                      <a:pt x="6085" y="849"/>
                    </a:cubicBezTo>
                    <a:cubicBezTo>
                      <a:pt x="6174" y="870"/>
                      <a:pt x="6195" y="891"/>
                      <a:pt x="6237" y="980"/>
                    </a:cubicBezTo>
                    <a:cubicBezTo>
                      <a:pt x="6284" y="1069"/>
                      <a:pt x="6326" y="1263"/>
                      <a:pt x="6347" y="1441"/>
                    </a:cubicBezTo>
                    <a:cubicBezTo>
                      <a:pt x="6368" y="1635"/>
                      <a:pt x="6389" y="1808"/>
                      <a:pt x="6389" y="1876"/>
                    </a:cubicBezTo>
                    <a:cubicBezTo>
                      <a:pt x="6368" y="2028"/>
                      <a:pt x="6258" y="2331"/>
                      <a:pt x="6023" y="2509"/>
                    </a:cubicBezTo>
                    <a:cubicBezTo>
                      <a:pt x="5782" y="2682"/>
                      <a:pt x="5211" y="3012"/>
                      <a:pt x="4101" y="3054"/>
                    </a:cubicBezTo>
                    <a:cubicBezTo>
                      <a:pt x="4004" y="3058"/>
                      <a:pt x="3899" y="3059"/>
                      <a:pt x="3787" y="3059"/>
                    </a:cubicBezTo>
                    <a:cubicBezTo>
                      <a:pt x="3241" y="3059"/>
                      <a:pt x="2534" y="3018"/>
                      <a:pt x="1917" y="2944"/>
                    </a:cubicBezTo>
                    <a:cubicBezTo>
                      <a:pt x="1545" y="2923"/>
                      <a:pt x="1220" y="2881"/>
                      <a:pt x="958" y="2813"/>
                    </a:cubicBezTo>
                    <a:cubicBezTo>
                      <a:pt x="828" y="2792"/>
                      <a:pt x="718" y="2771"/>
                      <a:pt x="629" y="2750"/>
                    </a:cubicBezTo>
                    <a:cubicBezTo>
                      <a:pt x="545" y="2724"/>
                      <a:pt x="498" y="2703"/>
                      <a:pt x="477" y="2682"/>
                    </a:cubicBezTo>
                    <a:cubicBezTo>
                      <a:pt x="477" y="2682"/>
                      <a:pt x="435" y="2640"/>
                      <a:pt x="414" y="2572"/>
                    </a:cubicBezTo>
                    <a:cubicBezTo>
                      <a:pt x="393" y="2509"/>
                      <a:pt x="367" y="2420"/>
                      <a:pt x="346" y="2331"/>
                    </a:cubicBezTo>
                    <a:cubicBezTo>
                      <a:pt x="304" y="2159"/>
                      <a:pt x="262" y="1939"/>
                      <a:pt x="236" y="1703"/>
                    </a:cubicBezTo>
                    <a:cubicBezTo>
                      <a:pt x="194" y="1483"/>
                      <a:pt x="173" y="1263"/>
                      <a:pt x="152" y="1069"/>
                    </a:cubicBezTo>
                    <a:cubicBezTo>
                      <a:pt x="131" y="891"/>
                      <a:pt x="131" y="739"/>
                      <a:pt x="105" y="718"/>
                    </a:cubicBezTo>
                    <a:cubicBezTo>
                      <a:pt x="105" y="629"/>
                      <a:pt x="152" y="546"/>
                      <a:pt x="215" y="457"/>
                    </a:cubicBezTo>
                    <a:cubicBezTo>
                      <a:pt x="283" y="368"/>
                      <a:pt x="346" y="326"/>
                      <a:pt x="435" y="284"/>
                    </a:cubicBezTo>
                    <a:lnTo>
                      <a:pt x="3357" y="106"/>
                    </a:lnTo>
                    <a:close/>
                    <a:moveTo>
                      <a:pt x="3378" y="1"/>
                    </a:moveTo>
                    <a:lnTo>
                      <a:pt x="414" y="195"/>
                    </a:lnTo>
                    <a:lnTo>
                      <a:pt x="393" y="195"/>
                    </a:lnTo>
                    <a:cubicBezTo>
                      <a:pt x="304" y="216"/>
                      <a:pt x="194" y="305"/>
                      <a:pt x="131" y="394"/>
                    </a:cubicBezTo>
                    <a:cubicBezTo>
                      <a:pt x="63" y="478"/>
                      <a:pt x="0" y="588"/>
                      <a:pt x="21" y="718"/>
                    </a:cubicBezTo>
                    <a:cubicBezTo>
                      <a:pt x="21" y="760"/>
                      <a:pt x="21" y="891"/>
                      <a:pt x="42" y="1090"/>
                    </a:cubicBezTo>
                    <a:cubicBezTo>
                      <a:pt x="63" y="1263"/>
                      <a:pt x="84" y="1504"/>
                      <a:pt x="131" y="1724"/>
                    </a:cubicBezTo>
                    <a:cubicBezTo>
                      <a:pt x="173" y="1939"/>
                      <a:pt x="194" y="2180"/>
                      <a:pt x="262" y="2358"/>
                    </a:cubicBezTo>
                    <a:cubicBezTo>
                      <a:pt x="283" y="2462"/>
                      <a:pt x="304" y="2530"/>
                      <a:pt x="325" y="2619"/>
                    </a:cubicBezTo>
                    <a:cubicBezTo>
                      <a:pt x="346" y="2682"/>
                      <a:pt x="367" y="2724"/>
                      <a:pt x="414" y="2771"/>
                    </a:cubicBezTo>
                    <a:cubicBezTo>
                      <a:pt x="456" y="2792"/>
                      <a:pt x="524" y="2813"/>
                      <a:pt x="608" y="2855"/>
                    </a:cubicBezTo>
                    <a:cubicBezTo>
                      <a:pt x="697" y="2881"/>
                      <a:pt x="807" y="2902"/>
                      <a:pt x="938" y="2923"/>
                    </a:cubicBezTo>
                    <a:cubicBezTo>
                      <a:pt x="1199" y="2965"/>
                      <a:pt x="1545" y="3012"/>
                      <a:pt x="1917" y="3054"/>
                    </a:cubicBezTo>
                    <a:cubicBezTo>
                      <a:pt x="2534" y="3128"/>
                      <a:pt x="3241" y="3169"/>
                      <a:pt x="3787" y="3169"/>
                    </a:cubicBezTo>
                    <a:cubicBezTo>
                      <a:pt x="3899" y="3169"/>
                      <a:pt x="4004" y="3168"/>
                      <a:pt x="4101" y="3164"/>
                    </a:cubicBezTo>
                    <a:cubicBezTo>
                      <a:pt x="5237" y="3117"/>
                      <a:pt x="5824" y="2792"/>
                      <a:pt x="6085" y="2593"/>
                    </a:cubicBezTo>
                    <a:cubicBezTo>
                      <a:pt x="6347" y="2379"/>
                      <a:pt x="6478" y="2070"/>
                      <a:pt x="6499" y="1897"/>
                    </a:cubicBezTo>
                    <a:cubicBezTo>
                      <a:pt x="6499" y="1787"/>
                      <a:pt x="6478" y="1614"/>
                      <a:pt x="6457" y="1415"/>
                    </a:cubicBezTo>
                    <a:cubicBezTo>
                      <a:pt x="6436" y="1242"/>
                      <a:pt x="6389" y="1048"/>
                      <a:pt x="6347" y="938"/>
                    </a:cubicBezTo>
                    <a:cubicBezTo>
                      <a:pt x="6305" y="849"/>
                      <a:pt x="6237" y="787"/>
                      <a:pt x="6127" y="739"/>
                    </a:cubicBezTo>
                    <a:cubicBezTo>
                      <a:pt x="6023" y="718"/>
                      <a:pt x="5865" y="697"/>
                      <a:pt x="5630" y="677"/>
                    </a:cubicBezTo>
                    <a:cubicBezTo>
                      <a:pt x="5389" y="629"/>
                      <a:pt x="4996" y="588"/>
                      <a:pt x="4645" y="525"/>
                    </a:cubicBezTo>
                    <a:cubicBezTo>
                      <a:pt x="4472" y="498"/>
                      <a:pt x="4321" y="457"/>
                      <a:pt x="4190" y="436"/>
                    </a:cubicBezTo>
                    <a:cubicBezTo>
                      <a:pt x="4122" y="415"/>
                      <a:pt x="4080" y="415"/>
                      <a:pt x="4033" y="394"/>
                    </a:cubicBezTo>
                    <a:cubicBezTo>
                      <a:pt x="3991" y="368"/>
                      <a:pt x="3970" y="368"/>
                      <a:pt x="3970" y="368"/>
                    </a:cubicBezTo>
                    <a:cubicBezTo>
                      <a:pt x="3902" y="305"/>
                      <a:pt x="3771" y="216"/>
                      <a:pt x="3640" y="153"/>
                    </a:cubicBezTo>
                    <a:cubicBezTo>
                      <a:pt x="3509" y="64"/>
                      <a:pt x="3404" y="22"/>
                      <a:pt x="3404" y="22"/>
                    </a:cubicBezTo>
                    <a:lnTo>
                      <a:pt x="3378"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38"/>
              <p:cNvSpPr/>
              <p:nvPr/>
            </p:nvSpPr>
            <p:spPr>
              <a:xfrm>
                <a:off x="3267187" y="3657775"/>
                <a:ext cx="509859" cy="246858"/>
              </a:xfrm>
              <a:custGeom>
                <a:avLst/>
                <a:gdLst/>
                <a:ahLst/>
                <a:cxnLst/>
                <a:rect l="l" t="t" r="r" b="b"/>
                <a:pathLst>
                  <a:path w="3253" h="1575" extrusionOk="0">
                    <a:moveTo>
                      <a:pt x="43" y="0"/>
                    </a:moveTo>
                    <a:cubicBezTo>
                      <a:pt x="22" y="199"/>
                      <a:pt x="1" y="676"/>
                      <a:pt x="242" y="896"/>
                    </a:cubicBezTo>
                    <a:cubicBezTo>
                      <a:pt x="551" y="1126"/>
                      <a:pt x="1700" y="1575"/>
                      <a:pt x="2373" y="1575"/>
                    </a:cubicBezTo>
                    <a:cubicBezTo>
                      <a:pt x="2406" y="1575"/>
                      <a:pt x="2437" y="1573"/>
                      <a:pt x="2467" y="1571"/>
                    </a:cubicBezTo>
                    <a:cubicBezTo>
                      <a:pt x="3101" y="1529"/>
                      <a:pt x="3253" y="1357"/>
                      <a:pt x="3185" y="1116"/>
                    </a:cubicBezTo>
                    <a:cubicBezTo>
                      <a:pt x="3122" y="1095"/>
                      <a:pt x="3033" y="1069"/>
                      <a:pt x="2949" y="1048"/>
                    </a:cubicBezTo>
                    <a:cubicBezTo>
                      <a:pt x="2509" y="917"/>
                      <a:pt x="1614" y="613"/>
                      <a:pt x="1530" y="503"/>
                    </a:cubicBezTo>
                    <a:cubicBezTo>
                      <a:pt x="1441" y="393"/>
                      <a:pt x="1483" y="178"/>
                      <a:pt x="1483" y="178"/>
                    </a:cubicBezTo>
                    <a:lnTo>
                      <a:pt x="4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38"/>
              <p:cNvSpPr/>
              <p:nvPr/>
            </p:nvSpPr>
            <p:spPr>
              <a:xfrm>
                <a:off x="3263895" y="3651192"/>
                <a:ext cx="516442" cy="260650"/>
              </a:xfrm>
              <a:custGeom>
                <a:avLst/>
                <a:gdLst/>
                <a:ahLst/>
                <a:cxnLst/>
                <a:rect l="l" t="t" r="r" b="b"/>
                <a:pathLst>
                  <a:path w="3295" h="1663" extrusionOk="0">
                    <a:moveTo>
                      <a:pt x="132" y="110"/>
                    </a:moveTo>
                    <a:lnTo>
                      <a:pt x="1462" y="262"/>
                    </a:lnTo>
                    <a:cubicBezTo>
                      <a:pt x="1441" y="283"/>
                      <a:pt x="1441" y="283"/>
                      <a:pt x="1441" y="325"/>
                    </a:cubicBezTo>
                    <a:cubicBezTo>
                      <a:pt x="1441" y="414"/>
                      <a:pt x="1441" y="503"/>
                      <a:pt x="1504" y="566"/>
                    </a:cubicBezTo>
                    <a:cubicBezTo>
                      <a:pt x="1530" y="613"/>
                      <a:pt x="1551" y="613"/>
                      <a:pt x="1593" y="634"/>
                    </a:cubicBezTo>
                    <a:cubicBezTo>
                      <a:pt x="1614" y="655"/>
                      <a:pt x="1661" y="676"/>
                      <a:pt x="1724" y="697"/>
                    </a:cubicBezTo>
                    <a:cubicBezTo>
                      <a:pt x="1834" y="744"/>
                      <a:pt x="1965" y="807"/>
                      <a:pt x="2116" y="849"/>
                    </a:cubicBezTo>
                    <a:cubicBezTo>
                      <a:pt x="2399" y="959"/>
                      <a:pt x="2729" y="1069"/>
                      <a:pt x="2944" y="1137"/>
                    </a:cubicBezTo>
                    <a:cubicBezTo>
                      <a:pt x="3033" y="1158"/>
                      <a:pt x="3101" y="1179"/>
                      <a:pt x="3164" y="1200"/>
                    </a:cubicBezTo>
                    <a:lnTo>
                      <a:pt x="3164" y="1310"/>
                    </a:lnTo>
                    <a:cubicBezTo>
                      <a:pt x="3143" y="1351"/>
                      <a:pt x="3122" y="1372"/>
                      <a:pt x="3075" y="1420"/>
                    </a:cubicBezTo>
                    <a:cubicBezTo>
                      <a:pt x="2991" y="1482"/>
                      <a:pt x="2792" y="1530"/>
                      <a:pt x="2488" y="1550"/>
                    </a:cubicBezTo>
                    <a:cubicBezTo>
                      <a:pt x="2459" y="1553"/>
                      <a:pt x="2427" y="1554"/>
                      <a:pt x="2395" y="1554"/>
                    </a:cubicBezTo>
                    <a:cubicBezTo>
                      <a:pt x="2091" y="1554"/>
                      <a:pt x="1660" y="1468"/>
                      <a:pt x="1268" y="1331"/>
                    </a:cubicBezTo>
                    <a:cubicBezTo>
                      <a:pt x="849" y="1179"/>
                      <a:pt x="435" y="1006"/>
                      <a:pt x="304" y="896"/>
                    </a:cubicBezTo>
                    <a:cubicBezTo>
                      <a:pt x="194" y="807"/>
                      <a:pt x="132" y="634"/>
                      <a:pt x="132" y="482"/>
                    </a:cubicBezTo>
                    <a:cubicBezTo>
                      <a:pt x="111" y="325"/>
                      <a:pt x="111" y="194"/>
                      <a:pt x="132" y="110"/>
                    </a:cubicBezTo>
                    <a:close/>
                    <a:moveTo>
                      <a:pt x="90" y="0"/>
                    </a:moveTo>
                    <a:lnTo>
                      <a:pt x="22" y="42"/>
                    </a:lnTo>
                    <a:cubicBezTo>
                      <a:pt x="1" y="131"/>
                      <a:pt x="1" y="304"/>
                      <a:pt x="22" y="482"/>
                    </a:cubicBezTo>
                    <a:cubicBezTo>
                      <a:pt x="43" y="676"/>
                      <a:pt x="90" y="849"/>
                      <a:pt x="242" y="959"/>
                    </a:cubicBezTo>
                    <a:cubicBezTo>
                      <a:pt x="414" y="1111"/>
                      <a:pt x="807" y="1289"/>
                      <a:pt x="1242" y="1440"/>
                    </a:cubicBezTo>
                    <a:cubicBezTo>
                      <a:pt x="1645" y="1561"/>
                      <a:pt x="2080" y="1663"/>
                      <a:pt x="2419" y="1663"/>
                    </a:cubicBezTo>
                    <a:cubicBezTo>
                      <a:pt x="2450" y="1663"/>
                      <a:pt x="2480" y="1662"/>
                      <a:pt x="2509" y="1660"/>
                    </a:cubicBezTo>
                    <a:cubicBezTo>
                      <a:pt x="2813" y="1634"/>
                      <a:pt x="3012" y="1592"/>
                      <a:pt x="3143" y="1503"/>
                    </a:cubicBezTo>
                    <a:cubicBezTo>
                      <a:pt x="3206" y="1461"/>
                      <a:pt x="3253" y="1399"/>
                      <a:pt x="3274" y="1351"/>
                    </a:cubicBezTo>
                    <a:cubicBezTo>
                      <a:pt x="3295" y="1289"/>
                      <a:pt x="3274" y="1221"/>
                      <a:pt x="3274" y="1158"/>
                    </a:cubicBezTo>
                    <a:lnTo>
                      <a:pt x="3232" y="1111"/>
                    </a:lnTo>
                    <a:cubicBezTo>
                      <a:pt x="3164" y="1090"/>
                      <a:pt x="3075" y="1069"/>
                      <a:pt x="2970" y="1027"/>
                    </a:cubicBezTo>
                    <a:cubicBezTo>
                      <a:pt x="2771" y="959"/>
                      <a:pt x="2446" y="849"/>
                      <a:pt x="2137" y="765"/>
                    </a:cubicBezTo>
                    <a:cubicBezTo>
                      <a:pt x="2006" y="697"/>
                      <a:pt x="1875" y="655"/>
                      <a:pt x="1766" y="613"/>
                    </a:cubicBezTo>
                    <a:cubicBezTo>
                      <a:pt x="1724" y="587"/>
                      <a:pt x="1682" y="566"/>
                      <a:pt x="1635" y="545"/>
                    </a:cubicBezTo>
                    <a:cubicBezTo>
                      <a:pt x="1614" y="524"/>
                      <a:pt x="1593" y="503"/>
                      <a:pt x="1593" y="503"/>
                    </a:cubicBezTo>
                    <a:cubicBezTo>
                      <a:pt x="1551" y="482"/>
                      <a:pt x="1551" y="393"/>
                      <a:pt x="1551" y="325"/>
                    </a:cubicBezTo>
                    <a:cubicBezTo>
                      <a:pt x="1551" y="283"/>
                      <a:pt x="1572" y="220"/>
                      <a:pt x="1572" y="220"/>
                    </a:cubicBezTo>
                    <a:lnTo>
                      <a:pt x="1530" y="152"/>
                    </a:lnTo>
                    <a:lnTo>
                      <a:pt x="90"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38"/>
              <p:cNvSpPr/>
              <p:nvPr/>
            </p:nvSpPr>
            <p:spPr>
              <a:xfrm>
                <a:off x="3267187" y="3657775"/>
                <a:ext cx="509859" cy="246858"/>
              </a:xfrm>
              <a:custGeom>
                <a:avLst/>
                <a:gdLst/>
                <a:ahLst/>
                <a:cxnLst/>
                <a:rect l="l" t="t" r="r" b="b"/>
                <a:pathLst>
                  <a:path w="3253" h="1575" extrusionOk="0">
                    <a:moveTo>
                      <a:pt x="43" y="0"/>
                    </a:moveTo>
                    <a:cubicBezTo>
                      <a:pt x="22" y="199"/>
                      <a:pt x="1" y="676"/>
                      <a:pt x="242" y="896"/>
                    </a:cubicBezTo>
                    <a:cubicBezTo>
                      <a:pt x="551" y="1126"/>
                      <a:pt x="1700" y="1575"/>
                      <a:pt x="2373" y="1575"/>
                    </a:cubicBezTo>
                    <a:cubicBezTo>
                      <a:pt x="2406" y="1575"/>
                      <a:pt x="2437" y="1573"/>
                      <a:pt x="2467" y="1571"/>
                    </a:cubicBezTo>
                    <a:cubicBezTo>
                      <a:pt x="3101" y="1529"/>
                      <a:pt x="3253" y="1357"/>
                      <a:pt x="3185" y="1116"/>
                    </a:cubicBezTo>
                    <a:cubicBezTo>
                      <a:pt x="3122" y="1095"/>
                      <a:pt x="3033" y="1069"/>
                      <a:pt x="2949" y="1048"/>
                    </a:cubicBezTo>
                    <a:cubicBezTo>
                      <a:pt x="2509" y="917"/>
                      <a:pt x="1614" y="613"/>
                      <a:pt x="1530" y="503"/>
                    </a:cubicBezTo>
                    <a:cubicBezTo>
                      <a:pt x="1441" y="393"/>
                      <a:pt x="1483" y="178"/>
                      <a:pt x="1483" y="178"/>
                    </a:cubicBezTo>
                    <a:lnTo>
                      <a:pt x="43"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38"/>
              <p:cNvSpPr/>
              <p:nvPr/>
            </p:nvSpPr>
            <p:spPr>
              <a:xfrm>
                <a:off x="3263895" y="3651192"/>
                <a:ext cx="516442" cy="260650"/>
              </a:xfrm>
              <a:custGeom>
                <a:avLst/>
                <a:gdLst/>
                <a:ahLst/>
                <a:cxnLst/>
                <a:rect l="l" t="t" r="r" b="b"/>
                <a:pathLst>
                  <a:path w="3295" h="1663" extrusionOk="0">
                    <a:moveTo>
                      <a:pt x="132" y="110"/>
                    </a:moveTo>
                    <a:lnTo>
                      <a:pt x="1462" y="262"/>
                    </a:lnTo>
                    <a:cubicBezTo>
                      <a:pt x="1441" y="283"/>
                      <a:pt x="1441" y="283"/>
                      <a:pt x="1441" y="325"/>
                    </a:cubicBezTo>
                    <a:cubicBezTo>
                      <a:pt x="1441" y="414"/>
                      <a:pt x="1441" y="503"/>
                      <a:pt x="1504" y="566"/>
                    </a:cubicBezTo>
                    <a:cubicBezTo>
                      <a:pt x="1530" y="613"/>
                      <a:pt x="1551" y="613"/>
                      <a:pt x="1593" y="634"/>
                    </a:cubicBezTo>
                    <a:cubicBezTo>
                      <a:pt x="1614" y="655"/>
                      <a:pt x="1661" y="676"/>
                      <a:pt x="1724" y="697"/>
                    </a:cubicBezTo>
                    <a:cubicBezTo>
                      <a:pt x="1834" y="744"/>
                      <a:pt x="1965" y="807"/>
                      <a:pt x="2116" y="849"/>
                    </a:cubicBezTo>
                    <a:cubicBezTo>
                      <a:pt x="2399" y="959"/>
                      <a:pt x="2729" y="1069"/>
                      <a:pt x="2944" y="1137"/>
                    </a:cubicBezTo>
                    <a:cubicBezTo>
                      <a:pt x="3033" y="1158"/>
                      <a:pt x="3101" y="1179"/>
                      <a:pt x="3164" y="1200"/>
                    </a:cubicBezTo>
                    <a:lnTo>
                      <a:pt x="3164" y="1310"/>
                    </a:lnTo>
                    <a:cubicBezTo>
                      <a:pt x="3143" y="1351"/>
                      <a:pt x="3122" y="1372"/>
                      <a:pt x="3075" y="1420"/>
                    </a:cubicBezTo>
                    <a:cubicBezTo>
                      <a:pt x="2991" y="1482"/>
                      <a:pt x="2792" y="1530"/>
                      <a:pt x="2488" y="1550"/>
                    </a:cubicBezTo>
                    <a:cubicBezTo>
                      <a:pt x="2459" y="1553"/>
                      <a:pt x="2427" y="1554"/>
                      <a:pt x="2395" y="1554"/>
                    </a:cubicBezTo>
                    <a:cubicBezTo>
                      <a:pt x="2091" y="1554"/>
                      <a:pt x="1660" y="1468"/>
                      <a:pt x="1268" y="1331"/>
                    </a:cubicBezTo>
                    <a:cubicBezTo>
                      <a:pt x="849" y="1179"/>
                      <a:pt x="435" y="1006"/>
                      <a:pt x="304" y="896"/>
                    </a:cubicBezTo>
                    <a:cubicBezTo>
                      <a:pt x="194" y="807"/>
                      <a:pt x="132" y="634"/>
                      <a:pt x="132" y="482"/>
                    </a:cubicBezTo>
                    <a:cubicBezTo>
                      <a:pt x="111" y="325"/>
                      <a:pt x="111" y="194"/>
                      <a:pt x="132" y="110"/>
                    </a:cubicBezTo>
                    <a:close/>
                    <a:moveTo>
                      <a:pt x="90" y="0"/>
                    </a:moveTo>
                    <a:lnTo>
                      <a:pt x="22" y="42"/>
                    </a:lnTo>
                    <a:cubicBezTo>
                      <a:pt x="1" y="131"/>
                      <a:pt x="1" y="304"/>
                      <a:pt x="22" y="482"/>
                    </a:cubicBezTo>
                    <a:cubicBezTo>
                      <a:pt x="43" y="676"/>
                      <a:pt x="90" y="849"/>
                      <a:pt x="242" y="959"/>
                    </a:cubicBezTo>
                    <a:cubicBezTo>
                      <a:pt x="414" y="1111"/>
                      <a:pt x="807" y="1289"/>
                      <a:pt x="1242" y="1440"/>
                    </a:cubicBezTo>
                    <a:cubicBezTo>
                      <a:pt x="1645" y="1561"/>
                      <a:pt x="2080" y="1663"/>
                      <a:pt x="2419" y="1663"/>
                    </a:cubicBezTo>
                    <a:cubicBezTo>
                      <a:pt x="2450" y="1663"/>
                      <a:pt x="2480" y="1662"/>
                      <a:pt x="2509" y="1660"/>
                    </a:cubicBezTo>
                    <a:cubicBezTo>
                      <a:pt x="2813" y="1634"/>
                      <a:pt x="3012" y="1592"/>
                      <a:pt x="3143" y="1503"/>
                    </a:cubicBezTo>
                    <a:cubicBezTo>
                      <a:pt x="3206" y="1461"/>
                      <a:pt x="3253" y="1399"/>
                      <a:pt x="3274" y="1351"/>
                    </a:cubicBezTo>
                    <a:cubicBezTo>
                      <a:pt x="3295" y="1289"/>
                      <a:pt x="3274" y="1221"/>
                      <a:pt x="3274" y="1158"/>
                    </a:cubicBezTo>
                    <a:lnTo>
                      <a:pt x="3232" y="1111"/>
                    </a:lnTo>
                    <a:cubicBezTo>
                      <a:pt x="3164" y="1090"/>
                      <a:pt x="3075" y="1069"/>
                      <a:pt x="2970" y="1027"/>
                    </a:cubicBezTo>
                    <a:cubicBezTo>
                      <a:pt x="2771" y="959"/>
                      <a:pt x="2446" y="849"/>
                      <a:pt x="2137" y="765"/>
                    </a:cubicBezTo>
                    <a:cubicBezTo>
                      <a:pt x="2006" y="697"/>
                      <a:pt x="1875" y="655"/>
                      <a:pt x="1766" y="613"/>
                    </a:cubicBezTo>
                    <a:cubicBezTo>
                      <a:pt x="1724" y="587"/>
                      <a:pt x="1682" y="566"/>
                      <a:pt x="1635" y="545"/>
                    </a:cubicBezTo>
                    <a:cubicBezTo>
                      <a:pt x="1614" y="524"/>
                      <a:pt x="1593" y="503"/>
                      <a:pt x="1593" y="503"/>
                    </a:cubicBezTo>
                    <a:cubicBezTo>
                      <a:pt x="1551" y="482"/>
                      <a:pt x="1551" y="393"/>
                      <a:pt x="1551" y="325"/>
                    </a:cubicBezTo>
                    <a:cubicBezTo>
                      <a:pt x="1551" y="283"/>
                      <a:pt x="1572" y="220"/>
                      <a:pt x="1572" y="220"/>
                    </a:cubicBezTo>
                    <a:lnTo>
                      <a:pt x="1530" y="152"/>
                    </a:lnTo>
                    <a:lnTo>
                      <a:pt x="90"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38"/>
              <p:cNvSpPr/>
              <p:nvPr/>
            </p:nvSpPr>
            <p:spPr>
              <a:xfrm>
                <a:off x="3011082" y="3527999"/>
                <a:ext cx="426946" cy="202188"/>
              </a:xfrm>
              <a:custGeom>
                <a:avLst/>
                <a:gdLst/>
                <a:ahLst/>
                <a:cxnLst/>
                <a:rect l="l" t="t" r="r" b="b"/>
                <a:pathLst>
                  <a:path w="2724" h="1290" extrusionOk="0">
                    <a:moveTo>
                      <a:pt x="325" y="1"/>
                    </a:moveTo>
                    <a:cubicBezTo>
                      <a:pt x="85" y="373"/>
                      <a:pt x="1" y="959"/>
                      <a:pt x="1" y="959"/>
                    </a:cubicBezTo>
                    <a:cubicBezTo>
                      <a:pt x="1" y="959"/>
                      <a:pt x="456" y="1268"/>
                      <a:pt x="1001" y="1289"/>
                    </a:cubicBezTo>
                    <a:cubicBezTo>
                      <a:pt x="1546" y="1289"/>
                      <a:pt x="2179" y="1268"/>
                      <a:pt x="2441" y="1200"/>
                    </a:cubicBezTo>
                    <a:cubicBezTo>
                      <a:pt x="2682" y="1137"/>
                      <a:pt x="2724" y="959"/>
                      <a:pt x="2724" y="959"/>
                    </a:cubicBezTo>
                    <a:cubicBezTo>
                      <a:pt x="2724" y="959"/>
                      <a:pt x="2116" y="504"/>
                      <a:pt x="1394" y="305"/>
                    </a:cubicBezTo>
                    <a:cubicBezTo>
                      <a:pt x="697" y="111"/>
                      <a:pt x="325" y="1"/>
                      <a:pt x="32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38"/>
              <p:cNvSpPr/>
              <p:nvPr/>
            </p:nvSpPr>
            <p:spPr>
              <a:xfrm>
                <a:off x="3003716" y="3521416"/>
                <a:ext cx="441836" cy="216451"/>
              </a:xfrm>
              <a:custGeom>
                <a:avLst/>
                <a:gdLst/>
                <a:ahLst/>
                <a:cxnLst/>
                <a:rect l="l" t="t" r="r" b="b"/>
                <a:pathLst>
                  <a:path w="2819" h="1381" extrusionOk="0">
                    <a:moveTo>
                      <a:pt x="414" y="106"/>
                    </a:moveTo>
                    <a:cubicBezTo>
                      <a:pt x="440" y="132"/>
                      <a:pt x="765" y="216"/>
                      <a:pt x="1441" y="415"/>
                    </a:cubicBezTo>
                    <a:cubicBezTo>
                      <a:pt x="2095" y="587"/>
                      <a:pt x="2640" y="980"/>
                      <a:pt x="2708" y="1022"/>
                    </a:cubicBezTo>
                    <a:cubicBezTo>
                      <a:pt x="2708" y="1048"/>
                      <a:pt x="2708" y="1048"/>
                      <a:pt x="2687" y="1069"/>
                    </a:cubicBezTo>
                    <a:cubicBezTo>
                      <a:pt x="2640" y="1111"/>
                      <a:pt x="2577" y="1153"/>
                      <a:pt x="2467" y="1200"/>
                    </a:cubicBezTo>
                    <a:cubicBezTo>
                      <a:pt x="2286" y="1247"/>
                      <a:pt x="1885" y="1271"/>
                      <a:pt x="1466" y="1271"/>
                    </a:cubicBezTo>
                    <a:cubicBezTo>
                      <a:pt x="1326" y="1271"/>
                      <a:pt x="1184" y="1268"/>
                      <a:pt x="1048" y="1263"/>
                    </a:cubicBezTo>
                    <a:cubicBezTo>
                      <a:pt x="545" y="1263"/>
                      <a:pt x="152" y="1001"/>
                      <a:pt x="111" y="980"/>
                    </a:cubicBezTo>
                    <a:cubicBezTo>
                      <a:pt x="111" y="917"/>
                      <a:pt x="200" y="436"/>
                      <a:pt x="414" y="106"/>
                    </a:cubicBezTo>
                    <a:close/>
                    <a:moveTo>
                      <a:pt x="393" y="1"/>
                    </a:moveTo>
                    <a:lnTo>
                      <a:pt x="331" y="22"/>
                    </a:lnTo>
                    <a:cubicBezTo>
                      <a:pt x="69" y="394"/>
                      <a:pt x="1" y="1001"/>
                      <a:pt x="1" y="1001"/>
                    </a:cubicBezTo>
                    <a:lnTo>
                      <a:pt x="22" y="1048"/>
                    </a:lnTo>
                    <a:cubicBezTo>
                      <a:pt x="22" y="1048"/>
                      <a:pt x="482" y="1373"/>
                      <a:pt x="1048" y="1373"/>
                    </a:cubicBezTo>
                    <a:cubicBezTo>
                      <a:pt x="1184" y="1378"/>
                      <a:pt x="1326" y="1381"/>
                      <a:pt x="1466" y="1381"/>
                    </a:cubicBezTo>
                    <a:cubicBezTo>
                      <a:pt x="1886" y="1381"/>
                      <a:pt x="2292" y="1357"/>
                      <a:pt x="2488" y="1310"/>
                    </a:cubicBezTo>
                    <a:cubicBezTo>
                      <a:pt x="2619" y="1263"/>
                      <a:pt x="2708" y="1200"/>
                      <a:pt x="2771" y="1132"/>
                    </a:cubicBezTo>
                    <a:cubicBezTo>
                      <a:pt x="2818" y="1069"/>
                      <a:pt x="2818" y="1022"/>
                      <a:pt x="2818" y="1022"/>
                    </a:cubicBezTo>
                    <a:lnTo>
                      <a:pt x="2797" y="959"/>
                    </a:lnTo>
                    <a:cubicBezTo>
                      <a:pt x="2797" y="959"/>
                      <a:pt x="2184" y="498"/>
                      <a:pt x="1462" y="305"/>
                    </a:cubicBezTo>
                    <a:cubicBezTo>
                      <a:pt x="765" y="106"/>
                      <a:pt x="393" y="1"/>
                      <a:pt x="393"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38"/>
              <p:cNvSpPr/>
              <p:nvPr/>
            </p:nvSpPr>
            <p:spPr>
              <a:xfrm>
                <a:off x="3011082" y="3527999"/>
                <a:ext cx="426946" cy="202188"/>
              </a:xfrm>
              <a:custGeom>
                <a:avLst/>
                <a:gdLst/>
                <a:ahLst/>
                <a:cxnLst/>
                <a:rect l="l" t="t" r="r" b="b"/>
                <a:pathLst>
                  <a:path w="2724" h="1290" extrusionOk="0">
                    <a:moveTo>
                      <a:pt x="325" y="1"/>
                    </a:moveTo>
                    <a:cubicBezTo>
                      <a:pt x="85" y="373"/>
                      <a:pt x="1" y="959"/>
                      <a:pt x="1" y="959"/>
                    </a:cubicBezTo>
                    <a:cubicBezTo>
                      <a:pt x="1" y="959"/>
                      <a:pt x="456" y="1268"/>
                      <a:pt x="1001" y="1289"/>
                    </a:cubicBezTo>
                    <a:cubicBezTo>
                      <a:pt x="1546" y="1289"/>
                      <a:pt x="2179" y="1268"/>
                      <a:pt x="2441" y="1200"/>
                    </a:cubicBezTo>
                    <a:cubicBezTo>
                      <a:pt x="2682" y="1137"/>
                      <a:pt x="2724" y="959"/>
                      <a:pt x="2724" y="959"/>
                    </a:cubicBezTo>
                    <a:cubicBezTo>
                      <a:pt x="2724" y="959"/>
                      <a:pt x="2116" y="504"/>
                      <a:pt x="1394" y="305"/>
                    </a:cubicBezTo>
                    <a:cubicBezTo>
                      <a:pt x="697" y="111"/>
                      <a:pt x="325" y="1"/>
                      <a:pt x="325" y="1"/>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38"/>
              <p:cNvSpPr/>
              <p:nvPr/>
            </p:nvSpPr>
            <p:spPr>
              <a:xfrm>
                <a:off x="3003716" y="3521416"/>
                <a:ext cx="441836" cy="216451"/>
              </a:xfrm>
              <a:custGeom>
                <a:avLst/>
                <a:gdLst/>
                <a:ahLst/>
                <a:cxnLst/>
                <a:rect l="l" t="t" r="r" b="b"/>
                <a:pathLst>
                  <a:path w="2819" h="1381" extrusionOk="0">
                    <a:moveTo>
                      <a:pt x="414" y="106"/>
                    </a:moveTo>
                    <a:cubicBezTo>
                      <a:pt x="440" y="132"/>
                      <a:pt x="765" y="216"/>
                      <a:pt x="1441" y="415"/>
                    </a:cubicBezTo>
                    <a:cubicBezTo>
                      <a:pt x="2095" y="587"/>
                      <a:pt x="2640" y="980"/>
                      <a:pt x="2708" y="1022"/>
                    </a:cubicBezTo>
                    <a:cubicBezTo>
                      <a:pt x="2708" y="1048"/>
                      <a:pt x="2708" y="1048"/>
                      <a:pt x="2687" y="1069"/>
                    </a:cubicBezTo>
                    <a:cubicBezTo>
                      <a:pt x="2640" y="1111"/>
                      <a:pt x="2577" y="1153"/>
                      <a:pt x="2467" y="1200"/>
                    </a:cubicBezTo>
                    <a:cubicBezTo>
                      <a:pt x="2286" y="1247"/>
                      <a:pt x="1885" y="1271"/>
                      <a:pt x="1466" y="1271"/>
                    </a:cubicBezTo>
                    <a:cubicBezTo>
                      <a:pt x="1326" y="1271"/>
                      <a:pt x="1184" y="1268"/>
                      <a:pt x="1048" y="1263"/>
                    </a:cubicBezTo>
                    <a:cubicBezTo>
                      <a:pt x="545" y="1263"/>
                      <a:pt x="152" y="1001"/>
                      <a:pt x="111" y="980"/>
                    </a:cubicBezTo>
                    <a:cubicBezTo>
                      <a:pt x="111" y="917"/>
                      <a:pt x="200" y="436"/>
                      <a:pt x="414" y="106"/>
                    </a:cubicBezTo>
                    <a:close/>
                    <a:moveTo>
                      <a:pt x="393" y="1"/>
                    </a:moveTo>
                    <a:lnTo>
                      <a:pt x="331" y="22"/>
                    </a:lnTo>
                    <a:cubicBezTo>
                      <a:pt x="69" y="394"/>
                      <a:pt x="1" y="1001"/>
                      <a:pt x="1" y="1001"/>
                    </a:cubicBezTo>
                    <a:lnTo>
                      <a:pt x="22" y="1048"/>
                    </a:lnTo>
                    <a:cubicBezTo>
                      <a:pt x="22" y="1048"/>
                      <a:pt x="482" y="1373"/>
                      <a:pt x="1048" y="1373"/>
                    </a:cubicBezTo>
                    <a:cubicBezTo>
                      <a:pt x="1184" y="1378"/>
                      <a:pt x="1326" y="1381"/>
                      <a:pt x="1466" y="1381"/>
                    </a:cubicBezTo>
                    <a:cubicBezTo>
                      <a:pt x="1886" y="1381"/>
                      <a:pt x="2292" y="1357"/>
                      <a:pt x="2488" y="1310"/>
                    </a:cubicBezTo>
                    <a:cubicBezTo>
                      <a:pt x="2619" y="1263"/>
                      <a:pt x="2708" y="1200"/>
                      <a:pt x="2771" y="1132"/>
                    </a:cubicBezTo>
                    <a:cubicBezTo>
                      <a:pt x="2818" y="1069"/>
                      <a:pt x="2818" y="1022"/>
                      <a:pt x="2818" y="1022"/>
                    </a:cubicBezTo>
                    <a:lnTo>
                      <a:pt x="2797" y="959"/>
                    </a:lnTo>
                    <a:cubicBezTo>
                      <a:pt x="2797" y="959"/>
                      <a:pt x="2184" y="498"/>
                      <a:pt x="1462" y="305"/>
                    </a:cubicBezTo>
                    <a:cubicBezTo>
                      <a:pt x="765" y="106"/>
                      <a:pt x="393" y="1"/>
                      <a:pt x="393"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38"/>
              <p:cNvSpPr/>
              <p:nvPr/>
            </p:nvSpPr>
            <p:spPr>
              <a:xfrm>
                <a:off x="4160261" y="3428159"/>
                <a:ext cx="591048" cy="465503"/>
              </a:xfrm>
              <a:custGeom>
                <a:avLst/>
                <a:gdLst/>
                <a:ahLst/>
                <a:cxnLst/>
                <a:rect l="l" t="t" r="r" b="b"/>
                <a:pathLst>
                  <a:path w="3771" h="2970" extrusionOk="0">
                    <a:moveTo>
                      <a:pt x="1464" y="1"/>
                    </a:moveTo>
                    <a:cubicBezTo>
                      <a:pt x="706" y="1"/>
                      <a:pt x="891" y="1643"/>
                      <a:pt x="891" y="1643"/>
                    </a:cubicBezTo>
                    <a:cubicBezTo>
                      <a:pt x="0" y="1748"/>
                      <a:pt x="718" y="2774"/>
                      <a:pt x="718" y="2774"/>
                    </a:cubicBezTo>
                    <a:cubicBezTo>
                      <a:pt x="718" y="2774"/>
                      <a:pt x="1123" y="2969"/>
                      <a:pt x="1640" y="2969"/>
                    </a:cubicBezTo>
                    <a:cubicBezTo>
                      <a:pt x="1723" y="2969"/>
                      <a:pt x="1809" y="2964"/>
                      <a:pt x="1896" y="2953"/>
                    </a:cubicBezTo>
                    <a:cubicBezTo>
                      <a:pt x="2509" y="2843"/>
                      <a:pt x="3205" y="2691"/>
                      <a:pt x="3488" y="2581"/>
                    </a:cubicBezTo>
                    <a:cubicBezTo>
                      <a:pt x="3750" y="2450"/>
                      <a:pt x="3771" y="2251"/>
                      <a:pt x="3771" y="2251"/>
                    </a:cubicBezTo>
                    <a:cubicBezTo>
                      <a:pt x="3771" y="2251"/>
                      <a:pt x="2357" y="72"/>
                      <a:pt x="1524" y="4"/>
                    </a:cubicBezTo>
                    <a:cubicBezTo>
                      <a:pt x="1504" y="2"/>
                      <a:pt x="1483" y="1"/>
                      <a:pt x="1464" y="1"/>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38"/>
              <p:cNvSpPr/>
              <p:nvPr/>
            </p:nvSpPr>
            <p:spPr>
              <a:xfrm>
                <a:off x="4217626" y="3418285"/>
                <a:ext cx="541206" cy="483214"/>
              </a:xfrm>
              <a:custGeom>
                <a:avLst/>
                <a:gdLst/>
                <a:ahLst/>
                <a:cxnLst/>
                <a:rect l="l" t="t" r="r" b="b"/>
                <a:pathLst>
                  <a:path w="3453" h="3083" extrusionOk="0">
                    <a:moveTo>
                      <a:pt x="1103" y="106"/>
                    </a:moveTo>
                    <a:cubicBezTo>
                      <a:pt x="1121" y="106"/>
                      <a:pt x="1139" y="107"/>
                      <a:pt x="1158" y="109"/>
                    </a:cubicBezTo>
                    <a:cubicBezTo>
                      <a:pt x="1336" y="135"/>
                      <a:pt x="1572" y="266"/>
                      <a:pt x="1813" y="481"/>
                    </a:cubicBezTo>
                    <a:cubicBezTo>
                      <a:pt x="2075" y="701"/>
                      <a:pt x="2316" y="963"/>
                      <a:pt x="2557" y="1245"/>
                    </a:cubicBezTo>
                    <a:cubicBezTo>
                      <a:pt x="2991" y="1790"/>
                      <a:pt x="3321" y="2293"/>
                      <a:pt x="3342" y="2314"/>
                    </a:cubicBezTo>
                    <a:cubicBezTo>
                      <a:pt x="3342" y="2335"/>
                      <a:pt x="3342" y="2361"/>
                      <a:pt x="3321" y="2403"/>
                    </a:cubicBezTo>
                    <a:cubicBezTo>
                      <a:pt x="3274" y="2445"/>
                      <a:pt x="3232" y="2534"/>
                      <a:pt x="3101" y="2576"/>
                    </a:cubicBezTo>
                    <a:cubicBezTo>
                      <a:pt x="2839" y="2707"/>
                      <a:pt x="2143" y="2858"/>
                      <a:pt x="1530" y="2947"/>
                    </a:cubicBezTo>
                    <a:cubicBezTo>
                      <a:pt x="1432" y="2962"/>
                      <a:pt x="1335" y="2969"/>
                      <a:pt x="1242" y="2969"/>
                    </a:cubicBezTo>
                    <a:cubicBezTo>
                      <a:pt x="775" y="2969"/>
                      <a:pt x="390" y="2813"/>
                      <a:pt x="373" y="2796"/>
                    </a:cubicBezTo>
                    <a:cubicBezTo>
                      <a:pt x="373" y="2796"/>
                      <a:pt x="221" y="2555"/>
                      <a:pt x="158" y="2314"/>
                    </a:cubicBezTo>
                    <a:cubicBezTo>
                      <a:pt x="111" y="2183"/>
                      <a:pt x="111" y="2052"/>
                      <a:pt x="179" y="1968"/>
                    </a:cubicBezTo>
                    <a:cubicBezTo>
                      <a:pt x="221" y="1858"/>
                      <a:pt x="331" y="1790"/>
                      <a:pt x="525" y="1769"/>
                    </a:cubicBezTo>
                    <a:lnTo>
                      <a:pt x="572" y="1706"/>
                    </a:lnTo>
                    <a:cubicBezTo>
                      <a:pt x="572" y="1706"/>
                      <a:pt x="525" y="1266"/>
                      <a:pt x="593" y="853"/>
                    </a:cubicBezTo>
                    <a:cubicBezTo>
                      <a:pt x="614" y="659"/>
                      <a:pt x="656" y="460"/>
                      <a:pt x="745" y="308"/>
                    </a:cubicBezTo>
                    <a:cubicBezTo>
                      <a:pt x="825" y="190"/>
                      <a:pt x="939" y="106"/>
                      <a:pt x="1103" y="106"/>
                    </a:cubicBezTo>
                    <a:close/>
                    <a:moveTo>
                      <a:pt x="1096" y="0"/>
                    </a:moveTo>
                    <a:cubicBezTo>
                      <a:pt x="909" y="0"/>
                      <a:pt x="755" y="106"/>
                      <a:pt x="656" y="266"/>
                    </a:cubicBezTo>
                    <a:cubicBezTo>
                      <a:pt x="551" y="418"/>
                      <a:pt x="504" y="633"/>
                      <a:pt x="483" y="853"/>
                    </a:cubicBezTo>
                    <a:cubicBezTo>
                      <a:pt x="420" y="1266"/>
                      <a:pt x="462" y="1638"/>
                      <a:pt x="483" y="1680"/>
                    </a:cubicBezTo>
                    <a:cubicBezTo>
                      <a:pt x="289" y="1727"/>
                      <a:pt x="132" y="1790"/>
                      <a:pt x="69" y="1900"/>
                    </a:cubicBezTo>
                    <a:cubicBezTo>
                      <a:pt x="1" y="2031"/>
                      <a:pt x="27" y="2183"/>
                      <a:pt x="48" y="2335"/>
                    </a:cubicBezTo>
                    <a:cubicBezTo>
                      <a:pt x="111" y="2623"/>
                      <a:pt x="310" y="2885"/>
                      <a:pt x="310" y="2885"/>
                    </a:cubicBezTo>
                    <a:lnTo>
                      <a:pt x="331" y="2885"/>
                    </a:lnTo>
                    <a:cubicBezTo>
                      <a:pt x="331" y="2885"/>
                      <a:pt x="727" y="3083"/>
                      <a:pt x="1228" y="3083"/>
                    </a:cubicBezTo>
                    <a:cubicBezTo>
                      <a:pt x="1326" y="3083"/>
                      <a:pt x="1427" y="3075"/>
                      <a:pt x="1530" y="3057"/>
                    </a:cubicBezTo>
                    <a:cubicBezTo>
                      <a:pt x="2164" y="2968"/>
                      <a:pt x="2860" y="2817"/>
                      <a:pt x="3143" y="2686"/>
                    </a:cubicBezTo>
                    <a:cubicBezTo>
                      <a:pt x="3300" y="2623"/>
                      <a:pt x="3363" y="2534"/>
                      <a:pt x="3405" y="2445"/>
                    </a:cubicBezTo>
                    <a:cubicBezTo>
                      <a:pt x="3452" y="2382"/>
                      <a:pt x="3452" y="2314"/>
                      <a:pt x="3452" y="2314"/>
                    </a:cubicBezTo>
                    <a:lnTo>
                      <a:pt x="3452" y="2272"/>
                    </a:lnTo>
                    <a:cubicBezTo>
                      <a:pt x="3452" y="2272"/>
                      <a:pt x="3080" y="1727"/>
                      <a:pt x="2619" y="1183"/>
                    </a:cubicBezTo>
                    <a:cubicBezTo>
                      <a:pt x="2405" y="895"/>
                      <a:pt x="2143" y="612"/>
                      <a:pt x="1881" y="397"/>
                    </a:cubicBezTo>
                    <a:cubicBezTo>
                      <a:pt x="1640" y="177"/>
                      <a:pt x="1378" y="25"/>
                      <a:pt x="1158" y="4"/>
                    </a:cubicBezTo>
                    <a:cubicBezTo>
                      <a:pt x="1137" y="2"/>
                      <a:pt x="1116" y="0"/>
                      <a:pt x="1096"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38"/>
              <p:cNvSpPr/>
              <p:nvPr/>
            </p:nvSpPr>
            <p:spPr>
              <a:xfrm>
                <a:off x="2757486" y="2388697"/>
                <a:ext cx="1275666" cy="1371901"/>
              </a:xfrm>
              <a:custGeom>
                <a:avLst/>
                <a:gdLst/>
                <a:ahLst/>
                <a:cxnLst/>
                <a:rect l="l" t="t" r="r" b="b"/>
                <a:pathLst>
                  <a:path w="8139" h="8753" extrusionOk="0">
                    <a:moveTo>
                      <a:pt x="2577" y="1"/>
                    </a:moveTo>
                    <a:cubicBezTo>
                      <a:pt x="2577" y="1"/>
                      <a:pt x="613" y="373"/>
                      <a:pt x="309" y="1027"/>
                    </a:cubicBezTo>
                    <a:cubicBezTo>
                      <a:pt x="1" y="1682"/>
                      <a:pt x="283" y="1682"/>
                      <a:pt x="917" y="1860"/>
                    </a:cubicBezTo>
                    <a:cubicBezTo>
                      <a:pt x="1572" y="2033"/>
                      <a:pt x="3645" y="2515"/>
                      <a:pt x="3645" y="2515"/>
                    </a:cubicBezTo>
                    <a:lnTo>
                      <a:pt x="1137" y="6856"/>
                    </a:lnTo>
                    <a:cubicBezTo>
                      <a:pt x="1137" y="6856"/>
                      <a:pt x="1833" y="8186"/>
                      <a:pt x="3342" y="8579"/>
                    </a:cubicBezTo>
                    <a:cubicBezTo>
                      <a:pt x="3811" y="8708"/>
                      <a:pt x="4238" y="8753"/>
                      <a:pt x="4603" y="8753"/>
                    </a:cubicBezTo>
                    <a:cubicBezTo>
                      <a:pt x="5408" y="8753"/>
                      <a:pt x="5913" y="8537"/>
                      <a:pt x="5913" y="8537"/>
                    </a:cubicBezTo>
                    <a:cubicBezTo>
                      <a:pt x="5913" y="8537"/>
                      <a:pt x="7945" y="3363"/>
                      <a:pt x="8055" y="2729"/>
                    </a:cubicBezTo>
                    <a:cubicBezTo>
                      <a:pt x="8139" y="2096"/>
                      <a:pt x="7924" y="572"/>
                      <a:pt x="7138" y="373"/>
                    </a:cubicBezTo>
                    <a:cubicBezTo>
                      <a:pt x="6353" y="179"/>
                      <a:pt x="2577" y="1"/>
                      <a:pt x="2577"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38"/>
              <p:cNvSpPr/>
              <p:nvPr/>
            </p:nvSpPr>
            <p:spPr>
              <a:xfrm>
                <a:off x="2778018" y="2378980"/>
                <a:ext cx="1259209" cy="1389299"/>
              </a:xfrm>
              <a:custGeom>
                <a:avLst/>
                <a:gdLst/>
                <a:ahLst/>
                <a:cxnLst/>
                <a:rect l="l" t="t" r="r" b="b"/>
                <a:pathLst>
                  <a:path w="8034" h="8864" extrusionOk="0">
                    <a:moveTo>
                      <a:pt x="2467" y="110"/>
                    </a:moveTo>
                    <a:cubicBezTo>
                      <a:pt x="2467" y="110"/>
                      <a:pt x="3383" y="152"/>
                      <a:pt x="4431" y="220"/>
                    </a:cubicBezTo>
                    <a:cubicBezTo>
                      <a:pt x="5478" y="304"/>
                      <a:pt x="6615" y="393"/>
                      <a:pt x="6986" y="482"/>
                    </a:cubicBezTo>
                    <a:cubicBezTo>
                      <a:pt x="7353" y="587"/>
                      <a:pt x="7594" y="979"/>
                      <a:pt x="7746" y="1461"/>
                    </a:cubicBezTo>
                    <a:cubicBezTo>
                      <a:pt x="7877" y="1943"/>
                      <a:pt x="7924" y="2488"/>
                      <a:pt x="7856" y="2791"/>
                    </a:cubicBezTo>
                    <a:cubicBezTo>
                      <a:pt x="7835" y="2922"/>
                      <a:pt x="7683" y="3383"/>
                      <a:pt x="7484" y="3949"/>
                    </a:cubicBezTo>
                    <a:cubicBezTo>
                      <a:pt x="7290" y="4514"/>
                      <a:pt x="7007" y="5216"/>
                      <a:pt x="6767" y="5913"/>
                    </a:cubicBezTo>
                    <a:cubicBezTo>
                      <a:pt x="6243" y="7264"/>
                      <a:pt x="5740" y="8531"/>
                      <a:pt x="5740" y="8552"/>
                    </a:cubicBezTo>
                    <a:cubicBezTo>
                      <a:pt x="5711" y="8552"/>
                      <a:pt x="5222" y="8762"/>
                      <a:pt x="4439" y="8762"/>
                    </a:cubicBezTo>
                    <a:cubicBezTo>
                      <a:pt x="4090" y="8762"/>
                      <a:pt x="3683" y="8720"/>
                      <a:pt x="3232" y="8599"/>
                    </a:cubicBezTo>
                    <a:cubicBezTo>
                      <a:pt x="1750" y="8206"/>
                      <a:pt x="1095" y="6960"/>
                      <a:pt x="1069" y="6918"/>
                    </a:cubicBezTo>
                    <a:lnTo>
                      <a:pt x="3556" y="2598"/>
                    </a:lnTo>
                    <a:lnTo>
                      <a:pt x="3514" y="2530"/>
                    </a:lnTo>
                    <a:cubicBezTo>
                      <a:pt x="3514" y="2530"/>
                      <a:pt x="1441" y="2027"/>
                      <a:pt x="807" y="1854"/>
                    </a:cubicBezTo>
                    <a:cubicBezTo>
                      <a:pt x="482" y="1765"/>
                      <a:pt x="262" y="1723"/>
                      <a:pt x="152" y="1634"/>
                    </a:cubicBezTo>
                    <a:cubicBezTo>
                      <a:pt x="110" y="1592"/>
                      <a:pt x="89" y="1550"/>
                      <a:pt x="110" y="1461"/>
                    </a:cubicBezTo>
                    <a:cubicBezTo>
                      <a:pt x="110" y="1398"/>
                      <a:pt x="152" y="1267"/>
                      <a:pt x="220" y="1110"/>
                    </a:cubicBezTo>
                    <a:cubicBezTo>
                      <a:pt x="283" y="958"/>
                      <a:pt x="461" y="828"/>
                      <a:pt x="702" y="697"/>
                    </a:cubicBezTo>
                    <a:cubicBezTo>
                      <a:pt x="917" y="566"/>
                      <a:pt x="1179" y="456"/>
                      <a:pt x="1441" y="372"/>
                    </a:cubicBezTo>
                    <a:cubicBezTo>
                      <a:pt x="1964" y="194"/>
                      <a:pt x="2446" y="110"/>
                      <a:pt x="2467" y="110"/>
                    </a:cubicBezTo>
                    <a:close/>
                    <a:moveTo>
                      <a:pt x="2446" y="0"/>
                    </a:moveTo>
                    <a:cubicBezTo>
                      <a:pt x="2446" y="0"/>
                      <a:pt x="1943" y="110"/>
                      <a:pt x="1420" y="283"/>
                    </a:cubicBezTo>
                    <a:cubicBezTo>
                      <a:pt x="1158" y="372"/>
                      <a:pt x="875" y="482"/>
                      <a:pt x="634" y="613"/>
                    </a:cubicBezTo>
                    <a:cubicBezTo>
                      <a:pt x="393" y="744"/>
                      <a:pt x="220" y="896"/>
                      <a:pt x="131" y="1068"/>
                    </a:cubicBezTo>
                    <a:cubicBezTo>
                      <a:pt x="48" y="1220"/>
                      <a:pt x="0" y="1351"/>
                      <a:pt x="0" y="1461"/>
                    </a:cubicBezTo>
                    <a:cubicBezTo>
                      <a:pt x="0" y="1571"/>
                      <a:pt x="21" y="1660"/>
                      <a:pt x="89" y="1723"/>
                    </a:cubicBezTo>
                    <a:cubicBezTo>
                      <a:pt x="220" y="1854"/>
                      <a:pt x="461" y="1875"/>
                      <a:pt x="786" y="1964"/>
                    </a:cubicBezTo>
                    <a:cubicBezTo>
                      <a:pt x="1399" y="2137"/>
                      <a:pt x="3321" y="2598"/>
                      <a:pt x="3425" y="2619"/>
                    </a:cubicBezTo>
                    <a:lnTo>
                      <a:pt x="964" y="6897"/>
                    </a:lnTo>
                    <a:lnTo>
                      <a:pt x="964" y="6939"/>
                    </a:lnTo>
                    <a:cubicBezTo>
                      <a:pt x="964" y="6939"/>
                      <a:pt x="1661" y="8290"/>
                      <a:pt x="3190" y="8704"/>
                    </a:cubicBezTo>
                    <a:cubicBezTo>
                      <a:pt x="3649" y="8822"/>
                      <a:pt x="4066" y="8864"/>
                      <a:pt x="4426" y="8864"/>
                    </a:cubicBezTo>
                    <a:cubicBezTo>
                      <a:pt x="5260" y="8864"/>
                      <a:pt x="5782" y="8641"/>
                      <a:pt x="5782" y="8641"/>
                    </a:cubicBezTo>
                    <a:lnTo>
                      <a:pt x="5829" y="8620"/>
                    </a:lnTo>
                    <a:cubicBezTo>
                      <a:pt x="5829" y="8620"/>
                      <a:pt x="6332" y="7311"/>
                      <a:pt x="6856" y="5954"/>
                    </a:cubicBezTo>
                    <a:cubicBezTo>
                      <a:pt x="7117" y="5258"/>
                      <a:pt x="7379" y="4561"/>
                      <a:pt x="7594" y="3970"/>
                    </a:cubicBezTo>
                    <a:cubicBezTo>
                      <a:pt x="7793" y="3404"/>
                      <a:pt x="7945" y="2969"/>
                      <a:pt x="7966" y="2791"/>
                    </a:cubicBezTo>
                    <a:cubicBezTo>
                      <a:pt x="8034" y="2467"/>
                      <a:pt x="7987" y="1922"/>
                      <a:pt x="7835" y="1440"/>
                    </a:cubicBezTo>
                    <a:cubicBezTo>
                      <a:pt x="7704" y="938"/>
                      <a:pt x="7442" y="503"/>
                      <a:pt x="7007" y="393"/>
                    </a:cubicBezTo>
                    <a:cubicBezTo>
                      <a:pt x="6615" y="283"/>
                      <a:pt x="5478" y="194"/>
                      <a:pt x="4431" y="131"/>
                    </a:cubicBezTo>
                    <a:cubicBezTo>
                      <a:pt x="3404" y="42"/>
                      <a:pt x="2446" y="0"/>
                      <a:pt x="2446"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38"/>
              <p:cNvSpPr/>
              <p:nvPr/>
            </p:nvSpPr>
            <p:spPr>
              <a:xfrm>
                <a:off x="2309381" y="2470826"/>
                <a:ext cx="2394441" cy="1389613"/>
              </a:xfrm>
              <a:custGeom>
                <a:avLst/>
                <a:gdLst/>
                <a:ahLst/>
                <a:cxnLst/>
                <a:rect l="l" t="t" r="r" b="b"/>
                <a:pathLst>
                  <a:path w="15277" h="8866" extrusionOk="0">
                    <a:moveTo>
                      <a:pt x="3341" y="1"/>
                    </a:moveTo>
                    <a:cubicBezTo>
                      <a:pt x="3341" y="1"/>
                      <a:pt x="2226" y="482"/>
                      <a:pt x="1116" y="1268"/>
                    </a:cubicBezTo>
                    <a:cubicBezTo>
                      <a:pt x="0" y="2054"/>
                      <a:pt x="89" y="3300"/>
                      <a:pt x="89" y="3300"/>
                    </a:cubicBezTo>
                    <a:cubicBezTo>
                      <a:pt x="655" y="4127"/>
                      <a:pt x="1267" y="4127"/>
                      <a:pt x="1990" y="4216"/>
                    </a:cubicBezTo>
                    <a:cubicBezTo>
                      <a:pt x="2080" y="4229"/>
                      <a:pt x="2236" y="4235"/>
                      <a:pt x="2440" y="4235"/>
                    </a:cubicBezTo>
                    <a:cubicBezTo>
                      <a:pt x="3869" y="4235"/>
                      <a:pt x="7662" y="3955"/>
                      <a:pt x="7662" y="3955"/>
                    </a:cubicBezTo>
                    <a:lnTo>
                      <a:pt x="11809" y="8799"/>
                    </a:lnTo>
                    <a:cubicBezTo>
                      <a:pt x="11809" y="8799"/>
                      <a:pt x="11989" y="8866"/>
                      <a:pt x="12292" y="8866"/>
                    </a:cubicBezTo>
                    <a:cubicBezTo>
                      <a:pt x="12697" y="8866"/>
                      <a:pt x="13322" y="8746"/>
                      <a:pt x="14035" y="8186"/>
                    </a:cubicBezTo>
                    <a:cubicBezTo>
                      <a:pt x="15276" y="7201"/>
                      <a:pt x="15234" y="6201"/>
                      <a:pt x="15234" y="6201"/>
                    </a:cubicBezTo>
                    <a:cubicBezTo>
                      <a:pt x="15234" y="6201"/>
                      <a:pt x="10605" y="1944"/>
                      <a:pt x="9777" y="1226"/>
                    </a:cubicBezTo>
                    <a:cubicBezTo>
                      <a:pt x="8974" y="522"/>
                      <a:pt x="8401" y="503"/>
                      <a:pt x="8156" y="503"/>
                    </a:cubicBezTo>
                    <a:cubicBezTo>
                      <a:pt x="8142" y="503"/>
                      <a:pt x="8129" y="503"/>
                      <a:pt x="8117" y="503"/>
                    </a:cubicBezTo>
                    <a:cubicBezTo>
                      <a:pt x="8106" y="502"/>
                      <a:pt x="8085" y="502"/>
                      <a:pt x="8055" y="502"/>
                    </a:cubicBezTo>
                    <a:cubicBezTo>
                      <a:pt x="7617" y="502"/>
                      <a:pt x="5297" y="620"/>
                      <a:pt x="4623" y="620"/>
                    </a:cubicBezTo>
                    <a:cubicBezTo>
                      <a:pt x="4535" y="620"/>
                      <a:pt x="4475" y="618"/>
                      <a:pt x="4452" y="613"/>
                    </a:cubicBezTo>
                    <a:cubicBezTo>
                      <a:pt x="4237" y="592"/>
                      <a:pt x="3341" y="1"/>
                      <a:pt x="3341"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38"/>
              <p:cNvSpPr/>
              <p:nvPr/>
            </p:nvSpPr>
            <p:spPr>
              <a:xfrm>
                <a:off x="2302798" y="2460952"/>
                <a:ext cx="2404315" cy="1407324"/>
              </a:xfrm>
              <a:custGeom>
                <a:avLst/>
                <a:gdLst/>
                <a:ahLst/>
                <a:cxnLst/>
                <a:rect l="l" t="t" r="r" b="b"/>
                <a:pathLst>
                  <a:path w="15340" h="8979" extrusionOk="0">
                    <a:moveTo>
                      <a:pt x="3362" y="111"/>
                    </a:moveTo>
                    <a:cubicBezTo>
                      <a:pt x="3383" y="132"/>
                      <a:pt x="3577" y="263"/>
                      <a:pt x="3818" y="415"/>
                    </a:cubicBezTo>
                    <a:cubicBezTo>
                      <a:pt x="3949" y="483"/>
                      <a:pt x="4101" y="566"/>
                      <a:pt x="4211" y="614"/>
                    </a:cubicBezTo>
                    <a:cubicBezTo>
                      <a:pt x="4321" y="676"/>
                      <a:pt x="4410" y="718"/>
                      <a:pt x="4494" y="744"/>
                    </a:cubicBezTo>
                    <a:lnTo>
                      <a:pt x="5127" y="744"/>
                    </a:lnTo>
                    <a:cubicBezTo>
                      <a:pt x="5478" y="718"/>
                      <a:pt x="5913" y="697"/>
                      <a:pt x="6326" y="676"/>
                    </a:cubicBezTo>
                    <a:cubicBezTo>
                      <a:pt x="6766" y="676"/>
                      <a:pt x="7201" y="655"/>
                      <a:pt x="7531" y="634"/>
                    </a:cubicBezTo>
                    <a:cubicBezTo>
                      <a:pt x="7704" y="634"/>
                      <a:pt x="7856" y="634"/>
                      <a:pt x="7966" y="614"/>
                    </a:cubicBezTo>
                    <a:lnTo>
                      <a:pt x="8159" y="614"/>
                    </a:lnTo>
                    <a:cubicBezTo>
                      <a:pt x="8269" y="634"/>
                      <a:pt x="8468" y="614"/>
                      <a:pt x="8730" y="697"/>
                    </a:cubicBezTo>
                    <a:cubicBezTo>
                      <a:pt x="9013" y="786"/>
                      <a:pt x="9364" y="959"/>
                      <a:pt x="9778" y="1310"/>
                    </a:cubicBezTo>
                    <a:cubicBezTo>
                      <a:pt x="10605" y="2054"/>
                      <a:pt x="15187" y="6243"/>
                      <a:pt x="15208" y="6285"/>
                    </a:cubicBezTo>
                    <a:cubicBezTo>
                      <a:pt x="15208" y="6285"/>
                      <a:pt x="15229" y="6505"/>
                      <a:pt x="15077" y="6872"/>
                    </a:cubicBezTo>
                    <a:cubicBezTo>
                      <a:pt x="14946" y="7243"/>
                      <a:pt x="14664" y="7725"/>
                      <a:pt x="14030" y="8207"/>
                    </a:cubicBezTo>
                    <a:cubicBezTo>
                      <a:pt x="13422" y="8705"/>
                      <a:pt x="12873" y="8835"/>
                      <a:pt x="12506" y="8862"/>
                    </a:cubicBezTo>
                    <a:cubicBezTo>
                      <a:pt x="12431" y="8870"/>
                      <a:pt x="12363" y="8873"/>
                      <a:pt x="12301" y="8873"/>
                    </a:cubicBezTo>
                    <a:cubicBezTo>
                      <a:pt x="12037" y="8873"/>
                      <a:pt x="11889" y="8815"/>
                      <a:pt x="11872" y="8815"/>
                    </a:cubicBezTo>
                    <a:lnTo>
                      <a:pt x="7746" y="3970"/>
                    </a:lnTo>
                    <a:lnTo>
                      <a:pt x="7704" y="3949"/>
                    </a:lnTo>
                    <a:cubicBezTo>
                      <a:pt x="7704" y="3949"/>
                      <a:pt x="6457" y="4038"/>
                      <a:pt x="5127" y="4122"/>
                    </a:cubicBezTo>
                    <a:cubicBezTo>
                      <a:pt x="4473" y="4169"/>
                      <a:pt x="3776" y="4211"/>
                      <a:pt x="3210" y="4232"/>
                    </a:cubicBezTo>
                    <a:cubicBezTo>
                      <a:pt x="2925" y="4243"/>
                      <a:pt x="2674" y="4248"/>
                      <a:pt x="2472" y="4248"/>
                    </a:cubicBezTo>
                    <a:cubicBezTo>
                      <a:pt x="2270" y="4248"/>
                      <a:pt x="2119" y="4243"/>
                      <a:pt x="2032" y="4232"/>
                    </a:cubicBezTo>
                    <a:cubicBezTo>
                      <a:pt x="1681" y="4169"/>
                      <a:pt x="1351" y="4148"/>
                      <a:pt x="1048" y="4038"/>
                    </a:cubicBezTo>
                    <a:cubicBezTo>
                      <a:pt x="744" y="3928"/>
                      <a:pt x="461" y="3729"/>
                      <a:pt x="199" y="3337"/>
                    </a:cubicBezTo>
                    <a:cubicBezTo>
                      <a:pt x="199" y="3316"/>
                      <a:pt x="110" y="2117"/>
                      <a:pt x="1179" y="1373"/>
                    </a:cubicBezTo>
                    <a:cubicBezTo>
                      <a:pt x="2268" y="587"/>
                      <a:pt x="3341" y="132"/>
                      <a:pt x="3362" y="111"/>
                    </a:cubicBezTo>
                    <a:close/>
                    <a:moveTo>
                      <a:pt x="3362" y="1"/>
                    </a:moveTo>
                    <a:cubicBezTo>
                      <a:pt x="3362" y="1"/>
                      <a:pt x="2247" y="483"/>
                      <a:pt x="1137" y="1289"/>
                    </a:cubicBezTo>
                    <a:cubicBezTo>
                      <a:pt x="0" y="2075"/>
                      <a:pt x="89" y="3363"/>
                      <a:pt x="89" y="3363"/>
                    </a:cubicBezTo>
                    <a:lnTo>
                      <a:pt x="89" y="3384"/>
                    </a:lnTo>
                    <a:cubicBezTo>
                      <a:pt x="393" y="3819"/>
                      <a:pt x="697" y="4038"/>
                      <a:pt x="1006" y="4148"/>
                    </a:cubicBezTo>
                    <a:cubicBezTo>
                      <a:pt x="1330" y="4253"/>
                      <a:pt x="1660" y="4279"/>
                      <a:pt x="2032" y="4342"/>
                    </a:cubicBezTo>
                    <a:cubicBezTo>
                      <a:pt x="2083" y="4348"/>
                      <a:pt x="2158" y="4351"/>
                      <a:pt x="2253" y="4351"/>
                    </a:cubicBezTo>
                    <a:cubicBezTo>
                      <a:pt x="2482" y="4351"/>
                      <a:pt x="2828" y="4336"/>
                      <a:pt x="3231" y="4321"/>
                    </a:cubicBezTo>
                    <a:cubicBezTo>
                      <a:pt x="3776" y="4300"/>
                      <a:pt x="4473" y="4279"/>
                      <a:pt x="5127" y="4232"/>
                    </a:cubicBezTo>
                    <a:cubicBezTo>
                      <a:pt x="6457" y="4148"/>
                      <a:pt x="7662" y="4059"/>
                      <a:pt x="7683" y="4059"/>
                    </a:cubicBezTo>
                    <a:lnTo>
                      <a:pt x="11804" y="8883"/>
                    </a:lnTo>
                    <a:lnTo>
                      <a:pt x="11825" y="8904"/>
                    </a:lnTo>
                    <a:cubicBezTo>
                      <a:pt x="11825" y="8904"/>
                      <a:pt x="12003" y="8978"/>
                      <a:pt x="12299" y="8978"/>
                    </a:cubicBezTo>
                    <a:cubicBezTo>
                      <a:pt x="12363" y="8978"/>
                      <a:pt x="12432" y="8975"/>
                      <a:pt x="12506" y="8966"/>
                    </a:cubicBezTo>
                    <a:cubicBezTo>
                      <a:pt x="12920" y="8945"/>
                      <a:pt x="13485" y="8794"/>
                      <a:pt x="14098" y="8291"/>
                    </a:cubicBezTo>
                    <a:cubicBezTo>
                      <a:pt x="14732" y="7814"/>
                      <a:pt x="15035" y="7291"/>
                      <a:pt x="15187" y="6919"/>
                    </a:cubicBezTo>
                    <a:cubicBezTo>
                      <a:pt x="15339" y="6526"/>
                      <a:pt x="15318" y="6264"/>
                      <a:pt x="15318" y="6264"/>
                    </a:cubicBezTo>
                    <a:lnTo>
                      <a:pt x="15297" y="6217"/>
                    </a:lnTo>
                    <a:cubicBezTo>
                      <a:pt x="15297" y="6217"/>
                      <a:pt x="10694" y="1965"/>
                      <a:pt x="9840" y="1242"/>
                    </a:cubicBezTo>
                    <a:cubicBezTo>
                      <a:pt x="9427" y="875"/>
                      <a:pt x="9055" y="697"/>
                      <a:pt x="8772" y="614"/>
                    </a:cubicBezTo>
                    <a:cubicBezTo>
                      <a:pt x="8489" y="525"/>
                      <a:pt x="8269" y="525"/>
                      <a:pt x="8159" y="504"/>
                    </a:cubicBezTo>
                    <a:cubicBezTo>
                      <a:pt x="8138" y="504"/>
                      <a:pt x="8076" y="504"/>
                      <a:pt x="7966" y="525"/>
                    </a:cubicBezTo>
                    <a:lnTo>
                      <a:pt x="7531" y="525"/>
                    </a:lnTo>
                    <a:cubicBezTo>
                      <a:pt x="7201" y="545"/>
                      <a:pt x="6766" y="566"/>
                      <a:pt x="6326" y="587"/>
                    </a:cubicBezTo>
                    <a:cubicBezTo>
                      <a:pt x="5892" y="587"/>
                      <a:pt x="5478" y="614"/>
                      <a:pt x="5127" y="634"/>
                    </a:cubicBezTo>
                    <a:lnTo>
                      <a:pt x="4520" y="634"/>
                    </a:lnTo>
                    <a:cubicBezTo>
                      <a:pt x="4473" y="634"/>
                      <a:pt x="4363" y="587"/>
                      <a:pt x="4258" y="525"/>
                    </a:cubicBezTo>
                    <a:cubicBezTo>
                      <a:pt x="4148" y="456"/>
                      <a:pt x="4017" y="394"/>
                      <a:pt x="3886" y="305"/>
                    </a:cubicBezTo>
                    <a:cubicBezTo>
                      <a:pt x="3624" y="153"/>
                      <a:pt x="3404" y="22"/>
                      <a:pt x="3404" y="22"/>
                    </a:cubicBezTo>
                    <a:lnTo>
                      <a:pt x="3362"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38"/>
              <p:cNvSpPr/>
              <p:nvPr/>
            </p:nvSpPr>
            <p:spPr>
              <a:xfrm>
                <a:off x="4484389" y="3689436"/>
                <a:ext cx="691358" cy="294035"/>
              </a:xfrm>
              <a:custGeom>
                <a:avLst/>
                <a:gdLst/>
                <a:ahLst/>
                <a:cxnLst/>
                <a:rect l="l" t="t" r="r" b="b"/>
                <a:pathLst>
                  <a:path w="4411" h="1876" extrusionOk="0">
                    <a:moveTo>
                      <a:pt x="932" y="1"/>
                    </a:moveTo>
                    <a:cubicBezTo>
                      <a:pt x="790" y="1"/>
                      <a:pt x="652" y="35"/>
                      <a:pt x="525" y="107"/>
                    </a:cubicBezTo>
                    <a:cubicBezTo>
                      <a:pt x="179" y="280"/>
                      <a:pt x="1" y="521"/>
                      <a:pt x="132" y="825"/>
                    </a:cubicBezTo>
                    <a:cubicBezTo>
                      <a:pt x="441" y="1217"/>
                      <a:pt x="682" y="1610"/>
                      <a:pt x="1357" y="1699"/>
                    </a:cubicBezTo>
                    <a:cubicBezTo>
                      <a:pt x="1902" y="1750"/>
                      <a:pt x="2730" y="1876"/>
                      <a:pt x="3249" y="1876"/>
                    </a:cubicBezTo>
                    <a:cubicBezTo>
                      <a:pt x="3374" y="1876"/>
                      <a:pt x="3481" y="1868"/>
                      <a:pt x="3562" y="1851"/>
                    </a:cubicBezTo>
                    <a:cubicBezTo>
                      <a:pt x="3997" y="1741"/>
                      <a:pt x="4410" y="1390"/>
                      <a:pt x="4217" y="1217"/>
                    </a:cubicBezTo>
                    <a:cubicBezTo>
                      <a:pt x="4018" y="1024"/>
                      <a:pt x="2991" y="977"/>
                      <a:pt x="2578" y="825"/>
                    </a:cubicBezTo>
                    <a:cubicBezTo>
                      <a:pt x="2185" y="694"/>
                      <a:pt x="2033" y="631"/>
                      <a:pt x="1682" y="301"/>
                    </a:cubicBezTo>
                    <a:cubicBezTo>
                      <a:pt x="1445" y="107"/>
                      <a:pt x="1182" y="1"/>
                      <a:pt x="932"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38"/>
              <p:cNvSpPr/>
              <p:nvPr/>
            </p:nvSpPr>
            <p:spPr>
              <a:xfrm>
                <a:off x="4484389" y="3680345"/>
                <a:ext cx="681484" cy="309865"/>
              </a:xfrm>
              <a:custGeom>
                <a:avLst/>
                <a:gdLst/>
                <a:ahLst/>
                <a:cxnLst/>
                <a:rect l="l" t="t" r="r" b="b"/>
                <a:pathLst>
                  <a:path w="4348" h="1977" extrusionOk="0">
                    <a:moveTo>
                      <a:pt x="960" y="111"/>
                    </a:moveTo>
                    <a:cubicBezTo>
                      <a:pt x="1004" y="111"/>
                      <a:pt x="1049" y="113"/>
                      <a:pt x="1095" y="118"/>
                    </a:cubicBezTo>
                    <a:cubicBezTo>
                      <a:pt x="1289" y="165"/>
                      <a:pt x="1467" y="249"/>
                      <a:pt x="1640" y="401"/>
                    </a:cubicBezTo>
                    <a:cubicBezTo>
                      <a:pt x="1991" y="731"/>
                      <a:pt x="2164" y="794"/>
                      <a:pt x="2557" y="951"/>
                    </a:cubicBezTo>
                    <a:cubicBezTo>
                      <a:pt x="2777" y="1014"/>
                      <a:pt x="3143" y="1055"/>
                      <a:pt x="3473" y="1103"/>
                    </a:cubicBezTo>
                    <a:cubicBezTo>
                      <a:pt x="3646" y="1145"/>
                      <a:pt x="3798" y="1165"/>
                      <a:pt x="3929" y="1186"/>
                    </a:cubicBezTo>
                    <a:cubicBezTo>
                      <a:pt x="4060" y="1234"/>
                      <a:pt x="4149" y="1275"/>
                      <a:pt x="4190" y="1296"/>
                    </a:cubicBezTo>
                    <a:cubicBezTo>
                      <a:pt x="4217" y="1344"/>
                      <a:pt x="4238" y="1364"/>
                      <a:pt x="4217" y="1427"/>
                    </a:cubicBezTo>
                    <a:cubicBezTo>
                      <a:pt x="4190" y="1474"/>
                      <a:pt x="4149" y="1516"/>
                      <a:pt x="4086" y="1579"/>
                    </a:cubicBezTo>
                    <a:cubicBezTo>
                      <a:pt x="3976" y="1689"/>
                      <a:pt x="3756" y="1799"/>
                      <a:pt x="3562" y="1841"/>
                    </a:cubicBezTo>
                    <a:cubicBezTo>
                      <a:pt x="3476" y="1861"/>
                      <a:pt x="3358" y="1869"/>
                      <a:pt x="3217" y="1869"/>
                    </a:cubicBezTo>
                    <a:cubicBezTo>
                      <a:pt x="3034" y="1869"/>
                      <a:pt x="2812" y="1856"/>
                      <a:pt x="2578" y="1841"/>
                    </a:cubicBezTo>
                    <a:cubicBezTo>
                      <a:pt x="2164" y="1799"/>
                      <a:pt x="1703" y="1736"/>
                      <a:pt x="1357" y="1689"/>
                    </a:cubicBezTo>
                    <a:cubicBezTo>
                      <a:pt x="1027" y="1668"/>
                      <a:pt x="813" y="1558"/>
                      <a:pt x="635" y="1406"/>
                    </a:cubicBezTo>
                    <a:cubicBezTo>
                      <a:pt x="462" y="1254"/>
                      <a:pt x="331" y="1055"/>
                      <a:pt x="179" y="862"/>
                    </a:cubicBezTo>
                    <a:cubicBezTo>
                      <a:pt x="111" y="731"/>
                      <a:pt x="132" y="600"/>
                      <a:pt x="200" y="490"/>
                    </a:cubicBezTo>
                    <a:cubicBezTo>
                      <a:pt x="263" y="401"/>
                      <a:pt x="373" y="296"/>
                      <a:pt x="551" y="207"/>
                    </a:cubicBezTo>
                    <a:cubicBezTo>
                      <a:pt x="683" y="139"/>
                      <a:pt x="816" y="111"/>
                      <a:pt x="960" y="111"/>
                    </a:cubicBezTo>
                    <a:close/>
                    <a:moveTo>
                      <a:pt x="967" y="1"/>
                    </a:moveTo>
                    <a:cubicBezTo>
                      <a:pt x="806" y="1"/>
                      <a:pt x="656" y="29"/>
                      <a:pt x="504" y="97"/>
                    </a:cubicBezTo>
                    <a:cubicBezTo>
                      <a:pt x="331" y="207"/>
                      <a:pt x="179" y="317"/>
                      <a:pt x="111" y="448"/>
                    </a:cubicBezTo>
                    <a:cubicBezTo>
                      <a:pt x="27" y="579"/>
                      <a:pt x="1" y="731"/>
                      <a:pt x="69" y="904"/>
                    </a:cubicBezTo>
                    <a:lnTo>
                      <a:pt x="90" y="925"/>
                    </a:lnTo>
                    <a:cubicBezTo>
                      <a:pt x="242" y="1124"/>
                      <a:pt x="373" y="1317"/>
                      <a:pt x="572" y="1474"/>
                    </a:cubicBezTo>
                    <a:cubicBezTo>
                      <a:pt x="745" y="1647"/>
                      <a:pt x="1006" y="1757"/>
                      <a:pt x="1357" y="1799"/>
                    </a:cubicBezTo>
                    <a:cubicBezTo>
                      <a:pt x="1682" y="1841"/>
                      <a:pt x="2143" y="1909"/>
                      <a:pt x="2557" y="1930"/>
                    </a:cubicBezTo>
                    <a:cubicBezTo>
                      <a:pt x="2814" y="1956"/>
                      <a:pt x="3064" y="1976"/>
                      <a:pt x="3268" y="1976"/>
                    </a:cubicBezTo>
                    <a:cubicBezTo>
                      <a:pt x="3392" y="1976"/>
                      <a:pt x="3500" y="1969"/>
                      <a:pt x="3583" y="1951"/>
                    </a:cubicBezTo>
                    <a:cubicBezTo>
                      <a:pt x="3798" y="1909"/>
                      <a:pt x="4018" y="1799"/>
                      <a:pt x="4170" y="1668"/>
                    </a:cubicBezTo>
                    <a:cubicBezTo>
                      <a:pt x="4238" y="1605"/>
                      <a:pt x="4279" y="1516"/>
                      <a:pt x="4321" y="1448"/>
                    </a:cubicBezTo>
                    <a:cubicBezTo>
                      <a:pt x="4348" y="1385"/>
                      <a:pt x="4321" y="1296"/>
                      <a:pt x="4259" y="1234"/>
                    </a:cubicBezTo>
                    <a:cubicBezTo>
                      <a:pt x="4190" y="1165"/>
                      <a:pt x="4086" y="1124"/>
                      <a:pt x="3955" y="1103"/>
                    </a:cubicBezTo>
                    <a:cubicBezTo>
                      <a:pt x="3824" y="1055"/>
                      <a:pt x="3646" y="1035"/>
                      <a:pt x="3494" y="1014"/>
                    </a:cubicBezTo>
                    <a:cubicBezTo>
                      <a:pt x="3143" y="951"/>
                      <a:pt x="2797" y="904"/>
                      <a:pt x="2598" y="841"/>
                    </a:cubicBezTo>
                    <a:cubicBezTo>
                      <a:pt x="2185" y="689"/>
                      <a:pt x="2054" y="642"/>
                      <a:pt x="1703" y="338"/>
                    </a:cubicBezTo>
                    <a:cubicBezTo>
                      <a:pt x="1530" y="165"/>
                      <a:pt x="1310" y="55"/>
                      <a:pt x="1116" y="8"/>
                    </a:cubicBezTo>
                    <a:cubicBezTo>
                      <a:pt x="1065" y="3"/>
                      <a:pt x="1015" y="1"/>
                      <a:pt x="967"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38"/>
              <p:cNvSpPr/>
              <p:nvPr/>
            </p:nvSpPr>
            <p:spPr>
              <a:xfrm>
                <a:off x="3499468" y="2982564"/>
                <a:ext cx="175073" cy="111439"/>
              </a:xfrm>
              <a:custGeom>
                <a:avLst/>
                <a:gdLst/>
                <a:ahLst/>
                <a:cxnLst/>
                <a:rect l="l" t="t" r="r" b="b"/>
                <a:pathLst>
                  <a:path w="1117" h="711" extrusionOk="0">
                    <a:moveTo>
                      <a:pt x="1029" y="0"/>
                    </a:moveTo>
                    <a:cubicBezTo>
                      <a:pt x="1020" y="0"/>
                      <a:pt x="1012" y="3"/>
                      <a:pt x="1006" y="9"/>
                    </a:cubicBezTo>
                    <a:cubicBezTo>
                      <a:pt x="702" y="297"/>
                      <a:pt x="441" y="532"/>
                      <a:pt x="48" y="600"/>
                    </a:cubicBezTo>
                    <a:cubicBezTo>
                      <a:pt x="27" y="600"/>
                      <a:pt x="1" y="642"/>
                      <a:pt x="1" y="663"/>
                    </a:cubicBezTo>
                    <a:cubicBezTo>
                      <a:pt x="1" y="690"/>
                      <a:pt x="48" y="710"/>
                      <a:pt x="69" y="710"/>
                    </a:cubicBezTo>
                    <a:cubicBezTo>
                      <a:pt x="503" y="642"/>
                      <a:pt x="786" y="360"/>
                      <a:pt x="1095" y="98"/>
                    </a:cubicBezTo>
                    <a:cubicBezTo>
                      <a:pt x="1116" y="77"/>
                      <a:pt x="1116" y="56"/>
                      <a:pt x="1095" y="35"/>
                    </a:cubicBezTo>
                    <a:cubicBezTo>
                      <a:pt x="1080" y="16"/>
                      <a:pt x="1052" y="0"/>
                      <a:pt x="102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38"/>
              <p:cNvSpPr/>
              <p:nvPr/>
            </p:nvSpPr>
            <p:spPr>
              <a:xfrm>
                <a:off x="2921587" y="2385563"/>
                <a:ext cx="1546661" cy="318486"/>
              </a:xfrm>
              <a:custGeom>
                <a:avLst/>
                <a:gdLst/>
                <a:ahLst/>
                <a:cxnLst/>
                <a:rect l="l" t="t" r="r" b="b"/>
                <a:pathLst>
                  <a:path w="9868" h="2032" extrusionOk="0">
                    <a:moveTo>
                      <a:pt x="5390" y="0"/>
                    </a:moveTo>
                    <a:cubicBezTo>
                      <a:pt x="5285" y="0"/>
                      <a:pt x="5154" y="21"/>
                      <a:pt x="5086" y="47"/>
                    </a:cubicBezTo>
                    <a:lnTo>
                      <a:pt x="896" y="1660"/>
                    </a:lnTo>
                    <a:lnTo>
                      <a:pt x="964" y="1550"/>
                    </a:lnTo>
                    <a:lnTo>
                      <a:pt x="1" y="1702"/>
                    </a:lnTo>
                    <a:lnTo>
                      <a:pt x="1" y="2011"/>
                    </a:lnTo>
                    <a:lnTo>
                      <a:pt x="22" y="2011"/>
                    </a:lnTo>
                    <a:cubicBezTo>
                      <a:pt x="22" y="2011"/>
                      <a:pt x="90" y="2032"/>
                      <a:pt x="179" y="2032"/>
                    </a:cubicBezTo>
                    <a:lnTo>
                      <a:pt x="5086" y="2032"/>
                    </a:lnTo>
                    <a:cubicBezTo>
                      <a:pt x="5196" y="2032"/>
                      <a:pt x="5327" y="2011"/>
                      <a:pt x="5369" y="1985"/>
                    </a:cubicBezTo>
                    <a:lnTo>
                      <a:pt x="9820" y="330"/>
                    </a:lnTo>
                    <a:cubicBezTo>
                      <a:pt x="9841" y="330"/>
                      <a:pt x="9867" y="309"/>
                      <a:pt x="9841" y="309"/>
                    </a:cubicBezTo>
                    <a:lnTo>
                      <a:pt x="9867" y="0"/>
                    </a:lnTo>
                    <a:lnTo>
                      <a:pt x="9867" y="0"/>
                    </a:lnTo>
                    <a:lnTo>
                      <a:pt x="9820" y="47"/>
                    </a:lnTo>
                    <a:lnTo>
                      <a:pt x="9082" y="199"/>
                    </a:lnTo>
                    <a:lnTo>
                      <a:pt x="9082" y="241"/>
                    </a:lnTo>
                    <a:lnTo>
                      <a:pt x="54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38"/>
              <p:cNvSpPr/>
              <p:nvPr/>
            </p:nvSpPr>
            <p:spPr>
              <a:xfrm>
                <a:off x="2915004" y="2378980"/>
                <a:ext cx="1559827" cy="331651"/>
              </a:xfrm>
              <a:custGeom>
                <a:avLst/>
                <a:gdLst/>
                <a:ahLst/>
                <a:cxnLst/>
                <a:rect l="l" t="t" r="r" b="b"/>
                <a:pathLst>
                  <a:path w="9952" h="2116" extrusionOk="0">
                    <a:moveTo>
                      <a:pt x="5479" y="110"/>
                    </a:moveTo>
                    <a:lnTo>
                      <a:pt x="9124" y="325"/>
                    </a:lnTo>
                    <a:lnTo>
                      <a:pt x="9166" y="283"/>
                    </a:lnTo>
                    <a:lnTo>
                      <a:pt x="9841" y="131"/>
                    </a:lnTo>
                    <a:lnTo>
                      <a:pt x="9841" y="325"/>
                    </a:lnTo>
                    <a:lnTo>
                      <a:pt x="5411" y="1964"/>
                    </a:lnTo>
                    <a:cubicBezTo>
                      <a:pt x="5348" y="1985"/>
                      <a:pt x="5217" y="2006"/>
                      <a:pt x="5128" y="2006"/>
                    </a:cubicBezTo>
                    <a:lnTo>
                      <a:pt x="111" y="2006"/>
                    </a:lnTo>
                    <a:lnTo>
                      <a:pt x="111" y="1791"/>
                    </a:lnTo>
                    <a:lnTo>
                      <a:pt x="897" y="1660"/>
                    </a:lnTo>
                    <a:lnTo>
                      <a:pt x="959" y="1744"/>
                    </a:lnTo>
                    <a:lnTo>
                      <a:pt x="5149" y="131"/>
                    </a:lnTo>
                    <a:cubicBezTo>
                      <a:pt x="5196" y="131"/>
                      <a:pt x="5327" y="110"/>
                      <a:pt x="5432" y="110"/>
                    </a:cubicBezTo>
                    <a:close/>
                    <a:moveTo>
                      <a:pt x="5432" y="0"/>
                    </a:moveTo>
                    <a:cubicBezTo>
                      <a:pt x="5327" y="0"/>
                      <a:pt x="5196" y="0"/>
                      <a:pt x="5107" y="42"/>
                    </a:cubicBezTo>
                    <a:lnTo>
                      <a:pt x="1048" y="1592"/>
                    </a:lnTo>
                    <a:lnTo>
                      <a:pt x="1006" y="1550"/>
                    </a:lnTo>
                    <a:lnTo>
                      <a:pt x="43" y="1681"/>
                    </a:lnTo>
                    <a:lnTo>
                      <a:pt x="1" y="1744"/>
                    </a:lnTo>
                    <a:lnTo>
                      <a:pt x="1" y="2053"/>
                    </a:lnTo>
                    <a:lnTo>
                      <a:pt x="43" y="2095"/>
                    </a:lnTo>
                    <a:lnTo>
                      <a:pt x="43" y="2095"/>
                    </a:lnTo>
                    <a:lnTo>
                      <a:pt x="1" y="2074"/>
                    </a:lnTo>
                    <a:lnTo>
                      <a:pt x="1" y="2074"/>
                    </a:lnTo>
                    <a:cubicBezTo>
                      <a:pt x="22" y="2095"/>
                      <a:pt x="43" y="2095"/>
                      <a:pt x="43" y="2116"/>
                    </a:cubicBezTo>
                    <a:lnTo>
                      <a:pt x="5128" y="2116"/>
                    </a:lnTo>
                    <a:cubicBezTo>
                      <a:pt x="5238" y="2116"/>
                      <a:pt x="5369" y="2095"/>
                      <a:pt x="5432" y="2074"/>
                    </a:cubicBezTo>
                    <a:lnTo>
                      <a:pt x="9883" y="435"/>
                    </a:lnTo>
                    <a:lnTo>
                      <a:pt x="9930" y="393"/>
                    </a:lnTo>
                    <a:cubicBezTo>
                      <a:pt x="9951" y="393"/>
                      <a:pt x="9951" y="372"/>
                      <a:pt x="9951" y="351"/>
                    </a:cubicBezTo>
                    <a:lnTo>
                      <a:pt x="9951" y="63"/>
                    </a:lnTo>
                    <a:lnTo>
                      <a:pt x="9862" y="21"/>
                    </a:lnTo>
                    <a:lnTo>
                      <a:pt x="9841" y="42"/>
                    </a:lnTo>
                    <a:lnTo>
                      <a:pt x="9097" y="194"/>
                    </a:lnTo>
                    <a:lnTo>
                      <a:pt x="9077" y="220"/>
                    </a:lnTo>
                    <a:lnTo>
                      <a:pt x="5500"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 name="Google Shape;1122;p38"/>
              <p:cNvSpPr/>
              <p:nvPr/>
            </p:nvSpPr>
            <p:spPr>
              <a:xfrm>
                <a:off x="3263895" y="2372397"/>
                <a:ext cx="1132097" cy="273503"/>
              </a:xfrm>
              <a:custGeom>
                <a:avLst/>
                <a:gdLst/>
                <a:ahLst/>
                <a:cxnLst/>
                <a:rect l="l" t="t" r="r" b="b"/>
                <a:pathLst>
                  <a:path w="7223" h="1745" extrusionOk="0">
                    <a:moveTo>
                      <a:pt x="4583" y="0"/>
                    </a:moveTo>
                    <a:lnTo>
                      <a:pt x="1" y="1723"/>
                    </a:lnTo>
                    <a:lnTo>
                      <a:pt x="22" y="1723"/>
                    </a:lnTo>
                    <a:lnTo>
                      <a:pt x="2944" y="1744"/>
                    </a:lnTo>
                    <a:lnTo>
                      <a:pt x="2970" y="1723"/>
                    </a:lnTo>
                    <a:lnTo>
                      <a:pt x="7222" y="152"/>
                    </a:lnTo>
                    <a:lnTo>
                      <a:pt x="4625"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 name="Google Shape;1123;p38"/>
              <p:cNvSpPr/>
              <p:nvPr/>
            </p:nvSpPr>
            <p:spPr>
              <a:xfrm>
                <a:off x="3253237" y="2363463"/>
                <a:ext cx="1153413" cy="288863"/>
              </a:xfrm>
              <a:custGeom>
                <a:avLst/>
                <a:gdLst/>
                <a:ahLst/>
                <a:cxnLst/>
                <a:rect l="l" t="t" r="r" b="b"/>
                <a:pathLst>
                  <a:path w="7359" h="1843" extrusionOk="0">
                    <a:moveTo>
                      <a:pt x="4672" y="99"/>
                    </a:moveTo>
                    <a:lnTo>
                      <a:pt x="7097" y="230"/>
                    </a:lnTo>
                    <a:lnTo>
                      <a:pt x="3012" y="1759"/>
                    </a:lnTo>
                    <a:lnTo>
                      <a:pt x="310" y="1733"/>
                    </a:lnTo>
                    <a:lnTo>
                      <a:pt x="4672" y="99"/>
                    </a:lnTo>
                    <a:close/>
                    <a:moveTo>
                      <a:pt x="4651" y="1"/>
                    </a:moveTo>
                    <a:cubicBezTo>
                      <a:pt x="4644" y="1"/>
                      <a:pt x="4637" y="3"/>
                      <a:pt x="4630" y="10"/>
                    </a:cubicBezTo>
                    <a:lnTo>
                      <a:pt x="48" y="1733"/>
                    </a:lnTo>
                    <a:lnTo>
                      <a:pt x="27" y="1759"/>
                    </a:lnTo>
                    <a:lnTo>
                      <a:pt x="1" y="1780"/>
                    </a:lnTo>
                    <a:lnTo>
                      <a:pt x="1" y="1801"/>
                    </a:lnTo>
                    <a:lnTo>
                      <a:pt x="27" y="1822"/>
                    </a:lnTo>
                    <a:lnTo>
                      <a:pt x="90" y="1822"/>
                    </a:lnTo>
                    <a:lnTo>
                      <a:pt x="3012" y="1843"/>
                    </a:lnTo>
                    <a:cubicBezTo>
                      <a:pt x="3038" y="1843"/>
                      <a:pt x="3038" y="1843"/>
                      <a:pt x="3059" y="1822"/>
                    </a:cubicBezTo>
                    <a:lnTo>
                      <a:pt x="7332" y="251"/>
                    </a:lnTo>
                    <a:lnTo>
                      <a:pt x="7332" y="230"/>
                    </a:lnTo>
                    <a:lnTo>
                      <a:pt x="7358" y="230"/>
                    </a:lnTo>
                    <a:lnTo>
                      <a:pt x="7358" y="209"/>
                    </a:lnTo>
                    <a:lnTo>
                      <a:pt x="7358" y="188"/>
                    </a:lnTo>
                    <a:lnTo>
                      <a:pt x="7332" y="162"/>
                    </a:lnTo>
                    <a:lnTo>
                      <a:pt x="7290" y="162"/>
                    </a:lnTo>
                    <a:lnTo>
                      <a:pt x="4693" y="10"/>
                    </a:lnTo>
                    <a:cubicBezTo>
                      <a:pt x="4679" y="10"/>
                      <a:pt x="4665" y="1"/>
                      <a:pt x="4651"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38"/>
              <p:cNvSpPr/>
              <p:nvPr/>
            </p:nvSpPr>
            <p:spPr>
              <a:xfrm>
                <a:off x="2918295" y="2341207"/>
                <a:ext cx="1553244" cy="314410"/>
              </a:xfrm>
              <a:custGeom>
                <a:avLst/>
                <a:gdLst/>
                <a:ahLst/>
                <a:cxnLst/>
                <a:rect l="l" t="t" r="r" b="b"/>
                <a:pathLst>
                  <a:path w="9910" h="2006" extrusionOk="0">
                    <a:moveTo>
                      <a:pt x="5458" y="0"/>
                    </a:moveTo>
                    <a:cubicBezTo>
                      <a:pt x="5348" y="0"/>
                      <a:pt x="5175" y="0"/>
                      <a:pt x="5107" y="42"/>
                    </a:cubicBezTo>
                    <a:lnTo>
                      <a:pt x="69" y="1964"/>
                    </a:lnTo>
                    <a:cubicBezTo>
                      <a:pt x="1" y="1985"/>
                      <a:pt x="43" y="2006"/>
                      <a:pt x="200" y="2006"/>
                    </a:cubicBezTo>
                    <a:lnTo>
                      <a:pt x="5107" y="2006"/>
                    </a:lnTo>
                    <a:cubicBezTo>
                      <a:pt x="5217" y="2006"/>
                      <a:pt x="5348" y="1985"/>
                      <a:pt x="5390" y="1964"/>
                    </a:cubicBezTo>
                    <a:lnTo>
                      <a:pt x="9841" y="330"/>
                    </a:lnTo>
                    <a:cubicBezTo>
                      <a:pt x="9909" y="304"/>
                      <a:pt x="9888" y="283"/>
                      <a:pt x="9799" y="262"/>
                    </a:cubicBezTo>
                    <a:lnTo>
                      <a:pt x="545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38"/>
              <p:cNvSpPr/>
              <p:nvPr/>
            </p:nvSpPr>
            <p:spPr>
              <a:xfrm>
                <a:off x="2911869" y="2334624"/>
                <a:ext cx="1566253" cy="328517"/>
              </a:xfrm>
              <a:custGeom>
                <a:avLst/>
                <a:gdLst/>
                <a:ahLst/>
                <a:cxnLst/>
                <a:rect l="l" t="t" r="r" b="b"/>
                <a:pathLst>
                  <a:path w="9993" h="2096" extrusionOk="0">
                    <a:moveTo>
                      <a:pt x="5499" y="84"/>
                    </a:moveTo>
                    <a:lnTo>
                      <a:pt x="9772" y="346"/>
                    </a:lnTo>
                    <a:lnTo>
                      <a:pt x="5410" y="1964"/>
                    </a:lnTo>
                    <a:cubicBezTo>
                      <a:pt x="5368" y="1985"/>
                      <a:pt x="5237" y="2006"/>
                      <a:pt x="5148" y="2006"/>
                    </a:cubicBezTo>
                    <a:lnTo>
                      <a:pt x="215" y="2006"/>
                    </a:lnTo>
                    <a:lnTo>
                      <a:pt x="5190" y="110"/>
                    </a:lnTo>
                    <a:cubicBezTo>
                      <a:pt x="5237" y="84"/>
                      <a:pt x="5389" y="84"/>
                      <a:pt x="5499" y="84"/>
                    </a:cubicBezTo>
                    <a:close/>
                    <a:moveTo>
                      <a:pt x="5520" y="0"/>
                    </a:moveTo>
                    <a:cubicBezTo>
                      <a:pt x="5368" y="0"/>
                      <a:pt x="5216" y="0"/>
                      <a:pt x="5127" y="42"/>
                    </a:cubicBezTo>
                    <a:lnTo>
                      <a:pt x="63" y="1964"/>
                    </a:lnTo>
                    <a:cubicBezTo>
                      <a:pt x="42" y="1985"/>
                      <a:pt x="21" y="1985"/>
                      <a:pt x="21" y="2027"/>
                    </a:cubicBezTo>
                    <a:cubicBezTo>
                      <a:pt x="0" y="2027"/>
                      <a:pt x="21" y="2048"/>
                      <a:pt x="21" y="2048"/>
                    </a:cubicBezTo>
                    <a:cubicBezTo>
                      <a:pt x="42" y="2074"/>
                      <a:pt x="42" y="2074"/>
                      <a:pt x="63" y="2074"/>
                    </a:cubicBezTo>
                    <a:cubicBezTo>
                      <a:pt x="110" y="2095"/>
                      <a:pt x="152" y="2095"/>
                      <a:pt x="241" y="2095"/>
                    </a:cubicBezTo>
                    <a:lnTo>
                      <a:pt x="5148" y="2095"/>
                    </a:lnTo>
                    <a:cubicBezTo>
                      <a:pt x="5258" y="2095"/>
                      <a:pt x="5389" y="2074"/>
                      <a:pt x="5478" y="2048"/>
                    </a:cubicBezTo>
                    <a:lnTo>
                      <a:pt x="9903" y="414"/>
                    </a:lnTo>
                    <a:cubicBezTo>
                      <a:pt x="9929" y="393"/>
                      <a:pt x="9950" y="393"/>
                      <a:pt x="9971" y="372"/>
                    </a:cubicBezTo>
                    <a:cubicBezTo>
                      <a:pt x="9992" y="346"/>
                      <a:pt x="9992" y="325"/>
                      <a:pt x="9971" y="304"/>
                    </a:cubicBezTo>
                    <a:cubicBezTo>
                      <a:pt x="9950" y="283"/>
                      <a:pt x="9929" y="283"/>
                      <a:pt x="9903" y="283"/>
                    </a:cubicBezTo>
                    <a:cubicBezTo>
                      <a:pt x="9882" y="283"/>
                      <a:pt x="9861" y="262"/>
                      <a:pt x="9840" y="262"/>
                    </a:cubicBezTo>
                    <a:lnTo>
                      <a:pt x="5520"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38"/>
              <p:cNvSpPr/>
              <p:nvPr/>
            </p:nvSpPr>
            <p:spPr>
              <a:xfrm>
                <a:off x="4289881" y="2396221"/>
                <a:ext cx="82286" cy="17398"/>
              </a:xfrm>
              <a:custGeom>
                <a:avLst/>
                <a:gdLst/>
                <a:ahLst/>
                <a:cxnLst/>
                <a:rect l="l" t="t" r="r" b="b"/>
                <a:pathLst>
                  <a:path w="525" h="111" extrusionOk="0">
                    <a:moveTo>
                      <a:pt x="242" y="0"/>
                    </a:moveTo>
                    <a:lnTo>
                      <a:pt x="1" y="84"/>
                    </a:lnTo>
                    <a:lnTo>
                      <a:pt x="263" y="110"/>
                    </a:lnTo>
                    <a:lnTo>
                      <a:pt x="284" y="110"/>
                    </a:lnTo>
                    <a:lnTo>
                      <a:pt x="524" y="21"/>
                    </a:lnTo>
                    <a:lnTo>
                      <a:pt x="263"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38"/>
              <p:cNvSpPr/>
              <p:nvPr/>
            </p:nvSpPr>
            <p:spPr>
              <a:xfrm>
                <a:off x="4275931" y="2388697"/>
                <a:ext cx="110185" cy="31347"/>
              </a:xfrm>
              <a:custGeom>
                <a:avLst/>
                <a:gdLst/>
                <a:ahLst/>
                <a:cxnLst/>
                <a:rect l="l" t="t" r="r" b="b"/>
                <a:pathLst>
                  <a:path w="703" h="200" extrusionOk="0">
                    <a:moveTo>
                      <a:pt x="414" y="90"/>
                    </a:moveTo>
                    <a:lnTo>
                      <a:pt x="352" y="111"/>
                    </a:lnTo>
                    <a:lnTo>
                      <a:pt x="284" y="111"/>
                    </a:lnTo>
                    <a:lnTo>
                      <a:pt x="352" y="90"/>
                    </a:lnTo>
                    <a:close/>
                    <a:moveTo>
                      <a:pt x="284" y="1"/>
                    </a:moveTo>
                    <a:lnTo>
                      <a:pt x="48" y="90"/>
                    </a:lnTo>
                    <a:lnTo>
                      <a:pt x="48" y="111"/>
                    </a:lnTo>
                    <a:lnTo>
                      <a:pt x="22" y="111"/>
                    </a:lnTo>
                    <a:lnTo>
                      <a:pt x="1" y="132"/>
                    </a:lnTo>
                    <a:lnTo>
                      <a:pt x="22" y="179"/>
                    </a:lnTo>
                    <a:lnTo>
                      <a:pt x="90" y="179"/>
                    </a:lnTo>
                    <a:lnTo>
                      <a:pt x="352" y="200"/>
                    </a:lnTo>
                    <a:lnTo>
                      <a:pt x="414" y="200"/>
                    </a:lnTo>
                    <a:lnTo>
                      <a:pt x="655" y="90"/>
                    </a:lnTo>
                    <a:lnTo>
                      <a:pt x="676" y="90"/>
                    </a:lnTo>
                    <a:lnTo>
                      <a:pt x="676" y="69"/>
                    </a:lnTo>
                    <a:lnTo>
                      <a:pt x="703" y="69"/>
                    </a:lnTo>
                    <a:lnTo>
                      <a:pt x="676" y="27"/>
                    </a:lnTo>
                    <a:lnTo>
                      <a:pt x="634" y="27"/>
                    </a:lnTo>
                    <a:lnTo>
                      <a:pt x="352"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38"/>
              <p:cNvSpPr/>
              <p:nvPr/>
            </p:nvSpPr>
            <p:spPr>
              <a:xfrm>
                <a:off x="4234867" y="2416753"/>
                <a:ext cx="85577" cy="17241"/>
              </a:xfrm>
              <a:custGeom>
                <a:avLst/>
                <a:gdLst/>
                <a:ahLst/>
                <a:cxnLst/>
                <a:rect l="l" t="t" r="r" b="b"/>
                <a:pathLst>
                  <a:path w="546" h="110" extrusionOk="0">
                    <a:moveTo>
                      <a:pt x="242" y="0"/>
                    </a:moveTo>
                    <a:lnTo>
                      <a:pt x="1" y="84"/>
                    </a:lnTo>
                    <a:lnTo>
                      <a:pt x="22" y="84"/>
                    </a:lnTo>
                    <a:lnTo>
                      <a:pt x="284" y="110"/>
                    </a:lnTo>
                    <a:lnTo>
                      <a:pt x="310" y="110"/>
                    </a:lnTo>
                    <a:lnTo>
                      <a:pt x="546"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38"/>
              <p:cNvSpPr/>
              <p:nvPr/>
            </p:nvSpPr>
            <p:spPr>
              <a:xfrm>
                <a:off x="4225149" y="2409230"/>
                <a:ext cx="105953" cy="31347"/>
              </a:xfrm>
              <a:custGeom>
                <a:avLst/>
                <a:gdLst/>
                <a:ahLst/>
                <a:cxnLst/>
                <a:rect l="l" t="t" r="r" b="b"/>
                <a:pathLst>
                  <a:path w="676" h="200" extrusionOk="0">
                    <a:moveTo>
                      <a:pt x="414" y="90"/>
                    </a:moveTo>
                    <a:lnTo>
                      <a:pt x="346" y="111"/>
                    </a:lnTo>
                    <a:lnTo>
                      <a:pt x="283" y="111"/>
                    </a:lnTo>
                    <a:lnTo>
                      <a:pt x="346" y="90"/>
                    </a:lnTo>
                    <a:close/>
                    <a:moveTo>
                      <a:pt x="283" y="1"/>
                    </a:moveTo>
                    <a:lnTo>
                      <a:pt x="42" y="90"/>
                    </a:lnTo>
                    <a:lnTo>
                      <a:pt x="21" y="90"/>
                    </a:lnTo>
                    <a:lnTo>
                      <a:pt x="21" y="111"/>
                    </a:lnTo>
                    <a:lnTo>
                      <a:pt x="0" y="111"/>
                    </a:lnTo>
                    <a:lnTo>
                      <a:pt x="0" y="132"/>
                    </a:lnTo>
                    <a:lnTo>
                      <a:pt x="21" y="158"/>
                    </a:lnTo>
                    <a:lnTo>
                      <a:pt x="21" y="179"/>
                    </a:lnTo>
                    <a:lnTo>
                      <a:pt x="63" y="179"/>
                    </a:lnTo>
                    <a:lnTo>
                      <a:pt x="346" y="200"/>
                    </a:lnTo>
                    <a:cubicBezTo>
                      <a:pt x="372" y="200"/>
                      <a:pt x="372" y="200"/>
                      <a:pt x="414" y="179"/>
                    </a:cubicBezTo>
                    <a:lnTo>
                      <a:pt x="655" y="90"/>
                    </a:lnTo>
                    <a:lnTo>
                      <a:pt x="676" y="90"/>
                    </a:lnTo>
                    <a:lnTo>
                      <a:pt x="676" y="69"/>
                    </a:lnTo>
                    <a:lnTo>
                      <a:pt x="676" y="48"/>
                    </a:lnTo>
                    <a:lnTo>
                      <a:pt x="676" y="27"/>
                    </a:lnTo>
                    <a:lnTo>
                      <a:pt x="655" y="27"/>
                    </a:lnTo>
                    <a:lnTo>
                      <a:pt x="634"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38"/>
              <p:cNvSpPr/>
              <p:nvPr/>
            </p:nvSpPr>
            <p:spPr>
              <a:xfrm>
                <a:off x="4184085" y="2433837"/>
                <a:ext cx="85421" cy="16614"/>
              </a:xfrm>
              <a:custGeom>
                <a:avLst/>
                <a:gdLst/>
                <a:ahLst/>
                <a:cxnLst/>
                <a:rect l="l" t="t" r="r" b="b"/>
                <a:pathLst>
                  <a:path w="545" h="106" extrusionOk="0">
                    <a:moveTo>
                      <a:pt x="241" y="1"/>
                    </a:moveTo>
                    <a:lnTo>
                      <a:pt x="0" y="106"/>
                    </a:lnTo>
                    <a:lnTo>
                      <a:pt x="304" y="106"/>
                    </a:lnTo>
                    <a:lnTo>
                      <a:pt x="545" y="22"/>
                    </a:lnTo>
                    <a:lnTo>
                      <a:pt x="262"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38"/>
              <p:cNvSpPr/>
              <p:nvPr/>
            </p:nvSpPr>
            <p:spPr>
              <a:xfrm>
                <a:off x="4173427" y="2426470"/>
                <a:ext cx="105953" cy="31347"/>
              </a:xfrm>
              <a:custGeom>
                <a:avLst/>
                <a:gdLst/>
                <a:ahLst/>
                <a:cxnLst/>
                <a:rect l="l" t="t" r="r" b="b"/>
                <a:pathLst>
                  <a:path w="676" h="200" extrusionOk="0">
                    <a:moveTo>
                      <a:pt x="393" y="90"/>
                    </a:moveTo>
                    <a:lnTo>
                      <a:pt x="351" y="111"/>
                    </a:lnTo>
                    <a:lnTo>
                      <a:pt x="283" y="111"/>
                    </a:lnTo>
                    <a:lnTo>
                      <a:pt x="330" y="90"/>
                    </a:lnTo>
                    <a:close/>
                    <a:moveTo>
                      <a:pt x="330" y="1"/>
                    </a:moveTo>
                    <a:cubicBezTo>
                      <a:pt x="309" y="1"/>
                      <a:pt x="309" y="1"/>
                      <a:pt x="283" y="22"/>
                    </a:cubicBezTo>
                    <a:lnTo>
                      <a:pt x="21" y="111"/>
                    </a:lnTo>
                    <a:lnTo>
                      <a:pt x="0" y="111"/>
                    </a:lnTo>
                    <a:lnTo>
                      <a:pt x="0" y="132"/>
                    </a:lnTo>
                    <a:lnTo>
                      <a:pt x="0" y="153"/>
                    </a:lnTo>
                    <a:lnTo>
                      <a:pt x="0" y="179"/>
                    </a:lnTo>
                    <a:lnTo>
                      <a:pt x="21" y="179"/>
                    </a:lnTo>
                    <a:lnTo>
                      <a:pt x="47" y="200"/>
                    </a:lnTo>
                    <a:lnTo>
                      <a:pt x="393" y="200"/>
                    </a:lnTo>
                    <a:lnTo>
                      <a:pt x="634" y="111"/>
                    </a:lnTo>
                    <a:lnTo>
                      <a:pt x="655" y="111"/>
                    </a:lnTo>
                    <a:lnTo>
                      <a:pt x="655" y="90"/>
                    </a:lnTo>
                    <a:lnTo>
                      <a:pt x="676" y="90"/>
                    </a:lnTo>
                    <a:lnTo>
                      <a:pt x="676" y="69"/>
                    </a:lnTo>
                    <a:lnTo>
                      <a:pt x="655" y="48"/>
                    </a:lnTo>
                    <a:lnTo>
                      <a:pt x="655" y="22"/>
                    </a:lnTo>
                    <a:lnTo>
                      <a:pt x="613" y="22"/>
                    </a:lnTo>
                    <a:lnTo>
                      <a:pt x="330"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38"/>
              <p:cNvSpPr/>
              <p:nvPr/>
            </p:nvSpPr>
            <p:spPr>
              <a:xfrm>
                <a:off x="4132362" y="2454369"/>
                <a:ext cx="85421" cy="16614"/>
              </a:xfrm>
              <a:custGeom>
                <a:avLst/>
                <a:gdLst/>
                <a:ahLst/>
                <a:cxnLst/>
                <a:rect l="l" t="t" r="r" b="b"/>
                <a:pathLst>
                  <a:path w="545" h="106" extrusionOk="0">
                    <a:moveTo>
                      <a:pt x="241" y="1"/>
                    </a:moveTo>
                    <a:lnTo>
                      <a:pt x="0" y="85"/>
                    </a:lnTo>
                    <a:lnTo>
                      <a:pt x="283" y="106"/>
                    </a:lnTo>
                    <a:lnTo>
                      <a:pt x="309" y="106"/>
                    </a:lnTo>
                    <a:lnTo>
                      <a:pt x="545" y="22"/>
                    </a:lnTo>
                    <a:lnTo>
                      <a:pt x="262"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38"/>
              <p:cNvSpPr/>
              <p:nvPr/>
            </p:nvSpPr>
            <p:spPr>
              <a:xfrm>
                <a:off x="4122488" y="2447002"/>
                <a:ext cx="106110" cy="31347"/>
              </a:xfrm>
              <a:custGeom>
                <a:avLst/>
                <a:gdLst/>
                <a:ahLst/>
                <a:cxnLst/>
                <a:rect l="l" t="t" r="r" b="b"/>
                <a:pathLst>
                  <a:path w="677" h="200" extrusionOk="0">
                    <a:moveTo>
                      <a:pt x="393" y="90"/>
                    </a:moveTo>
                    <a:lnTo>
                      <a:pt x="346" y="111"/>
                    </a:lnTo>
                    <a:lnTo>
                      <a:pt x="262" y="111"/>
                    </a:lnTo>
                    <a:lnTo>
                      <a:pt x="325" y="90"/>
                    </a:lnTo>
                    <a:close/>
                    <a:moveTo>
                      <a:pt x="262" y="1"/>
                    </a:moveTo>
                    <a:lnTo>
                      <a:pt x="21" y="111"/>
                    </a:lnTo>
                    <a:lnTo>
                      <a:pt x="0" y="111"/>
                    </a:lnTo>
                    <a:lnTo>
                      <a:pt x="0" y="132"/>
                    </a:lnTo>
                    <a:lnTo>
                      <a:pt x="0" y="153"/>
                    </a:lnTo>
                    <a:lnTo>
                      <a:pt x="0" y="179"/>
                    </a:lnTo>
                    <a:lnTo>
                      <a:pt x="63" y="179"/>
                    </a:lnTo>
                    <a:lnTo>
                      <a:pt x="346" y="200"/>
                    </a:lnTo>
                    <a:cubicBezTo>
                      <a:pt x="372" y="200"/>
                      <a:pt x="372" y="200"/>
                      <a:pt x="393" y="179"/>
                    </a:cubicBezTo>
                    <a:lnTo>
                      <a:pt x="393" y="200"/>
                    </a:lnTo>
                    <a:lnTo>
                      <a:pt x="634" y="90"/>
                    </a:lnTo>
                    <a:lnTo>
                      <a:pt x="676" y="90"/>
                    </a:lnTo>
                    <a:lnTo>
                      <a:pt x="676" y="69"/>
                    </a:lnTo>
                    <a:lnTo>
                      <a:pt x="676" y="48"/>
                    </a:lnTo>
                    <a:lnTo>
                      <a:pt x="655" y="22"/>
                    </a:lnTo>
                    <a:lnTo>
                      <a:pt x="608" y="22"/>
                    </a:lnTo>
                    <a:lnTo>
                      <a:pt x="325"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38"/>
              <p:cNvSpPr/>
              <p:nvPr/>
            </p:nvSpPr>
            <p:spPr>
              <a:xfrm>
                <a:off x="4078132" y="2474901"/>
                <a:ext cx="88869" cy="16614"/>
              </a:xfrm>
              <a:custGeom>
                <a:avLst/>
                <a:gdLst/>
                <a:ahLst/>
                <a:cxnLst/>
                <a:rect l="l" t="t" r="r" b="b"/>
                <a:pathLst>
                  <a:path w="567" h="106" extrusionOk="0">
                    <a:moveTo>
                      <a:pt x="263" y="1"/>
                    </a:moveTo>
                    <a:lnTo>
                      <a:pt x="1" y="85"/>
                    </a:lnTo>
                    <a:lnTo>
                      <a:pt x="22" y="85"/>
                    </a:lnTo>
                    <a:lnTo>
                      <a:pt x="304" y="106"/>
                    </a:lnTo>
                    <a:cubicBezTo>
                      <a:pt x="304" y="106"/>
                      <a:pt x="304" y="85"/>
                      <a:pt x="325" y="85"/>
                    </a:cubicBezTo>
                    <a:lnTo>
                      <a:pt x="566"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38"/>
              <p:cNvSpPr/>
              <p:nvPr/>
            </p:nvSpPr>
            <p:spPr>
              <a:xfrm>
                <a:off x="4067474" y="2467535"/>
                <a:ext cx="109401" cy="30563"/>
              </a:xfrm>
              <a:custGeom>
                <a:avLst/>
                <a:gdLst/>
                <a:ahLst/>
                <a:cxnLst/>
                <a:rect l="l" t="t" r="r" b="b"/>
                <a:pathLst>
                  <a:path w="698" h="195" extrusionOk="0">
                    <a:moveTo>
                      <a:pt x="414" y="90"/>
                    </a:moveTo>
                    <a:lnTo>
                      <a:pt x="372" y="111"/>
                    </a:lnTo>
                    <a:lnTo>
                      <a:pt x="283" y="90"/>
                    </a:lnTo>
                    <a:close/>
                    <a:moveTo>
                      <a:pt x="283" y="1"/>
                    </a:moveTo>
                    <a:lnTo>
                      <a:pt x="42" y="90"/>
                    </a:lnTo>
                    <a:lnTo>
                      <a:pt x="22" y="111"/>
                    </a:lnTo>
                    <a:lnTo>
                      <a:pt x="1" y="132"/>
                    </a:lnTo>
                    <a:lnTo>
                      <a:pt x="22" y="153"/>
                    </a:lnTo>
                    <a:lnTo>
                      <a:pt x="42" y="179"/>
                    </a:lnTo>
                    <a:lnTo>
                      <a:pt x="351" y="179"/>
                    </a:lnTo>
                    <a:cubicBezTo>
                      <a:pt x="362" y="189"/>
                      <a:pt x="372" y="194"/>
                      <a:pt x="383" y="194"/>
                    </a:cubicBezTo>
                    <a:cubicBezTo>
                      <a:pt x="393" y="194"/>
                      <a:pt x="404" y="189"/>
                      <a:pt x="414" y="179"/>
                    </a:cubicBezTo>
                    <a:lnTo>
                      <a:pt x="655" y="90"/>
                    </a:lnTo>
                    <a:lnTo>
                      <a:pt x="676" y="90"/>
                    </a:lnTo>
                    <a:lnTo>
                      <a:pt x="676" y="69"/>
                    </a:lnTo>
                    <a:lnTo>
                      <a:pt x="697" y="69"/>
                    </a:lnTo>
                    <a:lnTo>
                      <a:pt x="697" y="48"/>
                    </a:lnTo>
                    <a:lnTo>
                      <a:pt x="676" y="22"/>
                    </a:lnTo>
                    <a:lnTo>
                      <a:pt x="655" y="22"/>
                    </a:lnTo>
                    <a:lnTo>
                      <a:pt x="655"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38"/>
              <p:cNvSpPr/>
              <p:nvPr/>
            </p:nvSpPr>
            <p:spPr>
              <a:xfrm>
                <a:off x="4026410" y="2491358"/>
                <a:ext cx="88869" cy="17398"/>
              </a:xfrm>
              <a:custGeom>
                <a:avLst/>
                <a:gdLst/>
                <a:ahLst/>
                <a:cxnLst/>
                <a:rect l="l" t="t" r="r" b="b"/>
                <a:pathLst>
                  <a:path w="567" h="111" extrusionOk="0">
                    <a:moveTo>
                      <a:pt x="242" y="1"/>
                    </a:moveTo>
                    <a:lnTo>
                      <a:pt x="1" y="111"/>
                    </a:lnTo>
                    <a:lnTo>
                      <a:pt x="331" y="111"/>
                    </a:lnTo>
                    <a:lnTo>
                      <a:pt x="566" y="27"/>
                    </a:lnTo>
                    <a:lnTo>
                      <a:pt x="545" y="27"/>
                    </a:lnTo>
                    <a:lnTo>
                      <a:pt x="263"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38"/>
              <p:cNvSpPr/>
              <p:nvPr/>
            </p:nvSpPr>
            <p:spPr>
              <a:xfrm>
                <a:off x="4016535" y="2484775"/>
                <a:ext cx="109401" cy="31347"/>
              </a:xfrm>
              <a:custGeom>
                <a:avLst/>
                <a:gdLst/>
                <a:ahLst/>
                <a:cxnLst/>
                <a:rect l="l" t="t" r="r" b="b"/>
                <a:pathLst>
                  <a:path w="698" h="200" extrusionOk="0">
                    <a:moveTo>
                      <a:pt x="415" y="90"/>
                    </a:moveTo>
                    <a:lnTo>
                      <a:pt x="367" y="111"/>
                    </a:lnTo>
                    <a:lnTo>
                      <a:pt x="284" y="111"/>
                    </a:lnTo>
                    <a:lnTo>
                      <a:pt x="326" y="90"/>
                    </a:lnTo>
                    <a:close/>
                    <a:moveTo>
                      <a:pt x="347" y="1"/>
                    </a:moveTo>
                    <a:cubicBezTo>
                      <a:pt x="326" y="1"/>
                      <a:pt x="305" y="1"/>
                      <a:pt x="284" y="22"/>
                    </a:cubicBezTo>
                    <a:lnTo>
                      <a:pt x="43" y="111"/>
                    </a:lnTo>
                    <a:lnTo>
                      <a:pt x="22" y="111"/>
                    </a:lnTo>
                    <a:lnTo>
                      <a:pt x="1" y="132"/>
                    </a:lnTo>
                    <a:lnTo>
                      <a:pt x="1" y="153"/>
                    </a:lnTo>
                    <a:lnTo>
                      <a:pt x="22" y="173"/>
                    </a:lnTo>
                    <a:lnTo>
                      <a:pt x="43" y="173"/>
                    </a:lnTo>
                    <a:lnTo>
                      <a:pt x="64" y="200"/>
                    </a:lnTo>
                    <a:lnTo>
                      <a:pt x="415" y="200"/>
                    </a:lnTo>
                    <a:lnTo>
                      <a:pt x="656" y="111"/>
                    </a:lnTo>
                    <a:lnTo>
                      <a:pt x="676" y="90"/>
                    </a:lnTo>
                    <a:lnTo>
                      <a:pt x="697" y="69"/>
                    </a:lnTo>
                    <a:lnTo>
                      <a:pt x="697" y="43"/>
                    </a:lnTo>
                    <a:lnTo>
                      <a:pt x="676" y="43"/>
                    </a:lnTo>
                    <a:lnTo>
                      <a:pt x="676" y="22"/>
                    </a:lnTo>
                    <a:lnTo>
                      <a:pt x="608" y="22"/>
                    </a:lnTo>
                    <a:lnTo>
                      <a:pt x="347"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38"/>
              <p:cNvSpPr/>
              <p:nvPr/>
            </p:nvSpPr>
            <p:spPr>
              <a:xfrm>
                <a:off x="3975628" y="2511891"/>
                <a:ext cx="88712" cy="17398"/>
              </a:xfrm>
              <a:custGeom>
                <a:avLst/>
                <a:gdLst/>
                <a:ahLst/>
                <a:cxnLst/>
                <a:rect l="l" t="t" r="r" b="b"/>
                <a:pathLst>
                  <a:path w="566" h="111" extrusionOk="0">
                    <a:moveTo>
                      <a:pt x="236" y="0"/>
                    </a:moveTo>
                    <a:lnTo>
                      <a:pt x="0" y="90"/>
                    </a:lnTo>
                    <a:lnTo>
                      <a:pt x="21" y="90"/>
                    </a:lnTo>
                    <a:lnTo>
                      <a:pt x="304" y="110"/>
                    </a:lnTo>
                    <a:lnTo>
                      <a:pt x="325" y="110"/>
                    </a:lnTo>
                    <a:lnTo>
                      <a:pt x="566" y="27"/>
                    </a:lnTo>
                    <a:cubicBezTo>
                      <a:pt x="566" y="0"/>
                      <a:pt x="566" y="0"/>
                      <a:pt x="545" y="0"/>
                    </a:cubicBez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38"/>
              <p:cNvSpPr/>
              <p:nvPr/>
            </p:nvSpPr>
            <p:spPr>
              <a:xfrm>
                <a:off x="3964813" y="2505308"/>
                <a:ext cx="109401" cy="31347"/>
              </a:xfrm>
              <a:custGeom>
                <a:avLst/>
                <a:gdLst/>
                <a:ahLst/>
                <a:cxnLst/>
                <a:rect l="l" t="t" r="r" b="b"/>
                <a:pathLst>
                  <a:path w="698" h="200" extrusionOk="0">
                    <a:moveTo>
                      <a:pt x="415" y="90"/>
                    </a:moveTo>
                    <a:lnTo>
                      <a:pt x="373" y="111"/>
                    </a:lnTo>
                    <a:lnTo>
                      <a:pt x="284" y="111"/>
                    </a:lnTo>
                    <a:lnTo>
                      <a:pt x="331" y="90"/>
                    </a:lnTo>
                    <a:close/>
                    <a:moveTo>
                      <a:pt x="284" y="1"/>
                    </a:moveTo>
                    <a:lnTo>
                      <a:pt x="43" y="90"/>
                    </a:lnTo>
                    <a:lnTo>
                      <a:pt x="22" y="111"/>
                    </a:lnTo>
                    <a:lnTo>
                      <a:pt x="1" y="111"/>
                    </a:lnTo>
                    <a:lnTo>
                      <a:pt x="1" y="132"/>
                    </a:lnTo>
                    <a:lnTo>
                      <a:pt x="1" y="152"/>
                    </a:lnTo>
                    <a:lnTo>
                      <a:pt x="22" y="152"/>
                    </a:lnTo>
                    <a:lnTo>
                      <a:pt x="22" y="173"/>
                    </a:lnTo>
                    <a:lnTo>
                      <a:pt x="69" y="173"/>
                    </a:lnTo>
                    <a:lnTo>
                      <a:pt x="373" y="200"/>
                    </a:lnTo>
                    <a:cubicBezTo>
                      <a:pt x="394" y="200"/>
                      <a:pt x="394" y="200"/>
                      <a:pt x="415" y="173"/>
                    </a:cubicBezTo>
                    <a:lnTo>
                      <a:pt x="656" y="90"/>
                    </a:lnTo>
                    <a:lnTo>
                      <a:pt x="677" y="90"/>
                    </a:lnTo>
                    <a:lnTo>
                      <a:pt x="677" y="69"/>
                    </a:lnTo>
                    <a:lnTo>
                      <a:pt x="697" y="69"/>
                    </a:lnTo>
                    <a:lnTo>
                      <a:pt x="697" y="42"/>
                    </a:lnTo>
                    <a:lnTo>
                      <a:pt x="677" y="22"/>
                    </a:lnTo>
                    <a:lnTo>
                      <a:pt x="656" y="22"/>
                    </a:lnTo>
                    <a:lnTo>
                      <a:pt x="635"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38"/>
              <p:cNvSpPr/>
              <p:nvPr/>
            </p:nvSpPr>
            <p:spPr>
              <a:xfrm>
                <a:off x="3923905" y="2532423"/>
                <a:ext cx="88712" cy="14106"/>
              </a:xfrm>
              <a:custGeom>
                <a:avLst/>
                <a:gdLst/>
                <a:ahLst/>
                <a:cxnLst/>
                <a:rect l="l" t="t" r="r" b="b"/>
                <a:pathLst>
                  <a:path w="566" h="90" extrusionOk="0">
                    <a:moveTo>
                      <a:pt x="241" y="0"/>
                    </a:moveTo>
                    <a:lnTo>
                      <a:pt x="0" y="89"/>
                    </a:lnTo>
                    <a:lnTo>
                      <a:pt x="330" y="89"/>
                    </a:lnTo>
                    <a:lnTo>
                      <a:pt x="566"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38"/>
              <p:cNvSpPr/>
              <p:nvPr/>
            </p:nvSpPr>
            <p:spPr>
              <a:xfrm>
                <a:off x="3914031" y="2524429"/>
                <a:ext cx="109244" cy="28683"/>
              </a:xfrm>
              <a:custGeom>
                <a:avLst/>
                <a:gdLst/>
                <a:ahLst/>
                <a:cxnLst/>
                <a:rect l="l" t="t" r="r" b="b"/>
                <a:pathLst>
                  <a:path w="697" h="183" extrusionOk="0">
                    <a:moveTo>
                      <a:pt x="299" y="0"/>
                    </a:moveTo>
                    <a:cubicBezTo>
                      <a:pt x="295" y="0"/>
                      <a:pt x="290" y="3"/>
                      <a:pt x="283" y="10"/>
                    </a:cubicBezTo>
                    <a:lnTo>
                      <a:pt x="42" y="99"/>
                    </a:lnTo>
                    <a:lnTo>
                      <a:pt x="21" y="99"/>
                    </a:lnTo>
                    <a:lnTo>
                      <a:pt x="21" y="120"/>
                    </a:lnTo>
                    <a:lnTo>
                      <a:pt x="0" y="120"/>
                    </a:lnTo>
                    <a:lnTo>
                      <a:pt x="0" y="140"/>
                    </a:lnTo>
                    <a:lnTo>
                      <a:pt x="21" y="161"/>
                    </a:lnTo>
                    <a:lnTo>
                      <a:pt x="42" y="182"/>
                    </a:lnTo>
                    <a:lnTo>
                      <a:pt x="414" y="182"/>
                    </a:lnTo>
                    <a:lnTo>
                      <a:pt x="655" y="99"/>
                    </a:lnTo>
                    <a:lnTo>
                      <a:pt x="676" y="78"/>
                    </a:lnTo>
                    <a:lnTo>
                      <a:pt x="697" y="78"/>
                    </a:lnTo>
                    <a:lnTo>
                      <a:pt x="697" y="51"/>
                    </a:lnTo>
                    <a:lnTo>
                      <a:pt x="676" y="30"/>
                    </a:lnTo>
                    <a:lnTo>
                      <a:pt x="655" y="10"/>
                    </a:lnTo>
                    <a:lnTo>
                      <a:pt x="325" y="10"/>
                    </a:lnTo>
                    <a:cubicBezTo>
                      <a:pt x="311" y="10"/>
                      <a:pt x="306" y="0"/>
                      <a:pt x="29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38"/>
              <p:cNvSpPr/>
              <p:nvPr/>
            </p:nvSpPr>
            <p:spPr>
              <a:xfrm>
                <a:off x="3872966" y="2549663"/>
                <a:ext cx="88869" cy="17398"/>
              </a:xfrm>
              <a:custGeom>
                <a:avLst/>
                <a:gdLst/>
                <a:ahLst/>
                <a:cxnLst/>
                <a:rect l="l" t="t" r="r" b="b"/>
                <a:pathLst>
                  <a:path w="567" h="111" extrusionOk="0">
                    <a:moveTo>
                      <a:pt x="236" y="0"/>
                    </a:moveTo>
                    <a:lnTo>
                      <a:pt x="0" y="89"/>
                    </a:lnTo>
                    <a:lnTo>
                      <a:pt x="21" y="89"/>
                    </a:lnTo>
                    <a:lnTo>
                      <a:pt x="304" y="110"/>
                    </a:lnTo>
                    <a:lnTo>
                      <a:pt x="325" y="110"/>
                    </a:lnTo>
                    <a:lnTo>
                      <a:pt x="566" y="21"/>
                    </a:lnTo>
                    <a:cubicBezTo>
                      <a:pt x="566" y="0"/>
                      <a:pt x="566" y="0"/>
                      <a:pt x="545" y="0"/>
                    </a:cubicBez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38"/>
              <p:cNvSpPr/>
              <p:nvPr/>
            </p:nvSpPr>
            <p:spPr>
              <a:xfrm>
                <a:off x="3862309" y="2543081"/>
                <a:ext cx="109244" cy="30563"/>
              </a:xfrm>
              <a:custGeom>
                <a:avLst/>
                <a:gdLst/>
                <a:ahLst/>
                <a:cxnLst/>
                <a:rect l="l" t="t" r="r" b="b"/>
                <a:pathLst>
                  <a:path w="697" h="195" extrusionOk="0">
                    <a:moveTo>
                      <a:pt x="414" y="90"/>
                    </a:moveTo>
                    <a:lnTo>
                      <a:pt x="372" y="110"/>
                    </a:lnTo>
                    <a:lnTo>
                      <a:pt x="304" y="110"/>
                    </a:lnTo>
                    <a:lnTo>
                      <a:pt x="330" y="90"/>
                    </a:lnTo>
                    <a:close/>
                    <a:moveTo>
                      <a:pt x="330" y="1"/>
                    </a:moveTo>
                    <a:cubicBezTo>
                      <a:pt x="304" y="1"/>
                      <a:pt x="304" y="1"/>
                      <a:pt x="283" y="21"/>
                    </a:cubicBezTo>
                    <a:lnTo>
                      <a:pt x="42" y="110"/>
                    </a:lnTo>
                    <a:lnTo>
                      <a:pt x="21" y="110"/>
                    </a:lnTo>
                    <a:lnTo>
                      <a:pt x="0" y="131"/>
                    </a:lnTo>
                    <a:lnTo>
                      <a:pt x="0" y="152"/>
                    </a:lnTo>
                    <a:lnTo>
                      <a:pt x="21" y="173"/>
                    </a:lnTo>
                    <a:lnTo>
                      <a:pt x="68" y="173"/>
                    </a:lnTo>
                    <a:lnTo>
                      <a:pt x="372" y="194"/>
                    </a:lnTo>
                    <a:cubicBezTo>
                      <a:pt x="393" y="194"/>
                      <a:pt x="393" y="194"/>
                      <a:pt x="435" y="173"/>
                    </a:cubicBezTo>
                    <a:lnTo>
                      <a:pt x="655" y="90"/>
                    </a:lnTo>
                    <a:lnTo>
                      <a:pt x="676" y="90"/>
                    </a:lnTo>
                    <a:lnTo>
                      <a:pt x="697" y="63"/>
                    </a:lnTo>
                    <a:lnTo>
                      <a:pt x="697" y="42"/>
                    </a:lnTo>
                    <a:lnTo>
                      <a:pt x="676" y="21"/>
                    </a:lnTo>
                    <a:lnTo>
                      <a:pt x="634" y="21"/>
                    </a:lnTo>
                    <a:lnTo>
                      <a:pt x="634"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38"/>
              <p:cNvSpPr/>
              <p:nvPr/>
            </p:nvSpPr>
            <p:spPr>
              <a:xfrm>
                <a:off x="3821244" y="2570196"/>
                <a:ext cx="88869" cy="14106"/>
              </a:xfrm>
              <a:custGeom>
                <a:avLst/>
                <a:gdLst/>
                <a:ahLst/>
                <a:cxnLst/>
                <a:rect l="l" t="t" r="r" b="b"/>
                <a:pathLst>
                  <a:path w="567" h="90" extrusionOk="0">
                    <a:moveTo>
                      <a:pt x="241" y="0"/>
                    </a:moveTo>
                    <a:lnTo>
                      <a:pt x="1" y="89"/>
                    </a:lnTo>
                    <a:lnTo>
                      <a:pt x="330" y="89"/>
                    </a:lnTo>
                    <a:lnTo>
                      <a:pt x="566"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38"/>
              <p:cNvSpPr/>
              <p:nvPr/>
            </p:nvSpPr>
            <p:spPr>
              <a:xfrm>
                <a:off x="3811370" y="2563613"/>
                <a:ext cx="109401" cy="27272"/>
              </a:xfrm>
              <a:custGeom>
                <a:avLst/>
                <a:gdLst/>
                <a:ahLst/>
                <a:cxnLst/>
                <a:rect l="l" t="t" r="r" b="b"/>
                <a:pathLst>
                  <a:path w="698" h="174" extrusionOk="0">
                    <a:moveTo>
                      <a:pt x="283" y="0"/>
                    </a:moveTo>
                    <a:lnTo>
                      <a:pt x="43" y="89"/>
                    </a:lnTo>
                    <a:lnTo>
                      <a:pt x="22" y="89"/>
                    </a:lnTo>
                    <a:lnTo>
                      <a:pt x="22" y="110"/>
                    </a:lnTo>
                    <a:lnTo>
                      <a:pt x="1" y="110"/>
                    </a:lnTo>
                    <a:lnTo>
                      <a:pt x="1" y="131"/>
                    </a:lnTo>
                    <a:lnTo>
                      <a:pt x="1" y="152"/>
                    </a:lnTo>
                    <a:lnTo>
                      <a:pt x="22" y="152"/>
                    </a:lnTo>
                    <a:lnTo>
                      <a:pt x="22" y="173"/>
                    </a:lnTo>
                    <a:lnTo>
                      <a:pt x="435" y="173"/>
                    </a:lnTo>
                    <a:lnTo>
                      <a:pt x="676" y="89"/>
                    </a:lnTo>
                    <a:lnTo>
                      <a:pt x="676" y="63"/>
                    </a:lnTo>
                    <a:lnTo>
                      <a:pt x="697" y="63"/>
                    </a:lnTo>
                    <a:lnTo>
                      <a:pt x="697" y="42"/>
                    </a:lnTo>
                    <a:lnTo>
                      <a:pt x="697" y="21"/>
                    </a:lnTo>
                    <a:lnTo>
                      <a:pt x="676"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38"/>
              <p:cNvSpPr/>
              <p:nvPr/>
            </p:nvSpPr>
            <p:spPr>
              <a:xfrm>
                <a:off x="3770305" y="2587436"/>
                <a:ext cx="88869" cy="17398"/>
              </a:xfrm>
              <a:custGeom>
                <a:avLst/>
                <a:gdLst/>
                <a:ahLst/>
                <a:cxnLst/>
                <a:rect l="l" t="t" r="r" b="b"/>
                <a:pathLst>
                  <a:path w="567" h="111" extrusionOk="0">
                    <a:moveTo>
                      <a:pt x="237" y="0"/>
                    </a:moveTo>
                    <a:lnTo>
                      <a:pt x="22" y="89"/>
                    </a:lnTo>
                    <a:cubicBezTo>
                      <a:pt x="1" y="89"/>
                      <a:pt x="1" y="110"/>
                      <a:pt x="22" y="110"/>
                    </a:cubicBezTo>
                    <a:lnTo>
                      <a:pt x="346" y="110"/>
                    </a:lnTo>
                    <a:lnTo>
                      <a:pt x="566" y="21"/>
                    </a:lnTo>
                    <a:lnTo>
                      <a:pt x="566"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38"/>
              <p:cNvSpPr/>
              <p:nvPr/>
            </p:nvSpPr>
            <p:spPr>
              <a:xfrm>
                <a:off x="3759647" y="2580854"/>
                <a:ext cx="109401" cy="30563"/>
              </a:xfrm>
              <a:custGeom>
                <a:avLst/>
                <a:gdLst/>
                <a:ahLst/>
                <a:cxnLst/>
                <a:rect l="l" t="t" r="r" b="b"/>
                <a:pathLst>
                  <a:path w="698" h="195" extrusionOk="0">
                    <a:moveTo>
                      <a:pt x="414" y="84"/>
                    </a:moveTo>
                    <a:lnTo>
                      <a:pt x="373" y="110"/>
                    </a:lnTo>
                    <a:lnTo>
                      <a:pt x="305" y="110"/>
                    </a:lnTo>
                    <a:lnTo>
                      <a:pt x="331" y="84"/>
                    </a:lnTo>
                    <a:close/>
                    <a:moveTo>
                      <a:pt x="352" y="0"/>
                    </a:moveTo>
                    <a:cubicBezTo>
                      <a:pt x="331" y="0"/>
                      <a:pt x="305" y="0"/>
                      <a:pt x="284" y="21"/>
                    </a:cubicBezTo>
                    <a:lnTo>
                      <a:pt x="43" y="110"/>
                    </a:lnTo>
                    <a:lnTo>
                      <a:pt x="22" y="110"/>
                    </a:lnTo>
                    <a:lnTo>
                      <a:pt x="22" y="131"/>
                    </a:lnTo>
                    <a:lnTo>
                      <a:pt x="1" y="131"/>
                    </a:lnTo>
                    <a:lnTo>
                      <a:pt x="22" y="152"/>
                    </a:lnTo>
                    <a:lnTo>
                      <a:pt x="22" y="173"/>
                    </a:lnTo>
                    <a:lnTo>
                      <a:pt x="90" y="173"/>
                    </a:lnTo>
                    <a:lnTo>
                      <a:pt x="373" y="194"/>
                    </a:lnTo>
                    <a:cubicBezTo>
                      <a:pt x="394" y="194"/>
                      <a:pt x="414" y="194"/>
                      <a:pt x="435" y="173"/>
                    </a:cubicBezTo>
                    <a:lnTo>
                      <a:pt x="676" y="84"/>
                    </a:lnTo>
                    <a:lnTo>
                      <a:pt x="697" y="84"/>
                    </a:lnTo>
                    <a:lnTo>
                      <a:pt x="697" y="63"/>
                    </a:lnTo>
                    <a:lnTo>
                      <a:pt x="697" y="42"/>
                    </a:lnTo>
                    <a:lnTo>
                      <a:pt x="697" y="21"/>
                    </a:lnTo>
                    <a:lnTo>
                      <a:pt x="655" y="21"/>
                    </a:lnTo>
                    <a:lnTo>
                      <a:pt x="634"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38"/>
              <p:cNvSpPr/>
              <p:nvPr/>
            </p:nvSpPr>
            <p:spPr>
              <a:xfrm>
                <a:off x="3721874" y="2607969"/>
                <a:ext cx="89652" cy="14106"/>
              </a:xfrm>
              <a:custGeom>
                <a:avLst/>
                <a:gdLst/>
                <a:ahLst/>
                <a:cxnLst/>
                <a:rect l="l" t="t" r="r" b="b"/>
                <a:pathLst>
                  <a:path w="572" h="90" extrusionOk="0">
                    <a:moveTo>
                      <a:pt x="221" y="0"/>
                    </a:moveTo>
                    <a:lnTo>
                      <a:pt x="1" y="89"/>
                    </a:lnTo>
                    <a:lnTo>
                      <a:pt x="331" y="89"/>
                    </a:lnTo>
                    <a:lnTo>
                      <a:pt x="572"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38"/>
              <p:cNvSpPr/>
              <p:nvPr/>
            </p:nvSpPr>
            <p:spPr>
              <a:xfrm>
                <a:off x="3712157" y="2601386"/>
                <a:ext cx="109244" cy="27272"/>
              </a:xfrm>
              <a:custGeom>
                <a:avLst/>
                <a:gdLst/>
                <a:ahLst/>
                <a:cxnLst/>
                <a:rect l="l" t="t" r="r" b="b"/>
                <a:pathLst>
                  <a:path w="697" h="174" extrusionOk="0">
                    <a:moveTo>
                      <a:pt x="262" y="0"/>
                    </a:moveTo>
                    <a:lnTo>
                      <a:pt x="21" y="84"/>
                    </a:lnTo>
                    <a:lnTo>
                      <a:pt x="21" y="110"/>
                    </a:lnTo>
                    <a:lnTo>
                      <a:pt x="0" y="110"/>
                    </a:lnTo>
                    <a:lnTo>
                      <a:pt x="0" y="131"/>
                    </a:lnTo>
                    <a:lnTo>
                      <a:pt x="0" y="152"/>
                    </a:lnTo>
                    <a:lnTo>
                      <a:pt x="21" y="173"/>
                    </a:lnTo>
                    <a:lnTo>
                      <a:pt x="414" y="173"/>
                    </a:lnTo>
                    <a:lnTo>
                      <a:pt x="655" y="84"/>
                    </a:lnTo>
                    <a:lnTo>
                      <a:pt x="676" y="63"/>
                    </a:lnTo>
                    <a:lnTo>
                      <a:pt x="697" y="42"/>
                    </a:lnTo>
                    <a:lnTo>
                      <a:pt x="697" y="21"/>
                    </a:lnTo>
                    <a:lnTo>
                      <a:pt x="676" y="21"/>
                    </a:lnTo>
                    <a:lnTo>
                      <a:pt x="655"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38"/>
              <p:cNvSpPr/>
              <p:nvPr/>
            </p:nvSpPr>
            <p:spPr>
              <a:xfrm>
                <a:off x="3671092" y="2625209"/>
                <a:ext cx="88712" cy="17398"/>
              </a:xfrm>
              <a:custGeom>
                <a:avLst/>
                <a:gdLst/>
                <a:ahLst/>
                <a:cxnLst/>
                <a:rect l="l" t="t" r="r" b="b"/>
                <a:pathLst>
                  <a:path w="566" h="111" extrusionOk="0">
                    <a:moveTo>
                      <a:pt x="241" y="0"/>
                    </a:moveTo>
                    <a:lnTo>
                      <a:pt x="0" y="89"/>
                    </a:lnTo>
                    <a:lnTo>
                      <a:pt x="0" y="110"/>
                    </a:lnTo>
                    <a:lnTo>
                      <a:pt x="304" y="110"/>
                    </a:lnTo>
                    <a:cubicBezTo>
                      <a:pt x="325" y="110"/>
                      <a:pt x="325" y="89"/>
                      <a:pt x="325" y="89"/>
                    </a:cubicBezTo>
                    <a:lnTo>
                      <a:pt x="566"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38"/>
              <p:cNvSpPr/>
              <p:nvPr/>
            </p:nvSpPr>
            <p:spPr>
              <a:xfrm>
                <a:off x="3660434" y="2618627"/>
                <a:ext cx="110028" cy="30563"/>
              </a:xfrm>
              <a:custGeom>
                <a:avLst/>
                <a:gdLst/>
                <a:ahLst/>
                <a:cxnLst/>
                <a:rect l="l" t="t" r="r" b="b"/>
                <a:pathLst>
                  <a:path w="702" h="195" extrusionOk="0">
                    <a:moveTo>
                      <a:pt x="393" y="84"/>
                    </a:moveTo>
                    <a:lnTo>
                      <a:pt x="372" y="105"/>
                    </a:lnTo>
                    <a:lnTo>
                      <a:pt x="309" y="105"/>
                    </a:lnTo>
                    <a:lnTo>
                      <a:pt x="330" y="84"/>
                    </a:lnTo>
                    <a:close/>
                    <a:moveTo>
                      <a:pt x="330" y="0"/>
                    </a:moveTo>
                    <a:cubicBezTo>
                      <a:pt x="309" y="0"/>
                      <a:pt x="309" y="0"/>
                      <a:pt x="262" y="21"/>
                    </a:cubicBezTo>
                    <a:lnTo>
                      <a:pt x="21" y="105"/>
                    </a:lnTo>
                    <a:lnTo>
                      <a:pt x="0" y="105"/>
                    </a:lnTo>
                    <a:lnTo>
                      <a:pt x="0" y="131"/>
                    </a:lnTo>
                    <a:lnTo>
                      <a:pt x="0" y="152"/>
                    </a:lnTo>
                    <a:lnTo>
                      <a:pt x="21" y="173"/>
                    </a:lnTo>
                    <a:lnTo>
                      <a:pt x="68" y="173"/>
                    </a:lnTo>
                    <a:lnTo>
                      <a:pt x="372" y="194"/>
                    </a:lnTo>
                    <a:cubicBezTo>
                      <a:pt x="393" y="194"/>
                      <a:pt x="393" y="194"/>
                      <a:pt x="440" y="173"/>
                    </a:cubicBezTo>
                    <a:lnTo>
                      <a:pt x="655" y="84"/>
                    </a:lnTo>
                    <a:lnTo>
                      <a:pt x="676" y="84"/>
                    </a:lnTo>
                    <a:lnTo>
                      <a:pt x="702" y="63"/>
                    </a:lnTo>
                    <a:lnTo>
                      <a:pt x="702" y="42"/>
                    </a:lnTo>
                    <a:lnTo>
                      <a:pt x="676" y="21"/>
                    </a:lnTo>
                    <a:lnTo>
                      <a:pt x="655" y="21"/>
                    </a:lnTo>
                    <a:lnTo>
                      <a:pt x="634"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38"/>
              <p:cNvSpPr/>
              <p:nvPr/>
            </p:nvSpPr>
            <p:spPr>
              <a:xfrm>
                <a:off x="4225149" y="2392929"/>
                <a:ext cx="85421" cy="16457"/>
              </a:xfrm>
              <a:custGeom>
                <a:avLst/>
                <a:gdLst/>
                <a:ahLst/>
                <a:cxnLst/>
                <a:rect l="l" t="t" r="r" b="b"/>
                <a:pathLst>
                  <a:path w="545" h="105" extrusionOk="0">
                    <a:moveTo>
                      <a:pt x="241" y="0"/>
                    </a:moveTo>
                    <a:lnTo>
                      <a:pt x="0" y="84"/>
                    </a:lnTo>
                    <a:lnTo>
                      <a:pt x="283" y="105"/>
                    </a:lnTo>
                    <a:lnTo>
                      <a:pt x="304" y="105"/>
                    </a:lnTo>
                    <a:lnTo>
                      <a:pt x="545" y="21"/>
                    </a:lnTo>
                    <a:lnTo>
                      <a:pt x="262"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38"/>
              <p:cNvSpPr/>
              <p:nvPr/>
            </p:nvSpPr>
            <p:spPr>
              <a:xfrm>
                <a:off x="4214491" y="2385563"/>
                <a:ext cx="105953" cy="31347"/>
              </a:xfrm>
              <a:custGeom>
                <a:avLst/>
                <a:gdLst/>
                <a:ahLst/>
                <a:cxnLst/>
                <a:rect l="l" t="t" r="r" b="b"/>
                <a:pathLst>
                  <a:path w="676" h="200" extrusionOk="0">
                    <a:moveTo>
                      <a:pt x="414" y="89"/>
                    </a:moveTo>
                    <a:lnTo>
                      <a:pt x="351" y="110"/>
                    </a:lnTo>
                    <a:lnTo>
                      <a:pt x="262" y="110"/>
                    </a:lnTo>
                    <a:lnTo>
                      <a:pt x="330" y="89"/>
                    </a:lnTo>
                    <a:close/>
                    <a:moveTo>
                      <a:pt x="283" y="0"/>
                    </a:moveTo>
                    <a:lnTo>
                      <a:pt x="21" y="89"/>
                    </a:lnTo>
                    <a:lnTo>
                      <a:pt x="21" y="110"/>
                    </a:lnTo>
                    <a:lnTo>
                      <a:pt x="0" y="110"/>
                    </a:lnTo>
                    <a:lnTo>
                      <a:pt x="0" y="131"/>
                    </a:lnTo>
                    <a:lnTo>
                      <a:pt x="21" y="152"/>
                    </a:lnTo>
                    <a:lnTo>
                      <a:pt x="21" y="178"/>
                    </a:lnTo>
                    <a:lnTo>
                      <a:pt x="68" y="178"/>
                    </a:lnTo>
                    <a:lnTo>
                      <a:pt x="351" y="199"/>
                    </a:lnTo>
                    <a:lnTo>
                      <a:pt x="414" y="199"/>
                    </a:lnTo>
                    <a:lnTo>
                      <a:pt x="655" y="89"/>
                    </a:lnTo>
                    <a:lnTo>
                      <a:pt x="676" y="89"/>
                    </a:lnTo>
                    <a:lnTo>
                      <a:pt x="676" y="47"/>
                    </a:lnTo>
                    <a:lnTo>
                      <a:pt x="676" y="21"/>
                    </a:lnTo>
                    <a:lnTo>
                      <a:pt x="613" y="21"/>
                    </a:lnTo>
                    <a:lnTo>
                      <a:pt x="351"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 name="Google Shape;1154;p38"/>
              <p:cNvSpPr/>
              <p:nvPr/>
            </p:nvSpPr>
            <p:spPr>
              <a:xfrm>
                <a:off x="4170135" y="2413461"/>
                <a:ext cx="88712" cy="16457"/>
              </a:xfrm>
              <a:custGeom>
                <a:avLst/>
                <a:gdLst/>
                <a:ahLst/>
                <a:cxnLst/>
                <a:rect l="l" t="t" r="r" b="b"/>
                <a:pathLst>
                  <a:path w="566" h="105" extrusionOk="0">
                    <a:moveTo>
                      <a:pt x="262" y="0"/>
                    </a:moveTo>
                    <a:lnTo>
                      <a:pt x="0" y="84"/>
                    </a:lnTo>
                    <a:lnTo>
                      <a:pt x="21" y="84"/>
                    </a:lnTo>
                    <a:lnTo>
                      <a:pt x="304" y="105"/>
                    </a:lnTo>
                    <a:lnTo>
                      <a:pt x="330" y="105"/>
                    </a:lnTo>
                    <a:lnTo>
                      <a:pt x="566"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 name="Google Shape;1155;p38"/>
              <p:cNvSpPr/>
              <p:nvPr/>
            </p:nvSpPr>
            <p:spPr>
              <a:xfrm>
                <a:off x="4160261" y="2405938"/>
                <a:ext cx="109244" cy="31347"/>
              </a:xfrm>
              <a:custGeom>
                <a:avLst/>
                <a:gdLst/>
                <a:ahLst/>
                <a:cxnLst/>
                <a:rect l="l" t="t" r="r" b="b"/>
                <a:pathLst>
                  <a:path w="697" h="200" extrusionOk="0">
                    <a:moveTo>
                      <a:pt x="414" y="90"/>
                    </a:moveTo>
                    <a:lnTo>
                      <a:pt x="367" y="111"/>
                    </a:lnTo>
                    <a:lnTo>
                      <a:pt x="283" y="111"/>
                    </a:lnTo>
                    <a:lnTo>
                      <a:pt x="346" y="90"/>
                    </a:lnTo>
                    <a:close/>
                    <a:moveTo>
                      <a:pt x="283" y="1"/>
                    </a:moveTo>
                    <a:lnTo>
                      <a:pt x="42" y="90"/>
                    </a:lnTo>
                    <a:lnTo>
                      <a:pt x="21" y="111"/>
                    </a:lnTo>
                    <a:lnTo>
                      <a:pt x="0" y="132"/>
                    </a:lnTo>
                    <a:lnTo>
                      <a:pt x="21" y="153"/>
                    </a:lnTo>
                    <a:lnTo>
                      <a:pt x="42" y="179"/>
                    </a:lnTo>
                    <a:lnTo>
                      <a:pt x="63" y="179"/>
                    </a:lnTo>
                    <a:lnTo>
                      <a:pt x="346" y="200"/>
                    </a:lnTo>
                    <a:cubicBezTo>
                      <a:pt x="367" y="200"/>
                      <a:pt x="393" y="200"/>
                      <a:pt x="414" y="179"/>
                    </a:cubicBezTo>
                    <a:lnTo>
                      <a:pt x="655" y="90"/>
                    </a:lnTo>
                    <a:lnTo>
                      <a:pt x="676" y="90"/>
                    </a:lnTo>
                    <a:lnTo>
                      <a:pt x="697" y="69"/>
                    </a:lnTo>
                    <a:lnTo>
                      <a:pt x="697" y="48"/>
                    </a:lnTo>
                    <a:lnTo>
                      <a:pt x="676" y="22"/>
                    </a:lnTo>
                    <a:lnTo>
                      <a:pt x="655" y="22"/>
                    </a:lnTo>
                    <a:lnTo>
                      <a:pt x="655"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 name="Google Shape;1156;p38"/>
              <p:cNvSpPr/>
              <p:nvPr/>
            </p:nvSpPr>
            <p:spPr>
              <a:xfrm>
                <a:off x="4119197" y="2429762"/>
                <a:ext cx="85577" cy="18965"/>
              </a:xfrm>
              <a:custGeom>
                <a:avLst/>
                <a:gdLst/>
                <a:ahLst/>
                <a:cxnLst/>
                <a:rect l="l" t="t" r="r" b="b"/>
                <a:pathLst>
                  <a:path w="546" h="121" extrusionOk="0">
                    <a:moveTo>
                      <a:pt x="262" y="1"/>
                    </a:moveTo>
                    <a:cubicBezTo>
                      <a:pt x="262" y="1"/>
                      <a:pt x="236" y="1"/>
                      <a:pt x="236" y="27"/>
                    </a:cubicBezTo>
                    <a:lnTo>
                      <a:pt x="1" y="111"/>
                    </a:lnTo>
                    <a:lnTo>
                      <a:pt x="283" y="111"/>
                    </a:lnTo>
                    <a:cubicBezTo>
                      <a:pt x="290" y="118"/>
                      <a:pt x="295" y="120"/>
                      <a:pt x="298" y="120"/>
                    </a:cubicBezTo>
                    <a:cubicBezTo>
                      <a:pt x="304" y="120"/>
                      <a:pt x="304" y="111"/>
                      <a:pt x="304" y="111"/>
                    </a:cubicBezTo>
                    <a:lnTo>
                      <a:pt x="545" y="27"/>
                    </a:lnTo>
                    <a:lnTo>
                      <a:pt x="262"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38"/>
              <p:cNvSpPr/>
              <p:nvPr/>
            </p:nvSpPr>
            <p:spPr>
              <a:xfrm>
                <a:off x="4108539" y="2423179"/>
                <a:ext cx="109244" cy="32914"/>
              </a:xfrm>
              <a:custGeom>
                <a:avLst/>
                <a:gdLst/>
                <a:ahLst/>
                <a:cxnLst/>
                <a:rect l="l" t="t" r="r" b="b"/>
                <a:pathLst>
                  <a:path w="697" h="210" extrusionOk="0">
                    <a:moveTo>
                      <a:pt x="330" y="90"/>
                    </a:moveTo>
                    <a:lnTo>
                      <a:pt x="414" y="111"/>
                    </a:lnTo>
                    <a:lnTo>
                      <a:pt x="351" y="132"/>
                    </a:lnTo>
                    <a:lnTo>
                      <a:pt x="283" y="111"/>
                    </a:lnTo>
                    <a:lnTo>
                      <a:pt x="330" y="90"/>
                    </a:lnTo>
                    <a:close/>
                    <a:moveTo>
                      <a:pt x="351" y="1"/>
                    </a:moveTo>
                    <a:cubicBezTo>
                      <a:pt x="304" y="1"/>
                      <a:pt x="304" y="1"/>
                      <a:pt x="283" y="22"/>
                    </a:cubicBezTo>
                    <a:lnTo>
                      <a:pt x="21" y="111"/>
                    </a:lnTo>
                    <a:lnTo>
                      <a:pt x="0" y="132"/>
                    </a:lnTo>
                    <a:lnTo>
                      <a:pt x="0" y="153"/>
                    </a:lnTo>
                    <a:lnTo>
                      <a:pt x="0" y="174"/>
                    </a:lnTo>
                    <a:lnTo>
                      <a:pt x="21" y="174"/>
                    </a:lnTo>
                    <a:lnTo>
                      <a:pt x="21" y="200"/>
                    </a:lnTo>
                    <a:lnTo>
                      <a:pt x="351" y="200"/>
                    </a:lnTo>
                    <a:cubicBezTo>
                      <a:pt x="365" y="200"/>
                      <a:pt x="370" y="209"/>
                      <a:pt x="384" y="209"/>
                    </a:cubicBezTo>
                    <a:cubicBezTo>
                      <a:pt x="391" y="209"/>
                      <a:pt x="400" y="207"/>
                      <a:pt x="414" y="200"/>
                    </a:cubicBezTo>
                    <a:lnTo>
                      <a:pt x="655" y="111"/>
                    </a:lnTo>
                    <a:lnTo>
                      <a:pt x="676" y="111"/>
                    </a:lnTo>
                    <a:lnTo>
                      <a:pt x="676" y="90"/>
                    </a:lnTo>
                    <a:lnTo>
                      <a:pt x="697" y="69"/>
                    </a:lnTo>
                    <a:lnTo>
                      <a:pt x="676" y="43"/>
                    </a:lnTo>
                    <a:lnTo>
                      <a:pt x="655" y="43"/>
                    </a:lnTo>
                    <a:lnTo>
                      <a:pt x="655" y="22"/>
                    </a:lnTo>
                    <a:lnTo>
                      <a:pt x="613" y="22"/>
                    </a:lnTo>
                    <a:lnTo>
                      <a:pt x="351"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38"/>
              <p:cNvSpPr/>
              <p:nvPr/>
            </p:nvSpPr>
            <p:spPr>
              <a:xfrm>
                <a:off x="4064183" y="2450294"/>
                <a:ext cx="88869" cy="17398"/>
              </a:xfrm>
              <a:custGeom>
                <a:avLst/>
                <a:gdLst/>
                <a:ahLst/>
                <a:cxnLst/>
                <a:rect l="l" t="t" r="r" b="b"/>
                <a:pathLst>
                  <a:path w="567" h="111" extrusionOk="0">
                    <a:moveTo>
                      <a:pt x="262" y="1"/>
                    </a:moveTo>
                    <a:lnTo>
                      <a:pt x="1" y="90"/>
                    </a:lnTo>
                    <a:cubicBezTo>
                      <a:pt x="1" y="111"/>
                      <a:pt x="1" y="111"/>
                      <a:pt x="22" y="111"/>
                    </a:cubicBezTo>
                    <a:lnTo>
                      <a:pt x="325" y="111"/>
                    </a:lnTo>
                    <a:lnTo>
                      <a:pt x="566" y="27"/>
                    </a:lnTo>
                    <a:lnTo>
                      <a:pt x="283"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38"/>
              <p:cNvSpPr/>
              <p:nvPr/>
            </p:nvSpPr>
            <p:spPr>
              <a:xfrm>
                <a:off x="4053525" y="2443711"/>
                <a:ext cx="110185" cy="31347"/>
              </a:xfrm>
              <a:custGeom>
                <a:avLst/>
                <a:gdLst/>
                <a:ahLst/>
                <a:cxnLst/>
                <a:rect l="l" t="t" r="r" b="b"/>
                <a:pathLst>
                  <a:path w="703" h="200" extrusionOk="0">
                    <a:moveTo>
                      <a:pt x="420" y="90"/>
                    </a:moveTo>
                    <a:lnTo>
                      <a:pt x="372" y="111"/>
                    </a:lnTo>
                    <a:lnTo>
                      <a:pt x="289" y="111"/>
                    </a:lnTo>
                    <a:lnTo>
                      <a:pt x="351" y="90"/>
                    </a:lnTo>
                    <a:close/>
                    <a:moveTo>
                      <a:pt x="351" y="1"/>
                    </a:moveTo>
                    <a:cubicBezTo>
                      <a:pt x="330" y="1"/>
                      <a:pt x="330" y="1"/>
                      <a:pt x="289" y="22"/>
                    </a:cubicBezTo>
                    <a:lnTo>
                      <a:pt x="48" y="111"/>
                    </a:lnTo>
                    <a:lnTo>
                      <a:pt x="27" y="111"/>
                    </a:lnTo>
                    <a:lnTo>
                      <a:pt x="27" y="132"/>
                    </a:lnTo>
                    <a:lnTo>
                      <a:pt x="1" y="132"/>
                    </a:lnTo>
                    <a:lnTo>
                      <a:pt x="1" y="153"/>
                    </a:lnTo>
                    <a:lnTo>
                      <a:pt x="27" y="174"/>
                    </a:lnTo>
                    <a:lnTo>
                      <a:pt x="48" y="174"/>
                    </a:lnTo>
                    <a:lnTo>
                      <a:pt x="69" y="200"/>
                    </a:lnTo>
                    <a:lnTo>
                      <a:pt x="440" y="200"/>
                    </a:lnTo>
                    <a:lnTo>
                      <a:pt x="681" y="111"/>
                    </a:lnTo>
                    <a:lnTo>
                      <a:pt x="681" y="90"/>
                    </a:lnTo>
                    <a:lnTo>
                      <a:pt x="702" y="90"/>
                    </a:lnTo>
                    <a:lnTo>
                      <a:pt x="702" y="69"/>
                    </a:lnTo>
                    <a:lnTo>
                      <a:pt x="702" y="43"/>
                    </a:lnTo>
                    <a:lnTo>
                      <a:pt x="681" y="22"/>
                    </a:lnTo>
                    <a:lnTo>
                      <a:pt x="634" y="22"/>
                    </a:lnTo>
                    <a:lnTo>
                      <a:pt x="351"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38"/>
              <p:cNvSpPr/>
              <p:nvPr/>
            </p:nvSpPr>
            <p:spPr>
              <a:xfrm>
                <a:off x="4012460" y="2470826"/>
                <a:ext cx="89652" cy="17398"/>
              </a:xfrm>
              <a:custGeom>
                <a:avLst/>
                <a:gdLst/>
                <a:ahLst/>
                <a:cxnLst/>
                <a:rect l="l" t="t" r="r" b="b"/>
                <a:pathLst>
                  <a:path w="572" h="111" extrusionOk="0">
                    <a:moveTo>
                      <a:pt x="242" y="1"/>
                    </a:moveTo>
                    <a:lnTo>
                      <a:pt x="1" y="90"/>
                    </a:lnTo>
                    <a:lnTo>
                      <a:pt x="310" y="111"/>
                    </a:lnTo>
                    <a:lnTo>
                      <a:pt x="331" y="111"/>
                    </a:lnTo>
                    <a:lnTo>
                      <a:pt x="572" y="27"/>
                    </a:lnTo>
                    <a:lnTo>
                      <a:pt x="572"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38"/>
              <p:cNvSpPr/>
              <p:nvPr/>
            </p:nvSpPr>
            <p:spPr>
              <a:xfrm>
                <a:off x="4002586" y="2464243"/>
                <a:ext cx="109401" cy="31347"/>
              </a:xfrm>
              <a:custGeom>
                <a:avLst/>
                <a:gdLst/>
                <a:ahLst/>
                <a:cxnLst/>
                <a:rect l="l" t="t" r="r" b="b"/>
                <a:pathLst>
                  <a:path w="698" h="200" extrusionOk="0">
                    <a:moveTo>
                      <a:pt x="415" y="90"/>
                    </a:moveTo>
                    <a:lnTo>
                      <a:pt x="373" y="111"/>
                    </a:lnTo>
                    <a:lnTo>
                      <a:pt x="284" y="111"/>
                    </a:lnTo>
                    <a:lnTo>
                      <a:pt x="326" y="90"/>
                    </a:lnTo>
                    <a:close/>
                    <a:moveTo>
                      <a:pt x="284" y="1"/>
                    </a:moveTo>
                    <a:lnTo>
                      <a:pt x="43" y="111"/>
                    </a:lnTo>
                    <a:lnTo>
                      <a:pt x="1" y="111"/>
                    </a:lnTo>
                    <a:lnTo>
                      <a:pt x="1" y="132"/>
                    </a:lnTo>
                    <a:lnTo>
                      <a:pt x="1" y="153"/>
                    </a:lnTo>
                    <a:lnTo>
                      <a:pt x="22" y="174"/>
                    </a:lnTo>
                    <a:lnTo>
                      <a:pt x="64" y="174"/>
                    </a:lnTo>
                    <a:lnTo>
                      <a:pt x="352" y="200"/>
                    </a:lnTo>
                    <a:cubicBezTo>
                      <a:pt x="373" y="200"/>
                      <a:pt x="394" y="200"/>
                      <a:pt x="415" y="174"/>
                    </a:cubicBezTo>
                    <a:lnTo>
                      <a:pt x="655" y="90"/>
                    </a:lnTo>
                    <a:lnTo>
                      <a:pt x="676" y="90"/>
                    </a:lnTo>
                    <a:lnTo>
                      <a:pt x="697" y="69"/>
                    </a:lnTo>
                    <a:lnTo>
                      <a:pt x="697" y="43"/>
                    </a:lnTo>
                    <a:lnTo>
                      <a:pt x="676" y="22"/>
                    </a:lnTo>
                    <a:lnTo>
                      <a:pt x="655" y="22"/>
                    </a:lnTo>
                    <a:lnTo>
                      <a:pt x="635"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38"/>
              <p:cNvSpPr/>
              <p:nvPr/>
            </p:nvSpPr>
            <p:spPr>
              <a:xfrm>
                <a:off x="3961678" y="2491358"/>
                <a:ext cx="88712" cy="17398"/>
              </a:xfrm>
              <a:custGeom>
                <a:avLst/>
                <a:gdLst/>
                <a:ahLst/>
                <a:cxnLst/>
                <a:rect l="l" t="t" r="r" b="b"/>
                <a:pathLst>
                  <a:path w="566" h="111" extrusionOk="0">
                    <a:moveTo>
                      <a:pt x="241" y="1"/>
                    </a:moveTo>
                    <a:lnTo>
                      <a:pt x="0" y="90"/>
                    </a:lnTo>
                    <a:lnTo>
                      <a:pt x="283" y="111"/>
                    </a:lnTo>
                    <a:cubicBezTo>
                      <a:pt x="304" y="111"/>
                      <a:pt x="304" y="90"/>
                      <a:pt x="325" y="90"/>
                    </a:cubicBezTo>
                    <a:lnTo>
                      <a:pt x="566"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38"/>
              <p:cNvSpPr/>
              <p:nvPr/>
            </p:nvSpPr>
            <p:spPr>
              <a:xfrm>
                <a:off x="3950864" y="2484775"/>
                <a:ext cx="110185" cy="29153"/>
              </a:xfrm>
              <a:custGeom>
                <a:avLst/>
                <a:gdLst/>
                <a:ahLst/>
                <a:cxnLst/>
                <a:rect l="l" t="t" r="r" b="b"/>
                <a:pathLst>
                  <a:path w="703" h="186" extrusionOk="0">
                    <a:moveTo>
                      <a:pt x="420" y="90"/>
                    </a:moveTo>
                    <a:lnTo>
                      <a:pt x="352" y="111"/>
                    </a:lnTo>
                    <a:lnTo>
                      <a:pt x="289" y="90"/>
                    </a:lnTo>
                    <a:close/>
                    <a:moveTo>
                      <a:pt x="263" y="1"/>
                    </a:moveTo>
                    <a:lnTo>
                      <a:pt x="27" y="90"/>
                    </a:lnTo>
                    <a:lnTo>
                      <a:pt x="27" y="111"/>
                    </a:lnTo>
                    <a:lnTo>
                      <a:pt x="1" y="111"/>
                    </a:lnTo>
                    <a:lnTo>
                      <a:pt x="1" y="132"/>
                    </a:lnTo>
                    <a:lnTo>
                      <a:pt x="1" y="153"/>
                    </a:lnTo>
                    <a:lnTo>
                      <a:pt x="27" y="153"/>
                    </a:lnTo>
                    <a:lnTo>
                      <a:pt x="27" y="173"/>
                    </a:lnTo>
                    <a:lnTo>
                      <a:pt x="352" y="173"/>
                    </a:lnTo>
                    <a:cubicBezTo>
                      <a:pt x="366" y="173"/>
                      <a:pt x="380" y="185"/>
                      <a:pt x="395" y="185"/>
                    </a:cubicBezTo>
                    <a:cubicBezTo>
                      <a:pt x="403" y="185"/>
                      <a:pt x="411" y="182"/>
                      <a:pt x="420" y="173"/>
                    </a:cubicBezTo>
                    <a:lnTo>
                      <a:pt x="656" y="90"/>
                    </a:lnTo>
                    <a:lnTo>
                      <a:pt x="682" y="90"/>
                    </a:lnTo>
                    <a:lnTo>
                      <a:pt x="682" y="69"/>
                    </a:lnTo>
                    <a:lnTo>
                      <a:pt x="703" y="43"/>
                    </a:lnTo>
                    <a:lnTo>
                      <a:pt x="682" y="22"/>
                    </a:lnTo>
                    <a:lnTo>
                      <a:pt x="656" y="22"/>
                    </a:lnTo>
                    <a:lnTo>
                      <a:pt x="656"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38"/>
              <p:cNvSpPr/>
              <p:nvPr/>
            </p:nvSpPr>
            <p:spPr>
              <a:xfrm>
                <a:off x="3909956" y="2508599"/>
                <a:ext cx="86204" cy="17398"/>
              </a:xfrm>
              <a:custGeom>
                <a:avLst/>
                <a:gdLst/>
                <a:ahLst/>
                <a:cxnLst/>
                <a:rect l="l" t="t" r="r" b="b"/>
                <a:pathLst>
                  <a:path w="550" h="111" extrusionOk="0">
                    <a:moveTo>
                      <a:pt x="262" y="1"/>
                    </a:moveTo>
                    <a:cubicBezTo>
                      <a:pt x="241" y="1"/>
                      <a:pt x="241" y="1"/>
                      <a:pt x="241" y="21"/>
                    </a:cubicBezTo>
                    <a:lnTo>
                      <a:pt x="0" y="111"/>
                    </a:lnTo>
                    <a:lnTo>
                      <a:pt x="309" y="111"/>
                    </a:lnTo>
                    <a:lnTo>
                      <a:pt x="550" y="21"/>
                    </a:lnTo>
                    <a:lnTo>
                      <a:pt x="262"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38"/>
              <p:cNvSpPr/>
              <p:nvPr/>
            </p:nvSpPr>
            <p:spPr>
              <a:xfrm>
                <a:off x="3896790" y="2502016"/>
                <a:ext cx="112536" cy="30563"/>
              </a:xfrm>
              <a:custGeom>
                <a:avLst/>
                <a:gdLst/>
                <a:ahLst/>
                <a:cxnLst/>
                <a:rect l="l" t="t" r="r" b="b"/>
                <a:pathLst>
                  <a:path w="718" h="195" extrusionOk="0">
                    <a:moveTo>
                      <a:pt x="414" y="90"/>
                    </a:moveTo>
                    <a:lnTo>
                      <a:pt x="372" y="111"/>
                    </a:lnTo>
                    <a:lnTo>
                      <a:pt x="304" y="111"/>
                    </a:lnTo>
                    <a:lnTo>
                      <a:pt x="346" y="90"/>
                    </a:lnTo>
                    <a:close/>
                    <a:moveTo>
                      <a:pt x="346" y="1"/>
                    </a:moveTo>
                    <a:cubicBezTo>
                      <a:pt x="325" y="1"/>
                      <a:pt x="304" y="1"/>
                      <a:pt x="283" y="22"/>
                    </a:cubicBezTo>
                    <a:lnTo>
                      <a:pt x="42" y="111"/>
                    </a:lnTo>
                    <a:lnTo>
                      <a:pt x="21" y="111"/>
                    </a:lnTo>
                    <a:lnTo>
                      <a:pt x="21" y="132"/>
                    </a:lnTo>
                    <a:lnTo>
                      <a:pt x="0" y="153"/>
                    </a:lnTo>
                    <a:lnTo>
                      <a:pt x="21" y="153"/>
                    </a:lnTo>
                    <a:lnTo>
                      <a:pt x="21" y="173"/>
                    </a:lnTo>
                    <a:lnTo>
                      <a:pt x="42" y="173"/>
                    </a:lnTo>
                    <a:lnTo>
                      <a:pt x="42" y="194"/>
                    </a:lnTo>
                    <a:lnTo>
                      <a:pt x="435" y="194"/>
                    </a:lnTo>
                    <a:lnTo>
                      <a:pt x="676" y="111"/>
                    </a:lnTo>
                    <a:lnTo>
                      <a:pt x="676" y="90"/>
                    </a:lnTo>
                    <a:lnTo>
                      <a:pt x="697" y="90"/>
                    </a:lnTo>
                    <a:lnTo>
                      <a:pt x="718" y="63"/>
                    </a:lnTo>
                    <a:lnTo>
                      <a:pt x="697" y="43"/>
                    </a:lnTo>
                    <a:lnTo>
                      <a:pt x="697" y="22"/>
                    </a:lnTo>
                    <a:lnTo>
                      <a:pt x="634" y="22"/>
                    </a:lnTo>
                    <a:lnTo>
                      <a:pt x="346"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38"/>
              <p:cNvSpPr/>
              <p:nvPr/>
            </p:nvSpPr>
            <p:spPr>
              <a:xfrm>
                <a:off x="3855726" y="2529131"/>
                <a:ext cx="92160" cy="17398"/>
              </a:xfrm>
              <a:custGeom>
                <a:avLst/>
                <a:gdLst/>
                <a:ahLst/>
                <a:cxnLst/>
                <a:rect l="l" t="t" r="r" b="b"/>
                <a:pathLst>
                  <a:path w="588" h="111" extrusionOk="0">
                    <a:moveTo>
                      <a:pt x="241" y="0"/>
                    </a:moveTo>
                    <a:lnTo>
                      <a:pt x="0" y="90"/>
                    </a:lnTo>
                    <a:lnTo>
                      <a:pt x="21" y="90"/>
                    </a:lnTo>
                    <a:lnTo>
                      <a:pt x="304" y="110"/>
                    </a:lnTo>
                    <a:lnTo>
                      <a:pt x="325" y="110"/>
                    </a:lnTo>
                    <a:lnTo>
                      <a:pt x="566" y="21"/>
                    </a:lnTo>
                    <a:cubicBezTo>
                      <a:pt x="587" y="0"/>
                      <a:pt x="566" y="0"/>
                      <a:pt x="566" y="0"/>
                    </a:cubicBez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38"/>
              <p:cNvSpPr/>
              <p:nvPr/>
            </p:nvSpPr>
            <p:spPr>
              <a:xfrm>
                <a:off x="3845068" y="2522548"/>
                <a:ext cx="110185" cy="30563"/>
              </a:xfrm>
              <a:custGeom>
                <a:avLst/>
                <a:gdLst/>
                <a:ahLst/>
                <a:cxnLst/>
                <a:rect l="l" t="t" r="r" b="b"/>
                <a:pathLst>
                  <a:path w="703" h="195" extrusionOk="0">
                    <a:moveTo>
                      <a:pt x="414" y="90"/>
                    </a:moveTo>
                    <a:lnTo>
                      <a:pt x="372" y="111"/>
                    </a:lnTo>
                    <a:lnTo>
                      <a:pt x="309" y="111"/>
                    </a:lnTo>
                    <a:lnTo>
                      <a:pt x="351" y="90"/>
                    </a:lnTo>
                    <a:close/>
                    <a:moveTo>
                      <a:pt x="283" y="1"/>
                    </a:moveTo>
                    <a:lnTo>
                      <a:pt x="283" y="22"/>
                    </a:lnTo>
                    <a:lnTo>
                      <a:pt x="48" y="111"/>
                    </a:lnTo>
                    <a:lnTo>
                      <a:pt x="21" y="111"/>
                    </a:lnTo>
                    <a:lnTo>
                      <a:pt x="0" y="132"/>
                    </a:lnTo>
                    <a:lnTo>
                      <a:pt x="0" y="152"/>
                    </a:lnTo>
                    <a:lnTo>
                      <a:pt x="21" y="173"/>
                    </a:lnTo>
                    <a:lnTo>
                      <a:pt x="89" y="173"/>
                    </a:lnTo>
                    <a:lnTo>
                      <a:pt x="372" y="194"/>
                    </a:lnTo>
                    <a:cubicBezTo>
                      <a:pt x="393" y="194"/>
                      <a:pt x="414" y="194"/>
                      <a:pt x="440" y="173"/>
                    </a:cubicBezTo>
                    <a:lnTo>
                      <a:pt x="676" y="90"/>
                    </a:lnTo>
                    <a:lnTo>
                      <a:pt x="702" y="90"/>
                    </a:lnTo>
                    <a:lnTo>
                      <a:pt x="702" y="63"/>
                    </a:lnTo>
                    <a:lnTo>
                      <a:pt x="702" y="42"/>
                    </a:lnTo>
                    <a:lnTo>
                      <a:pt x="702" y="22"/>
                    </a:lnTo>
                    <a:lnTo>
                      <a:pt x="655" y="22"/>
                    </a:lnTo>
                    <a:lnTo>
                      <a:pt x="634"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38"/>
              <p:cNvSpPr/>
              <p:nvPr/>
            </p:nvSpPr>
            <p:spPr>
              <a:xfrm>
                <a:off x="3804003" y="2549663"/>
                <a:ext cx="89652" cy="14106"/>
              </a:xfrm>
              <a:custGeom>
                <a:avLst/>
                <a:gdLst/>
                <a:ahLst/>
                <a:cxnLst/>
                <a:rect l="l" t="t" r="r" b="b"/>
                <a:pathLst>
                  <a:path w="572" h="90" extrusionOk="0">
                    <a:moveTo>
                      <a:pt x="241" y="0"/>
                    </a:moveTo>
                    <a:lnTo>
                      <a:pt x="1" y="89"/>
                    </a:lnTo>
                    <a:lnTo>
                      <a:pt x="330" y="89"/>
                    </a:lnTo>
                    <a:lnTo>
                      <a:pt x="571"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38"/>
              <p:cNvSpPr/>
              <p:nvPr/>
            </p:nvSpPr>
            <p:spPr>
              <a:xfrm>
                <a:off x="3794129" y="2543081"/>
                <a:ext cx="109401" cy="27272"/>
              </a:xfrm>
              <a:custGeom>
                <a:avLst/>
                <a:gdLst/>
                <a:ahLst/>
                <a:cxnLst/>
                <a:rect l="l" t="t" r="r" b="b"/>
                <a:pathLst>
                  <a:path w="698" h="174" extrusionOk="0">
                    <a:moveTo>
                      <a:pt x="284" y="1"/>
                    </a:moveTo>
                    <a:lnTo>
                      <a:pt x="43" y="90"/>
                    </a:lnTo>
                    <a:lnTo>
                      <a:pt x="22" y="110"/>
                    </a:lnTo>
                    <a:lnTo>
                      <a:pt x="1" y="110"/>
                    </a:lnTo>
                    <a:lnTo>
                      <a:pt x="1" y="131"/>
                    </a:lnTo>
                    <a:lnTo>
                      <a:pt x="1" y="152"/>
                    </a:lnTo>
                    <a:lnTo>
                      <a:pt x="22" y="152"/>
                    </a:lnTo>
                    <a:lnTo>
                      <a:pt x="22" y="173"/>
                    </a:lnTo>
                    <a:lnTo>
                      <a:pt x="435" y="173"/>
                    </a:lnTo>
                    <a:lnTo>
                      <a:pt x="676" y="90"/>
                    </a:lnTo>
                    <a:lnTo>
                      <a:pt x="697" y="63"/>
                    </a:lnTo>
                    <a:lnTo>
                      <a:pt x="697" y="42"/>
                    </a:lnTo>
                    <a:lnTo>
                      <a:pt x="697" y="21"/>
                    </a:lnTo>
                    <a:lnTo>
                      <a:pt x="676" y="21"/>
                    </a:lnTo>
                    <a:lnTo>
                      <a:pt x="676"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38"/>
              <p:cNvSpPr/>
              <p:nvPr/>
            </p:nvSpPr>
            <p:spPr>
              <a:xfrm>
                <a:off x="3753064" y="2566904"/>
                <a:ext cx="88869" cy="17398"/>
              </a:xfrm>
              <a:custGeom>
                <a:avLst/>
                <a:gdLst/>
                <a:ahLst/>
                <a:cxnLst/>
                <a:rect l="l" t="t" r="r" b="b"/>
                <a:pathLst>
                  <a:path w="567" h="111" extrusionOk="0">
                    <a:moveTo>
                      <a:pt x="242" y="0"/>
                    </a:moveTo>
                    <a:lnTo>
                      <a:pt x="1" y="110"/>
                    </a:lnTo>
                    <a:lnTo>
                      <a:pt x="326" y="110"/>
                    </a:lnTo>
                    <a:lnTo>
                      <a:pt x="566" y="21"/>
                    </a:lnTo>
                    <a:lnTo>
                      <a:pt x="263"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38"/>
              <p:cNvSpPr/>
              <p:nvPr/>
            </p:nvSpPr>
            <p:spPr>
              <a:xfrm>
                <a:off x="3742406" y="2560321"/>
                <a:ext cx="110185" cy="30563"/>
              </a:xfrm>
              <a:custGeom>
                <a:avLst/>
                <a:gdLst/>
                <a:ahLst/>
                <a:cxnLst/>
                <a:rect l="l" t="t" r="r" b="b"/>
                <a:pathLst>
                  <a:path w="703" h="195" extrusionOk="0">
                    <a:moveTo>
                      <a:pt x="415" y="84"/>
                    </a:moveTo>
                    <a:lnTo>
                      <a:pt x="373" y="110"/>
                    </a:lnTo>
                    <a:lnTo>
                      <a:pt x="310" y="110"/>
                    </a:lnTo>
                    <a:lnTo>
                      <a:pt x="331" y="84"/>
                    </a:lnTo>
                    <a:close/>
                    <a:moveTo>
                      <a:pt x="331" y="0"/>
                    </a:moveTo>
                    <a:cubicBezTo>
                      <a:pt x="310" y="0"/>
                      <a:pt x="310" y="0"/>
                      <a:pt x="284" y="21"/>
                    </a:cubicBezTo>
                    <a:lnTo>
                      <a:pt x="48" y="110"/>
                    </a:lnTo>
                    <a:lnTo>
                      <a:pt x="22" y="110"/>
                    </a:lnTo>
                    <a:lnTo>
                      <a:pt x="1" y="131"/>
                    </a:lnTo>
                    <a:lnTo>
                      <a:pt x="1" y="152"/>
                    </a:lnTo>
                    <a:lnTo>
                      <a:pt x="22" y="173"/>
                    </a:lnTo>
                    <a:lnTo>
                      <a:pt x="48" y="194"/>
                    </a:lnTo>
                    <a:lnTo>
                      <a:pt x="373" y="194"/>
                    </a:lnTo>
                    <a:cubicBezTo>
                      <a:pt x="394" y="194"/>
                      <a:pt x="415" y="194"/>
                      <a:pt x="441" y="173"/>
                    </a:cubicBezTo>
                    <a:lnTo>
                      <a:pt x="676" y="84"/>
                    </a:lnTo>
                    <a:lnTo>
                      <a:pt x="703" y="84"/>
                    </a:lnTo>
                    <a:lnTo>
                      <a:pt x="703" y="63"/>
                    </a:lnTo>
                    <a:lnTo>
                      <a:pt x="703" y="42"/>
                    </a:lnTo>
                    <a:lnTo>
                      <a:pt x="703" y="21"/>
                    </a:lnTo>
                    <a:lnTo>
                      <a:pt x="634" y="21"/>
                    </a:lnTo>
                    <a:lnTo>
                      <a:pt x="331"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38"/>
              <p:cNvSpPr/>
              <p:nvPr/>
            </p:nvSpPr>
            <p:spPr>
              <a:xfrm>
                <a:off x="3701342" y="2587436"/>
                <a:ext cx="89652" cy="14106"/>
              </a:xfrm>
              <a:custGeom>
                <a:avLst/>
                <a:gdLst/>
                <a:ahLst/>
                <a:cxnLst/>
                <a:rect l="l" t="t" r="r" b="b"/>
                <a:pathLst>
                  <a:path w="572" h="90" extrusionOk="0">
                    <a:moveTo>
                      <a:pt x="242" y="0"/>
                    </a:moveTo>
                    <a:lnTo>
                      <a:pt x="1" y="89"/>
                    </a:lnTo>
                    <a:lnTo>
                      <a:pt x="352" y="89"/>
                    </a:lnTo>
                    <a:lnTo>
                      <a:pt x="572"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38"/>
              <p:cNvSpPr/>
              <p:nvPr/>
            </p:nvSpPr>
            <p:spPr>
              <a:xfrm>
                <a:off x="3691624" y="2580854"/>
                <a:ext cx="109244" cy="28683"/>
              </a:xfrm>
              <a:custGeom>
                <a:avLst/>
                <a:gdLst/>
                <a:ahLst/>
                <a:cxnLst/>
                <a:rect l="l" t="t" r="r" b="b"/>
                <a:pathLst>
                  <a:path w="697" h="183" extrusionOk="0">
                    <a:moveTo>
                      <a:pt x="414" y="84"/>
                    </a:moveTo>
                    <a:lnTo>
                      <a:pt x="372" y="110"/>
                    </a:lnTo>
                    <a:lnTo>
                      <a:pt x="304" y="84"/>
                    </a:lnTo>
                    <a:close/>
                    <a:moveTo>
                      <a:pt x="262" y="0"/>
                    </a:moveTo>
                    <a:lnTo>
                      <a:pt x="42" y="110"/>
                    </a:lnTo>
                    <a:lnTo>
                      <a:pt x="21" y="110"/>
                    </a:lnTo>
                    <a:lnTo>
                      <a:pt x="0" y="131"/>
                    </a:lnTo>
                    <a:lnTo>
                      <a:pt x="0" y="152"/>
                    </a:lnTo>
                    <a:lnTo>
                      <a:pt x="21" y="173"/>
                    </a:lnTo>
                    <a:lnTo>
                      <a:pt x="372" y="173"/>
                    </a:lnTo>
                    <a:cubicBezTo>
                      <a:pt x="386" y="173"/>
                      <a:pt x="400" y="183"/>
                      <a:pt x="414" y="183"/>
                    </a:cubicBezTo>
                    <a:cubicBezTo>
                      <a:pt x="421" y="183"/>
                      <a:pt x="428" y="180"/>
                      <a:pt x="435" y="173"/>
                    </a:cubicBezTo>
                    <a:lnTo>
                      <a:pt x="676" y="84"/>
                    </a:lnTo>
                    <a:lnTo>
                      <a:pt x="697" y="63"/>
                    </a:lnTo>
                    <a:lnTo>
                      <a:pt x="697" y="42"/>
                    </a:lnTo>
                    <a:lnTo>
                      <a:pt x="697" y="21"/>
                    </a:lnTo>
                    <a:lnTo>
                      <a:pt x="676" y="21"/>
                    </a:lnTo>
                    <a:lnTo>
                      <a:pt x="676"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38"/>
              <p:cNvSpPr/>
              <p:nvPr/>
            </p:nvSpPr>
            <p:spPr>
              <a:xfrm>
                <a:off x="3650560" y="2607969"/>
                <a:ext cx="88712" cy="14106"/>
              </a:xfrm>
              <a:custGeom>
                <a:avLst/>
                <a:gdLst/>
                <a:ahLst/>
                <a:cxnLst/>
                <a:rect l="l" t="t" r="r" b="b"/>
                <a:pathLst>
                  <a:path w="566" h="90" extrusionOk="0">
                    <a:moveTo>
                      <a:pt x="241" y="0"/>
                    </a:moveTo>
                    <a:lnTo>
                      <a:pt x="0" y="89"/>
                    </a:lnTo>
                    <a:lnTo>
                      <a:pt x="346" y="89"/>
                    </a:lnTo>
                    <a:lnTo>
                      <a:pt x="566"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38"/>
              <p:cNvSpPr/>
              <p:nvPr/>
            </p:nvSpPr>
            <p:spPr>
              <a:xfrm>
                <a:off x="3639902" y="2601386"/>
                <a:ext cx="113319" cy="27272"/>
              </a:xfrm>
              <a:custGeom>
                <a:avLst/>
                <a:gdLst/>
                <a:ahLst/>
                <a:cxnLst/>
                <a:rect l="l" t="t" r="r" b="b"/>
                <a:pathLst>
                  <a:path w="723" h="174" extrusionOk="0">
                    <a:moveTo>
                      <a:pt x="262" y="0"/>
                    </a:moveTo>
                    <a:lnTo>
                      <a:pt x="47" y="84"/>
                    </a:lnTo>
                    <a:lnTo>
                      <a:pt x="21" y="84"/>
                    </a:lnTo>
                    <a:lnTo>
                      <a:pt x="21" y="110"/>
                    </a:lnTo>
                    <a:lnTo>
                      <a:pt x="0" y="110"/>
                    </a:lnTo>
                    <a:lnTo>
                      <a:pt x="0" y="131"/>
                    </a:lnTo>
                    <a:lnTo>
                      <a:pt x="0" y="152"/>
                    </a:lnTo>
                    <a:lnTo>
                      <a:pt x="21" y="152"/>
                    </a:lnTo>
                    <a:lnTo>
                      <a:pt x="47" y="173"/>
                    </a:lnTo>
                    <a:lnTo>
                      <a:pt x="440" y="173"/>
                    </a:lnTo>
                    <a:lnTo>
                      <a:pt x="676" y="84"/>
                    </a:lnTo>
                    <a:lnTo>
                      <a:pt x="702" y="63"/>
                    </a:lnTo>
                    <a:lnTo>
                      <a:pt x="702" y="42"/>
                    </a:lnTo>
                    <a:lnTo>
                      <a:pt x="723" y="42"/>
                    </a:lnTo>
                    <a:lnTo>
                      <a:pt x="702" y="21"/>
                    </a:lnTo>
                    <a:lnTo>
                      <a:pt x="676"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38"/>
              <p:cNvSpPr/>
              <p:nvPr/>
            </p:nvSpPr>
            <p:spPr>
              <a:xfrm>
                <a:off x="3598837" y="2625209"/>
                <a:ext cx="92944" cy="17398"/>
              </a:xfrm>
              <a:custGeom>
                <a:avLst/>
                <a:gdLst/>
                <a:ahLst/>
                <a:cxnLst/>
                <a:rect l="l" t="t" r="r" b="b"/>
                <a:pathLst>
                  <a:path w="593" h="111" extrusionOk="0">
                    <a:moveTo>
                      <a:pt x="241" y="0"/>
                    </a:moveTo>
                    <a:lnTo>
                      <a:pt x="0" y="89"/>
                    </a:lnTo>
                    <a:lnTo>
                      <a:pt x="21" y="89"/>
                    </a:lnTo>
                    <a:lnTo>
                      <a:pt x="330" y="110"/>
                    </a:lnTo>
                    <a:lnTo>
                      <a:pt x="351" y="89"/>
                    </a:lnTo>
                    <a:lnTo>
                      <a:pt x="592"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38"/>
              <p:cNvSpPr/>
              <p:nvPr/>
            </p:nvSpPr>
            <p:spPr>
              <a:xfrm>
                <a:off x="3588963" y="2618627"/>
                <a:ext cx="112536" cy="28683"/>
              </a:xfrm>
              <a:custGeom>
                <a:avLst/>
                <a:gdLst/>
                <a:ahLst/>
                <a:cxnLst/>
                <a:rect l="l" t="t" r="r" b="b"/>
                <a:pathLst>
                  <a:path w="718" h="183" extrusionOk="0">
                    <a:moveTo>
                      <a:pt x="414" y="84"/>
                    </a:moveTo>
                    <a:lnTo>
                      <a:pt x="393" y="105"/>
                    </a:lnTo>
                    <a:lnTo>
                      <a:pt x="304" y="105"/>
                    </a:lnTo>
                    <a:lnTo>
                      <a:pt x="325" y="84"/>
                    </a:lnTo>
                    <a:close/>
                    <a:moveTo>
                      <a:pt x="325" y="0"/>
                    </a:moveTo>
                    <a:cubicBezTo>
                      <a:pt x="304" y="0"/>
                      <a:pt x="304" y="0"/>
                      <a:pt x="262" y="21"/>
                    </a:cubicBezTo>
                    <a:lnTo>
                      <a:pt x="42" y="105"/>
                    </a:lnTo>
                    <a:lnTo>
                      <a:pt x="21" y="105"/>
                    </a:lnTo>
                    <a:lnTo>
                      <a:pt x="0" y="131"/>
                    </a:lnTo>
                    <a:lnTo>
                      <a:pt x="0" y="152"/>
                    </a:lnTo>
                    <a:lnTo>
                      <a:pt x="21" y="173"/>
                    </a:lnTo>
                    <a:lnTo>
                      <a:pt x="393" y="173"/>
                    </a:lnTo>
                    <a:cubicBezTo>
                      <a:pt x="407" y="173"/>
                      <a:pt x="412" y="182"/>
                      <a:pt x="420" y="182"/>
                    </a:cubicBezTo>
                    <a:cubicBezTo>
                      <a:pt x="424" y="182"/>
                      <a:pt x="428" y="180"/>
                      <a:pt x="435" y="173"/>
                    </a:cubicBezTo>
                    <a:lnTo>
                      <a:pt x="676" y="84"/>
                    </a:lnTo>
                    <a:lnTo>
                      <a:pt x="697" y="84"/>
                    </a:lnTo>
                    <a:lnTo>
                      <a:pt x="697" y="63"/>
                    </a:lnTo>
                    <a:lnTo>
                      <a:pt x="718" y="63"/>
                    </a:lnTo>
                    <a:lnTo>
                      <a:pt x="718" y="42"/>
                    </a:lnTo>
                    <a:lnTo>
                      <a:pt x="697" y="21"/>
                    </a:lnTo>
                    <a:lnTo>
                      <a:pt x="676" y="21"/>
                    </a:lnTo>
                    <a:lnTo>
                      <a:pt x="676"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 name="Google Shape;1178;p38"/>
              <p:cNvSpPr/>
              <p:nvPr/>
            </p:nvSpPr>
            <p:spPr>
              <a:xfrm>
                <a:off x="4160261" y="2388697"/>
                <a:ext cx="88712" cy="17398"/>
              </a:xfrm>
              <a:custGeom>
                <a:avLst/>
                <a:gdLst/>
                <a:ahLst/>
                <a:cxnLst/>
                <a:rect l="l" t="t" r="r" b="b"/>
                <a:pathLst>
                  <a:path w="566" h="111" extrusionOk="0">
                    <a:moveTo>
                      <a:pt x="236" y="1"/>
                    </a:moveTo>
                    <a:lnTo>
                      <a:pt x="0" y="90"/>
                    </a:lnTo>
                    <a:lnTo>
                      <a:pt x="283" y="111"/>
                    </a:lnTo>
                    <a:lnTo>
                      <a:pt x="304" y="111"/>
                    </a:lnTo>
                    <a:lnTo>
                      <a:pt x="566" y="27"/>
                    </a:lnTo>
                    <a:cubicBezTo>
                      <a:pt x="566" y="27"/>
                      <a:pt x="566" y="1"/>
                      <a:pt x="545" y="1"/>
                    </a:cubicBez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 name="Google Shape;1179;p38"/>
              <p:cNvSpPr/>
              <p:nvPr/>
            </p:nvSpPr>
            <p:spPr>
              <a:xfrm>
                <a:off x="4149603" y="2382271"/>
                <a:ext cx="109244" cy="31347"/>
              </a:xfrm>
              <a:custGeom>
                <a:avLst/>
                <a:gdLst/>
                <a:ahLst/>
                <a:cxnLst/>
                <a:rect l="l" t="t" r="r" b="b"/>
                <a:pathLst>
                  <a:path w="697" h="200" extrusionOk="0">
                    <a:moveTo>
                      <a:pt x="414" y="89"/>
                    </a:moveTo>
                    <a:lnTo>
                      <a:pt x="351" y="110"/>
                    </a:lnTo>
                    <a:lnTo>
                      <a:pt x="262" y="110"/>
                    </a:lnTo>
                    <a:lnTo>
                      <a:pt x="330" y="89"/>
                    </a:lnTo>
                    <a:close/>
                    <a:moveTo>
                      <a:pt x="283" y="0"/>
                    </a:moveTo>
                    <a:lnTo>
                      <a:pt x="21" y="89"/>
                    </a:lnTo>
                    <a:lnTo>
                      <a:pt x="21" y="110"/>
                    </a:lnTo>
                    <a:lnTo>
                      <a:pt x="0" y="110"/>
                    </a:lnTo>
                    <a:lnTo>
                      <a:pt x="0" y="131"/>
                    </a:lnTo>
                    <a:lnTo>
                      <a:pt x="0" y="152"/>
                    </a:lnTo>
                    <a:lnTo>
                      <a:pt x="21" y="173"/>
                    </a:lnTo>
                    <a:lnTo>
                      <a:pt x="68" y="173"/>
                    </a:lnTo>
                    <a:lnTo>
                      <a:pt x="351" y="199"/>
                    </a:lnTo>
                    <a:lnTo>
                      <a:pt x="414" y="199"/>
                    </a:lnTo>
                    <a:lnTo>
                      <a:pt x="655" y="89"/>
                    </a:lnTo>
                    <a:lnTo>
                      <a:pt x="676" y="89"/>
                    </a:lnTo>
                    <a:lnTo>
                      <a:pt x="697" y="68"/>
                    </a:lnTo>
                    <a:lnTo>
                      <a:pt x="697" y="42"/>
                    </a:lnTo>
                    <a:lnTo>
                      <a:pt x="676" y="21"/>
                    </a:lnTo>
                    <a:lnTo>
                      <a:pt x="655" y="21"/>
                    </a:lnTo>
                    <a:cubicBezTo>
                      <a:pt x="634" y="21"/>
                      <a:pt x="634" y="0"/>
                      <a:pt x="634"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38"/>
              <p:cNvSpPr/>
              <p:nvPr/>
            </p:nvSpPr>
            <p:spPr>
              <a:xfrm>
                <a:off x="4105247" y="2409230"/>
                <a:ext cx="88869" cy="17398"/>
              </a:xfrm>
              <a:custGeom>
                <a:avLst/>
                <a:gdLst/>
                <a:ahLst/>
                <a:cxnLst/>
                <a:rect l="l" t="t" r="r" b="b"/>
                <a:pathLst>
                  <a:path w="567" h="111" extrusionOk="0">
                    <a:moveTo>
                      <a:pt x="241" y="1"/>
                    </a:moveTo>
                    <a:lnTo>
                      <a:pt x="0" y="90"/>
                    </a:lnTo>
                    <a:lnTo>
                      <a:pt x="304" y="111"/>
                    </a:lnTo>
                    <a:lnTo>
                      <a:pt x="325" y="111"/>
                    </a:lnTo>
                    <a:lnTo>
                      <a:pt x="566"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38"/>
              <p:cNvSpPr/>
              <p:nvPr/>
            </p:nvSpPr>
            <p:spPr>
              <a:xfrm>
                <a:off x="4094589" y="2401236"/>
                <a:ext cx="110185" cy="32758"/>
              </a:xfrm>
              <a:custGeom>
                <a:avLst/>
                <a:gdLst/>
                <a:ahLst/>
                <a:cxnLst/>
                <a:rect l="l" t="t" r="r" b="b"/>
                <a:pathLst>
                  <a:path w="703" h="209" extrusionOk="0">
                    <a:moveTo>
                      <a:pt x="440" y="99"/>
                    </a:moveTo>
                    <a:lnTo>
                      <a:pt x="372" y="120"/>
                    </a:lnTo>
                    <a:lnTo>
                      <a:pt x="288" y="120"/>
                    </a:lnTo>
                    <a:lnTo>
                      <a:pt x="351" y="99"/>
                    </a:lnTo>
                    <a:close/>
                    <a:moveTo>
                      <a:pt x="309" y="1"/>
                    </a:moveTo>
                    <a:cubicBezTo>
                      <a:pt x="302" y="1"/>
                      <a:pt x="295" y="3"/>
                      <a:pt x="288" y="10"/>
                    </a:cubicBezTo>
                    <a:lnTo>
                      <a:pt x="48" y="99"/>
                    </a:lnTo>
                    <a:lnTo>
                      <a:pt x="27" y="120"/>
                    </a:lnTo>
                    <a:lnTo>
                      <a:pt x="0" y="120"/>
                    </a:lnTo>
                    <a:lnTo>
                      <a:pt x="0" y="141"/>
                    </a:lnTo>
                    <a:lnTo>
                      <a:pt x="27" y="162"/>
                    </a:lnTo>
                    <a:lnTo>
                      <a:pt x="27" y="183"/>
                    </a:lnTo>
                    <a:lnTo>
                      <a:pt x="68" y="183"/>
                    </a:lnTo>
                    <a:lnTo>
                      <a:pt x="351" y="209"/>
                    </a:lnTo>
                    <a:cubicBezTo>
                      <a:pt x="372" y="209"/>
                      <a:pt x="393" y="209"/>
                      <a:pt x="419" y="183"/>
                    </a:cubicBezTo>
                    <a:lnTo>
                      <a:pt x="681" y="99"/>
                    </a:lnTo>
                    <a:lnTo>
                      <a:pt x="702" y="99"/>
                    </a:lnTo>
                    <a:lnTo>
                      <a:pt x="702" y="78"/>
                    </a:lnTo>
                    <a:lnTo>
                      <a:pt x="702" y="52"/>
                    </a:lnTo>
                    <a:lnTo>
                      <a:pt x="681" y="31"/>
                    </a:lnTo>
                    <a:lnTo>
                      <a:pt x="655" y="10"/>
                    </a:lnTo>
                    <a:lnTo>
                      <a:pt x="351" y="10"/>
                    </a:lnTo>
                    <a:cubicBezTo>
                      <a:pt x="337" y="10"/>
                      <a:pt x="323" y="1"/>
                      <a:pt x="309"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38"/>
              <p:cNvSpPr/>
              <p:nvPr/>
            </p:nvSpPr>
            <p:spPr>
              <a:xfrm>
                <a:off x="4050233" y="2426470"/>
                <a:ext cx="89652" cy="20689"/>
              </a:xfrm>
              <a:custGeom>
                <a:avLst/>
                <a:gdLst/>
                <a:ahLst/>
                <a:cxnLst/>
                <a:rect l="l" t="t" r="r" b="b"/>
                <a:pathLst>
                  <a:path w="572" h="132" extrusionOk="0">
                    <a:moveTo>
                      <a:pt x="283" y="1"/>
                    </a:moveTo>
                    <a:cubicBezTo>
                      <a:pt x="262" y="1"/>
                      <a:pt x="262" y="1"/>
                      <a:pt x="262" y="22"/>
                    </a:cubicBezTo>
                    <a:lnTo>
                      <a:pt x="1" y="111"/>
                    </a:lnTo>
                    <a:lnTo>
                      <a:pt x="22" y="111"/>
                    </a:lnTo>
                    <a:lnTo>
                      <a:pt x="310" y="132"/>
                    </a:lnTo>
                    <a:lnTo>
                      <a:pt x="331" y="132"/>
                    </a:lnTo>
                    <a:lnTo>
                      <a:pt x="571" y="22"/>
                    </a:lnTo>
                    <a:lnTo>
                      <a:pt x="283"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38"/>
              <p:cNvSpPr/>
              <p:nvPr/>
            </p:nvSpPr>
            <p:spPr>
              <a:xfrm>
                <a:off x="4040359" y="2420828"/>
                <a:ext cx="112692" cy="33698"/>
              </a:xfrm>
              <a:custGeom>
                <a:avLst/>
                <a:gdLst/>
                <a:ahLst/>
                <a:cxnLst/>
                <a:rect l="l" t="t" r="r" b="b"/>
                <a:pathLst>
                  <a:path w="719" h="215" extrusionOk="0">
                    <a:moveTo>
                      <a:pt x="346" y="84"/>
                    </a:moveTo>
                    <a:lnTo>
                      <a:pt x="435" y="105"/>
                    </a:lnTo>
                    <a:lnTo>
                      <a:pt x="373" y="126"/>
                    </a:lnTo>
                    <a:lnTo>
                      <a:pt x="284" y="105"/>
                    </a:lnTo>
                    <a:lnTo>
                      <a:pt x="346" y="84"/>
                    </a:lnTo>
                    <a:close/>
                    <a:moveTo>
                      <a:pt x="323" y="0"/>
                    </a:moveTo>
                    <a:cubicBezTo>
                      <a:pt x="315" y="0"/>
                      <a:pt x="305" y="5"/>
                      <a:pt x="284" y="16"/>
                    </a:cubicBezTo>
                    <a:lnTo>
                      <a:pt x="43" y="105"/>
                    </a:lnTo>
                    <a:lnTo>
                      <a:pt x="22" y="105"/>
                    </a:lnTo>
                    <a:lnTo>
                      <a:pt x="22" y="126"/>
                    </a:lnTo>
                    <a:lnTo>
                      <a:pt x="1" y="126"/>
                    </a:lnTo>
                    <a:lnTo>
                      <a:pt x="1" y="147"/>
                    </a:lnTo>
                    <a:lnTo>
                      <a:pt x="22" y="168"/>
                    </a:lnTo>
                    <a:lnTo>
                      <a:pt x="43" y="189"/>
                    </a:lnTo>
                    <a:lnTo>
                      <a:pt x="64" y="189"/>
                    </a:lnTo>
                    <a:lnTo>
                      <a:pt x="373" y="215"/>
                    </a:lnTo>
                    <a:cubicBezTo>
                      <a:pt x="394" y="215"/>
                      <a:pt x="394" y="215"/>
                      <a:pt x="435" y="189"/>
                    </a:cubicBezTo>
                    <a:lnTo>
                      <a:pt x="676" y="105"/>
                    </a:lnTo>
                    <a:lnTo>
                      <a:pt x="697" y="105"/>
                    </a:lnTo>
                    <a:lnTo>
                      <a:pt x="697" y="84"/>
                    </a:lnTo>
                    <a:lnTo>
                      <a:pt x="718" y="84"/>
                    </a:lnTo>
                    <a:lnTo>
                      <a:pt x="718" y="58"/>
                    </a:lnTo>
                    <a:lnTo>
                      <a:pt x="697" y="37"/>
                    </a:lnTo>
                    <a:lnTo>
                      <a:pt x="676" y="37"/>
                    </a:lnTo>
                    <a:lnTo>
                      <a:pt x="676" y="16"/>
                    </a:lnTo>
                    <a:lnTo>
                      <a:pt x="346" y="16"/>
                    </a:lnTo>
                    <a:cubicBezTo>
                      <a:pt x="336" y="5"/>
                      <a:pt x="331" y="0"/>
                      <a:pt x="323"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38"/>
              <p:cNvSpPr/>
              <p:nvPr/>
            </p:nvSpPr>
            <p:spPr>
              <a:xfrm>
                <a:off x="3999295" y="2447002"/>
                <a:ext cx="88869" cy="17398"/>
              </a:xfrm>
              <a:custGeom>
                <a:avLst/>
                <a:gdLst/>
                <a:ahLst/>
                <a:cxnLst/>
                <a:rect l="l" t="t" r="r" b="b"/>
                <a:pathLst>
                  <a:path w="567" h="111" extrusionOk="0">
                    <a:moveTo>
                      <a:pt x="242" y="1"/>
                    </a:moveTo>
                    <a:lnTo>
                      <a:pt x="1" y="111"/>
                    </a:lnTo>
                    <a:lnTo>
                      <a:pt x="326" y="111"/>
                    </a:lnTo>
                    <a:lnTo>
                      <a:pt x="567" y="22"/>
                    </a:lnTo>
                    <a:lnTo>
                      <a:pt x="263"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38"/>
              <p:cNvSpPr/>
              <p:nvPr/>
            </p:nvSpPr>
            <p:spPr>
              <a:xfrm>
                <a:off x="3988637" y="2440420"/>
                <a:ext cx="110185" cy="30563"/>
              </a:xfrm>
              <a:custGeom>
                <a:avLst/>
                <a:gdLst/>
                <a:ahLst/>
                <a:cxnLst/>
                <a:rect l="l" t="t" r="r" b="b"/>
                <a:pathLst>
                  <a:path w="703" h="195" extrusionOk="0">
                    <a:moveTo>
                      <a:pt x="415" y="90"/>
                    </a:moveTo>
                    <a:lnTo>
                      <a:pt x="373" y="111"/>
                    </a:lnTo>
                    <a:lnTo>
                      <a:pt x="263" y="111"/>
                    </a:lnTo>
                    <a:lnTo>
                      <a:pt x="331" y="90"/>
                    </a:lnTo>
                    <a:close/>
                    <a:moveTo>
                      <a:pt x="331" y="1"/>
                    </a:moveTo>
                    <a:cubicBezTo>
                      <a:pt x="310" y="1"/>
                      <a:pt x="310" y="1"/>
                      <a:pt x="284" y="22"/>
                    </a:cubicBezTo>
                    <a:lnTo>
                      <a:pt x="22" y="111"/>
                    </a:lnTo>
                    <a:lnTo>
                      <a:pt x="1" y="132"/>
                    </a:lnTo>
                    <a:lnTo>
                      <a:pt x="1" y="153"/>
                    </a:lnTo>
                    <a:lnTo>
                      <a:pt x="1" y="174"/>
                    </a:lnTo>
                    <a:lnTo>
                      <a:pt x="22" y="174"/>
                    </a:lnTo>
                    <a:lnTo>
                      <a:pt x="22" y="195"/>
                    </a:lnTo>
                    <a:lnTo>
                      <a:pt x="415" y="195"/>
                    </a:lnTo>
                    <a:lnTo>
                      <a:pt x="655" y="111"/>
                    </a:lnTo>
                    <a:lnTo>
                      <a:pt x="676" y="90"/>
                    </a:lnTo>
                    <a:lnTo>
                      <a:pt x="703" y="90"/>
                    </a:lnTo>
                    <a:lnTo>
                      <a:pt x="703" y="64"/>
                    </a:lnTo>
                    <a:lnTo>
                      <a:pt x="703" y="43"/>
                    </a:lnTo>
                    <a:lnTo>
                      <a:pt x="676" y="43"/>
                    </a:lnTo>
                    <a:lnTo>
                      <a:pt x="676" y="22"/>
                    </a:lnTo>
                    <a:lnTo>
                      <a:pt x="635" y="22"/>
                    </a:lnTo>
                    <a:lnTo>
                      <a:pt x="331"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 name="Google Shape;1186;p38"/>
              <p:cNvSpPr/>
              <p:nvPr/>
            </p:nvSpPr>
            <p:spPr>
              <a:xfrm>
                <a:off x="3944437" y="2467535"/>
                <a:ext cx="88712" cy="17398"/>
              </a:xfrm>
              <a:custGeom>
                <a:avLst/>
                <a:gdLst/>
                <a:ahLst/>
                <a:cxnLst/>
                <a:rect l="l" t="t" r="r" b="b"/>
                <a:pathLst>
                  <a:path w="566" h="111" extrusionOk="0">
                    <a:moveTo>
                      <a:pt x="241" y="1"/>
                    </a:moveTo>
                    <a:lnTo>
                      <a:pt x="0" y="111"/>
                    </a:lnTo>
                    <a:lnTo>
                      <a:pt x="330" y="111"/>
                    </a:lnTo>
                    <a:lnTo>
                      <a:pt x="566" y="22"/>
                    </a:lnTo>
                    <a:lnTo>
                      <a:pt x="283"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 name="Google Shape;1187;p38"/>
              <p:cNvSpPr/>
              <p:nvPr/>
            </p:nvSpPr>
            <p:spPr>
              <a:xfrm>
                <a:off x="3934563" y="2460952"/>
                <a:ext cx="112536" cy="30563"/>
              </a:xfrm>
              <a:custGeom>
                <a:avLst/>
                <a:gdLst/>
                <a:ahLst/>
                <a:cxnLst/>
                <a:rect l="l" t="t" r="r" b="b"/>
                <a:pathLst>
                  <a:path w="718" h="195" extrusionOk="0">
                    <a:moveTo>
                      <a:pt x="435" y="90"/>
                    </a:moveTo>
                    <a:lnTo>
                      <a:pt x="367" y="111"/>
                    </a:lnTo>
                    <a:lnTo>
                      <a:pt x="283" y="111"/>
                    </a:lnTo>
                    <a:lnTo>
                      <a:pt x="346" y="90"/>
                    </a:lnTo>
                    <a:close/>
                    <a:moveTo>
                      <a:pt x="346" y="1"/>
                    </a:moveTo>
                    <a:cubicBezTo>
                      <a:pt x="325" y="1"/>
                      <a:pt x="304" y="1"/>
                      <a:pt x="283" y="22"/>
                    </a:cubicBezTo>
                    <a:lnTo>
                      <a:pt x="42" y="111"/>
                    </a:lnTo>
                    <a:lnTo>
                      <a:pt x="21" y="111"/>
                    </a:lnTo>
                    <a:lnTo>
                      <a:pt x="0" y="132"/>
                    </a:lnTo>
                    <a:lnTo>
                      <a:pt x="0" y="153"/>
                    </a:lnTo>
                    <a:lnTo>
                      <a:pt x="21" y="174"/>
                    </a:lnTo>
                    <a:lnTo>
                      <a:pt x="42" y="174"/>
                    </a:lnTo>
                    <a:lnTo>
                      <a:pt x="42" y="195"/>
                    </a:lnTo>
                    <a:lnTo>
                      <a:pt x="435" y="195"/>
                    </a:lnTo>
                    <a:lnTo>
                      <a:pt x="676" y="111"/>
                    </a:lnTo>
                    <a:lnTo>
                      <a:pt x="697" y="90"/>
                    </a:lnTo>
                    <a:lnTo>
                      <a:pt x="718" y="64"/>
                    </a:lnTo>
                    <a:lnTo>
                      <a:pt x="718" y="43"/>
                    </a:lnTo>
                    <a:lnTo>
                      <a:pt x="697" y="43"/>
                    </a:lnTo>
                    <a:lnTo>
                      <a:pt x="697" y="22"/>
                    </a:lnTo>
                    <a:lnTo>
                      <a:pt x="629" y="22"/>
                    </a:lnTo>
                    <a:lnTo>
                      <a:pt x="346"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38"/>
              <p:cNvSpPr/>
              <p:nvPr/>
            </p:nvSpPr>
            <p:spPr>
              <a:xfrm>
                <a:off x="3889424" y="2488067"/>
                <a:ext cx="92787" cy="17398"/>
              </a:xfrm>
              <a:custGeom>
                <a:avLst/>
                <a:gdLst/>
                <a:ahLst/>
                <a:cxnLst/>
                <a:rect l="l" t="t" r="r" b="b"/>
                <a:pathLst>
                  <a:path w="592" h="111" extrusionOk="0">
                    <a:moveTo>
                      <a:pt x="262" y="1"/>
                    </a:moveTo>
                    <a:lnTo>
                      <a:pt x="26" y="90"/>
                    </a:lnTo>
                    <a:cubicBezTo>
                      <a:pt x="0" y="90"/>
                      <a:pt x="26" y="90"/>
                      <a:pt x="26" y="111"/>
                    </a:cubicBezTo>
                    <a:lnTo>
                      <a:pt x="351" y="111"/>
                    </a:lnTo>
                    <a:lnTo>
                      <a:pt x="592" y="22"/>
                    </a:lnTo>
                    <a:lnTo>
                      <a:pt x="592"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38"/>
              <p:cNvSpPr/>
              <p:nvPr/>
            </p:nvSpPr>
            <p:spPr>
              <a:xfrm>
                <a:off x="3882841" y="2481484"/>
                <a:ext cx="109244" cy="30563"/>
              </a:xfrm>
              <a:custGeom>
                <a:avLst/>
                <a:gdLst/>
                <a:ahLst/>
                <a:cxnLst/>
                <a:rect l="l" t="t" r="r" b="b"/>
                <a:pathLst>
                  <a:path w="697" h="195" extrusionOk="0">
                    <a:moveTo>
                      <a:pt x="414" y="90"/>
                    </a:moveTo>
                    <a:lnTo>
                      <a:pt x="372" y="111"/>
                    </a:lnTo>
                    <a:lnTo>
                      <a:pt x="283" y="111"/>
                    </a:lnTo>
                    <a:lnTo>
                      <a:pt x="330" y="90"/>
                    </a:lnTo>
                    <a:close/>
                    <a:moveTo>
                      <a:pt x="262" y="1"/>
                    </a:moveTo>
                    <a:lnTo>
                      <a:pt x="21" y="111"/>
                    </a:lnTo>
                    <a:lnTo>
                      <a:pt x="0" y="111"/>
                    </a:lnTo>
                    <a:lnTo>
                      <a:pt x="0" y="132"/>
                    </a:lnTo>
                    <a:lnTo>
                      <a:pt x="0" y="153"/>
                    </a:lnTo>
                    <a:lnTo>
                      <a:pt x="0" y="174"/>
                    </a:lnTo>
                    <a:lnTo>
                      <a:pt x="68" y="174"/>
                    </a:lnTo>
                    <a:lnTo>
                      <a:pt x="372" y="194"/>
                    </a:lnTo>
                    <a:cubicBezTo>
                      <a:pt x="393" y="194"/>
                      <a:pt x="393" y="194"/>
                      <a:pt x="414" y="174"/>
                    </a:cubicBezTo>
                    <a:lnTo>
                      <a:pt x="676" y="90"/>
                    </a:lnTo>
                    <a:lnTo>
                      <a:pt x="697" y="90"/>
                    </a:lnTo>
                    <a:lnTo>
                      <a:pt x="697" y="64"/>
                    </a:lnTo>
                    <a:lnTo>
                      <a:pt x="697" y="43"/>
                    </a:lnTo>
                    <a:lnTo>
                      <a:pt x="697" y="22"/>
                    </a:lnTo>
                    <a:lnTo>
                      <a:pt x="634" y="22"/>
                    </a:lnTo>
                    <a:lnTo>
                      <a:pt x="330"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38"/>
              <p:cNvSpPr/>
              <p:nvPr/>
            </p:nvSpPr>
            <p:spPr>
              <a:xfrm>
                <a:off x="3838485" y="2508599"/>
                <a:ext cx="92160" cy="17398"/>
              </a:xfrm>
              <a:custGeom>
                <a:avLst/>
                <a:gdLst/>
                <a:ahLst/>
                <a:cxnLst/>
                <a:rect l="l" t="t" r="r" b="b"/>
                <a:pathLst>
                  <a:path w="588" h="111" extrusionOk="0">
                    <a:moveTo>
                      <a:pt x="241" y="1"/>
                    </a:moveTo>
                    <a:lnTo>
                      <a:pt x="1" y="90"/>
                    </a:lnTo>
                    <a:lnTo>
                      <a:pt x="21" y="90"/>
                    </a:lnTo>
                    <a:lnTo>
                      <a:pt x="304" y="111"/>
                    </a:lnTo>
                    <a:lnTo>
                      <a:pt x="351" y="111"/>
                    </a:lnTo>
                    <a:lnTo>
                      <a:pt x="587"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38"/>
              <p:cNvSpPr/>
              <p:nvPr/>
            </p:nvSpPr>
            <p:spPr>
              <a:xfrm>
                <a:off x="3827827" y="2502016"/>
                <a:ext cx="113476" cy="30563"/>
              </a:xfrm>
              <a:custGeom>
                <a:avLst/>
                <a:gdLst/>
                <a:ahLst/>
                <a:cxnLst/>
                <a:rect l="l" t="t" r="r" b="b"/>
                <a:pathLst>
                  <a:path w="724" h="195" extrusionOk="0">
                    <a:moveTo>
                      <a:pt x="440" y="90"/>
                    </a:moveTo>
                    <a:lnTo>
                      <a:pt x="372" y="111"/>
                    </a:lnTo>
                    <a:lnTo>
                      <a:pt x="288" y="111"/>
                    </a:lnTo>
                    <a:lnTo>
                      <a:pt x="351" y="90"/>
                    </a:lnTo>
                    <a:close/>
                    <a:moveTo>
                      <a:pt x="288" y="1"/>
                    </a:moveTo>
                    <a:lnTo>
                      <a:pt x="48" y="90"/>
                    </a:lnTo>
                    <a:lnTo>
                      <a:pt x="27" y="111"/>
                    </a:lnTo>
                    <a:lnTo>
                      <a:pt x="0" y="111"/>
                    </a:lnTo>
                    <a:lnTo>
                      <a:pt x="0" y="132"/>
                    </a:lnTo>
                    <a:lnTo>
                      <a:pt x="0" y="153"/>
                    </a:lnTo>
                    <a:lnTo>
                      <a:pt x="27" y="153"/>
                    </a:lnTo>
                    <a:lnTo>
                      <a:pt x="27" y="173"/>
                    </a:lnTo>
                    <a:lnTo>
                      <a:pt x="69" y="173"/>
                    </a:lnTo>
                    <a:lnTo>
                      <a:pt x="372" y="194"/>
                    </a:lnTo>
                    <a:cubicBezTo>
                      <a:pt x="393" y="194"/>
                      <a:pt x="419" y="194"/>
                      <a:pt x="440" y="173"/>
                    </a:cubicBezTo>
                    <a:lnTo>
                      <a:pt x="681" y="90"/>
                    </a:lnTo>
                    <a:lnTo>
                      <a:pt x="702" y="90"/>
                    </a:lnTo>
                    <a:lnTo>
                      <a:pt x="702" y="63"/>
                    </a:lnTo>
                    <a:lnTo>
                      <a:pt x="723" y="63"/>
                    </a:lnTo>
                    <a:lnTo>
                      <a:pt x="723" y="43"/>
                    </a:lnTo>
                    <a:lnTo>
                      <a:pt x="702" y="22"/>
                    </a:lnTo>
                    <a:lnTo>
                      <a:pt x="681" y="22"/>
                    </a:lnTo>
                    <a:lnTo>
                      <a:pt x="681"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38"/>
              <p:cNvSpPr/>
              <p:nvPr/>
            </p:nvSpPr>
            <p:spPr>
              <a:xfrm>
                <a:off x="3786762" y="2529131"/>
                <a:ext cx="89652" cy="14106"/>
              </a:xfrm>
              <a:custGeom>
                <a:avLst/>
                <a:gdLst/>
                <a:ahLst/>
                <a:cxnLst/>
                <a:rect l="l" t="t" r="r" b="b"/>
                <a:pathLst>
                  <a:path w="572" h="90" extrusionOk="0">
                    <a:moveTo>
                      <a:pt x="241" y="0"/>
                    </a:moveTo>
                    <a:lnTo>
                      <a:pt x="1" y="90"/>
                    </a:lnTo>
                    <a:lnTo>
                      <a:pt x="331" y="90"/>
                    </a:lnTo>
                    <a:lnTo>
                      <a:pt x="571"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38"/>
              <p:cNvSpPr/>
              <p:nvPr/>
            </p:nvSpPr>
            <p:spPr>
              <a:xfrm>
                <a:off x="3776888" y="2521138"/>
                <a:ext cx="112692" cy="28683"/>
              </a:xfrm>
              <a:custGeom>
                <a:avLst/>
                <a:gdLst/>
                <a:ahLst/>
                <a:cxnLst/>
                <a:rect l="l" t="t" r="r" b="b"/>
                <a:pathLst>
                  <a:path w="719" h="183" extrusionOk="0">
                    <a:moveTo>
                      <a:pt x="325" y="72"/>
                    </a:moveTo>
                    <a:lnTo>
                      <a:pt x="414" y="99"/>
                    </a:lnTo>
                    <a:lnTo>
                      <a:pt x="284" y="99"/>
                    </a:lnTo>
                    <a:lnTo>
                      <a:pt x="325" y="72"/>
                    </a:lnTo>
                    <a:close/>
                    <a:moveTo>
                      <a:pt x="293" y="0"/>
                    </a:moveTo>
                    <a:cubicBezTo>
                      <a:pt x="286" y="0"/>
                      <a:pt x="277" y="3"/>
                      <a:pt x="263" y="10"/>
                    </a:cubicBezTo>
                    <a:lnTo>
                      <a:pt x="22" y="99"/>
                    </a:lnTo>
                    <a:lnTo>
                      <a:pt x="1" y="120"/>
                    </a:lnTo>
                    <a:lnTo>
                      <a:pt x="1" y="141"/>
                    </a:lnTo>
                    <a:lnTo>
                      <a:pt x="1" y="161"/>
                    </a:lnTo>
                    <a:lnTo>
                      <a:pt x="22" y="161"/>
                    </a:lnTo>
                    <a:lnTo>
                      <a:pt x="22" y="182"/>
                    </a:lnTo>
                    <a:lnTo>
                      <a:pt x="435" y="182"/>
                    </a:lnTo>
                    <a:lnTo>
                      <a:pt x="676" y="99"/>
                    </a:lnTo>
                    <a:lnTo>
                      <a:pt x="697" y="72"/>
                    </a:lnTo>
                    <a:lnTo>
                      <a:pt x="718" y="51"/>
                    </a:lnTo>
                    <a:lnTo>
                      <a:pt x="697" y="31"/>
                    </a:lnTo>
                    <a:lnTo>
                      <a:pt x="676" y="10"/>
                    </a:lnTo>
                    <a:lnTo>
                      <a:pt x="325" y="10"/>
                    </a:lnTo>
                    <a:cubicBezTo>
                      <a:pt x="311" y="10"/>
                      <a:pt x="307" y="0"/>
                      <a:pt x="293"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38"/>
              <p:cNvSpPr/>
              <p:nvPr/>
            </p:nvSpPr>
            <p:spPr>
              <a:xfrm>
                <a:off x="3735824" y="2546372"/>
                <a:ext cx="88869" cy="17398"/>
              </a:xfrm>
              <a:custGeom>
                <a:avLst/>
                <a:gdLst/>
                <a:ahLst/>
                <a:cxnLst/>
                <a:rect l="l" t="t" r="r" b="b"/>
                <a:pathLst>
                  <a:path w="567" h="111" extrusionOk="0">
                    <a:moveTo>
                      <a:pt x="242" y="0"/>
                    </a:moveTo>
                    <a:lnTo>
                      <a:pt x="1" y="110"/>
                    </a:lnTo>
                    <a:lnTo>
                      <a:pt x="326" y="110"/>
                    </a:lnTo>
                    <a:lnTo>
                      <a:pt x="566" y="21"/>
                    </a:lnTo>
                    <a:lnTo>
                      <a:pt x="263"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38"/>
              <p:cNvSpPr/>
              <p:nvPr/>
            </p:nvSpPr>
            <p:spPr>
              <a:xfrm>
                <a:off x="3721874" y="2539789"/>
                <a:ext cx="113476" cy="30563"/>
              </a:xfrm>
              <a:custGeom>
                <a:avLst/>
                <a:gdLst/>
                <a:ahLst/>
                <a:cxnLst/>
                <a:rect l="l" t="t" r="r" b="b"/>
                <a:pathLst>
                  <a:path w="724" h="195" extrusionOk="0">
                    <a:moveTo>
                      <a:pt x="441" y="84"/>
                    </a:moveTo>
                    <a:lnTo>
                      <a:pt x="394" y="111"/>
                    </a:lnTo>
                    <a:lnTo>
                      <a:pt x="310" y="111"/>
                    </a:lnTo>
                    <a:lnTo>
                      <a:pt x="352" y="84"/>
                    </a:lnTo>
                    <a:close/>
                    <a:moveTo>
                      <a:pt x="352" y="1"/>
                    </a:moveTo>
                    <a:cubicBezTo>
                      <a:pt x="331" y="1"/>
                      <a:pt x="331" y="1"/>
                      <a:pt x="284" y="22"/>
                    </a:cubicBezTo>
                    <a:lnTo>
                      <a:pt x="48" y="111"/>
                    </a:lnTo>
                    <a:lnTo>
                      <a:pt x="22" y="111"/>
                    </a:lnTo>
                    <a:lnTo>
                      <a:pt x="22" y="131"/>
                    </a:lnTo>
                    <a:lnTo>
                      <a:pt x="1" y="152"/>
                    </a:lnTo>
                    <a:lnTo>
                      <a:pt x="22" y="152"/>
                    </a:lnTo>
                    <a:lnTo>
                      <a:pt x="22" y="173"/>
                    </a:lnTo>
                    <a:lnTo>
                      <a:pt x="48" y="173"/>
                    </a:lnTo>
                    <a:lnTo>
                      <a:pt x="48" y="194"/>
                    </a:lnTo>
                    <a:lnTo>
                      <a:pt x="462" y="194"/>
                    </a:lnTo>
                    <a:lnTo>
                      <a:pt x="703" y="84"/>
                    </a:lnTo>
                    <a:lnTo>
                      <a:pt x="724" y="84"/>
                    </a:lnTo>
                    <a:lnTo>
                      <a:pt x="724" y="63"/>
                    </a:lnTo>
                    <a:lnTo>
                      <a:pt x="724" y="42"/>
                    </a:lnTo>
                    <a:lnTo>
                      <a:pt x="724" y="22"/>
                    </a:lnTo>
                    <a:lnTo>
                      <a:pt x="655" y="22"/>
                    </a:lnTo>
                    <a:lnTo>
                      <a:pt x="352"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38"/>
              <p:cNvSpPr/>
              <p:nvPr/>
            </p:nvSpPr>
            <p:spPr>
              <a:xfrm>
                <a:off x="3680966" y="2566904"/>
                <a:ext cx="92787" cy="17398"/>
              </a:xfrm>
              <a:custGeom>
                <a:avLst/>
                <a:gdLst/>
                <a:ahLst/>
                <a:cxnLst/>
                <a:rect l="l" t="t" r="r" b="b"/>
                <a:pathLst>
                  <a:path w="592" h="111" extrusionOk="0">
                    <a:moveTo>
                      <a:pt x="241" y="0"/>
                    </a:moveTo>
                    <a:lnTo>
                      <a:pt x="0" y="89"/>
                    </a:lnTo>
                    <a:lnTo>
                      <a:pt x="21" y="89"/>
                    </a:lnTo>
                    <a:lnTo>
                      <a:pt x="330" y="110"/>
                    </a:lnTo>
                    <a:lnTo>
                      <a:pt x="351" y="110"/>
                    </a:lnTo>
                    <a:lnTo>
                      <a:pt x="592"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38"/>
              <p:cNvSpPr/>
              <p:nvPr/>
            </p:nvSpPr>
            <p:spPr>
              <a:xfrm>
                <a:off x="3671092" y="2560321"/>
                <a:ext cx="112536" cy="30563"/>
              </a:xfrm>
              <a:custGeom>
                <a:avLst/>
                <a:gdLst/>
                <a:ahLst/>
                <a:cxnLst/>
                <a:rect l="l" t="t" r="r" b="b"/>
                <a:pathLst>
                  <a:path w="718" h="195" extrusionOk="0">
                    <a:moveTo>
                      <a:pt x="435" y="84"/>
                    </a:moveTo>
                    <a:lnTo>
                      <a:pt x="393" y="110"/>
                    </a:lnTo>
                    <a:lnTo>
                      <a:pt x="304" y="110"/>
                    </a:lnTo>
                    <a:lnTo>
                      <a:pt x="346" y="84"/>
                    </a:lnTo>
                    <a:close/>
                    <a:moveTo>
                      <a:pt x="283" y="0"/>
                    </a:moveTo>
                    <a:lnTo>
                      <a:pt x="42" y="110"/>
                    </a:lnTo>
                    <a:lnTo>
                      <a:pt x="21" y="110"/>
                    </a:lnTo>
                    <a:lnTo>
                      <a:pt x="0" y="131"/>
                    </a:lnTo>
                    <a:lnTo>
                      <a:pt x="0" y="152"/>
                    </a:lnTo>
                    <a:lnTo>
                      <a:pt x="21" y="173"/>
                    </a:lnTo>
                    <a:lnTo>
                      <a:pt x="84" y="173"/>
                    </a:lnTo>
                    <a:lnTo>
                      <a:pt x="393" y="194"/>
                    </a:lnTo>
                    <a:cubicBezTo>
                      <a:pt x="414" y="194"/>
                      <a:pt x="414" y="194"/>
                      <a:pt x="456" y="173"/>
                    </a:cubicBezTo>
                    <a:lnTo>
                      <a:pt x="697" y="84"/>
                    </a:lnTo>
                    <a:lnTo>
                      <a:pt x="718" y="84"/>
                    </a:lnTo>
                    <a:lnTo>
                      <a:pt x="718" y="63"/>
                    </a:lnTo>
                    <a:lnTo>
                      <a:pt x="718" y="42"/>
                    </a:lnTo>
                    <a:lnTo>
                      <a:pt x="697" y="21"/>
                    </a:lnTo>
                    <a:lnTo>
                      <a:pt x="676" y="21"/>
                    </a:lnTo>
                    <a:lnTo>
                      <a:pt x="676"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38"/>
              <p:cNvSpPr/>
              <p:nvPr/>
            </p:nvSpPr>
            <p:spPr>
              <a:xfrm>
                <a:off x="3630028" y="2587436"/>
                <a:ext cx="92003" cy="14106"/>
              </a:xfrm>
              <a:custGeom>
                <a:avLst/>
                <a:gdLst/>
                <a:ahLst/>
                <a:cxnLst/>
                <a:rect l="l" t="t" r="r" b="b"/>
                <a:pathLst>
                  <a:path w="587" h="90" extrusionOk="0">
                    <a:moveTo>
                      <a:pt x="241" y="0"/>
                    </a:moveTo>
                    <a:lnTo>
                      <a:pt x="0" y="89"/>
                    </a:lnTo>
                    <a:lnTo>
                      <a:pt x="346" y="89"/>
                    </a:lnTo>
                    <a:lnTo>
                      <a:pt x="587"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38"/>
              <p:cNvSpPr/>
              <p:nvPr/>
            </p:nvSpPr>
            <p:spPr>
              <a:xfrm>
                <a:off x="3619370" y="2580854"/>
                <a:ext cx="113319" cy="27272"/>
              </a:xfrm>
              <a:custGeom>
                <a:avLst/>
                <a:gdLst/>
                <a:ahLst/>
                <a:cxnLst/>
                <a:rect l="l" t="t" r="r" b="b"/>
                <a:pathLst>
                  <a:path w="723" h="174" extrusionOk="0">
                    <a:moveTo>
                      <a:pt x="283" y="0"/>
                    </a:moveTo>
                    <a:lnTo>
                      <a:pt x="47" y="84"/>
                    </a:lnTo>
                    <a:lnTo>
                      <a:pt x="21" y="110"/>
                    </a:lnTo>
                    <a:lnTo>
                      <a:pt x="0" y="110"/>
                    </a:lnTo>
                    <a:lnTo>
                      <a:pt x="0" y="131"/>
                    </a:lnTo>
                    <a:lnTo>
                      <a:pt x="0" y="152"/>
                    </a:lnTo>
                    <a:lnTo>
                      <a:pt x="21" y="152"/>
                    </a:lnTo>
                    <a:lnTo>
                      <a:pt x="21" y="173"/>
                    </a:lnTo>
                    <a:lnTo>
                      <a:pt x="440" y="173"/>
                    </a:lnTo>
                    <a:lnTo>
                      <a:pt x="676" y="84"/>
                    </a:lnTo>
                    <a:lnTo>
                      <a:pt x="702" y="63"/>
                    </a:lnTo>
                    <a:lnTo>
                      <a:pt x="723" y="63"/>
                    </a:lnTo>
                    <a:lnTo>
                      <a:pt x="723" y="42"/>
                    </a:lnTo>
                    <a:lnTo>
                      <a:pt x="723" y="21"/>
                    </a:lnTo>
                    <a:lnTo>
                      <a:pt x="702" y="21"/>
                    </a:lnTo>
                    <a:lnTo>
                      <a:pt x="702"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 name="Google Shape;1200;p38"/>
              <p:cNvSpPr/>
              <p:nvPr/>
            </p:nvSpPr>
            <p:spPr>
              <a:xfrm>
                <a:off x="3578305" y="2604677"/>
                <a:ext cx="92944" cy="17398"/>
              </a:xfrm>
              <a:custGeom>
                <a:avLst/>
                <a:gdLst/>
                <a:ahLst/>
                <a:cxnLst/>
                <a:rect l="l" t="t" r="r" b="b"/>
                <a:pathLst>
                  <a:path w="593" h="111" extrusionOk="0">
                    <a:moveTo>
                      <a:pt x="262" y="0"/>
                    </a:moveTo>
                    <a:cubicBezTo>
                      <a:pt x="262" y="0"/>
                      <a:pt x="241" y="0"/>
                      <a:pt x="241" y="21"/>
                    </a:cubicBezTo>
                    <a:lnTo>
                      <a:pt x="0" y="110"/>
                    </a:lnTo>
                    <a:lnTo>
                      <a:pt x="351" y="110"/>
                    </a:lnTo>
                    <a:lnTo>
                      <a:pt x="592" y="21"/>
                    </a:lnTo>
                    <a:lnTo>
                      <a:pt x="262"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 name="Google Shape;1201;p38"/>
              <p:cNvSpPr/>
              <p:nvPr/>
            </p:nvSpPr>
            <p:spPr>
              <a:xfrm>
                <a:off x="3568431" y="2598094"/>
                <a:ext cx="112692" cy="30563"/>
              </a:xfrm>
              <a:custGeom>
                <a:avLst/>
                <a:gdLst/>
                <a:ahLst/>
                <a:cxnLst/>
                <a:rect l="l" t="t" r="r" b="b"/>
                <a:pathLst>
                  <a:path w="719" h="195" extrusionOk="0">
                    <a:moveTo>
                      <a:pt x="414" y="84"/>
                    </a:moveTo>
                    <a:lnTo>
                      <a:pt x="393" y="105"/>
                    </a:lnTo>
                    <a:lnTo>
                      <a:pt x="304" y="105"/>
                    </a:lnTo>
                    <a:lnTo>
                      <a:pt x="325" y="84"/>
                    </a:lnTo>
                    <a:close/>
                    <a:moveTo>
                      <a:pt x="325" y="0"/>
                    </a:moveTo>
                    <a:cubicBezTo>
                      <a:pt x="304" y="0"/>
                      <a:pt x="304" y="0"/>
                      <a:pt x="262" y="21"/>
                    </a:cubicBezTo>
                    <a:lnTo>
                      <a:pt x="22" y="105"/>
                    </a:lnTo>
                    <a:lnTo>
                      <a:pt x="1" y="131"/>
                    </a:lnTo>
                    <a:lnTo>
                      <a:pt x="1" y="152"/>
                    </a:lnTo>
                    <a:lnTo>
                      <a:pt x="1" y="173"/>
                    </a:lnTo>
                    <a:lnTo>
                      <a:pt x="22" y="173"/>
                    </a:lnTo>
                    <a:lnTo>
                      <a:pt x="42" y="194"/>
                    </a:lnTo>
                    <a:lnTo>
                      <a:pt x="393" y="194"/>
                    </a:lnTo>
                    <a:cubicBezTo>
                      <a:pt x="414" y="194"/>
                      <a:pt x="414" y="194"/>
                      <a:pt x="435" y="173"/>
                    </a:cubicBezTo>
                    <a:lnTo>
                      <a:pt x="676" y="84"/>
                    </a:lnTo>
                    <a:lnTo>
                      <a:pt x="697" y="84"/>
                    </a:lnTo>
                    <a:lnTo>
                      <a:pt x="718" y="63"/>
                    </a:lnTo>
                    <a:lnTo>
                      <a:pt x="718" y="42"/>
                    </a:lnTo>
                    <a:lnTo>
                      <a:pt x="697" y="21"/>
                    </a:lnTo>
                    <a:lnTo>
                      <a:pt x="655" y="21"/>
                    </a:lnTo>
                    <a:lnTo>
                      <a:pt x="325"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 name="Google Shape;1202;p38"/>
              <p:cNvSpPr/>
              <p:nvPr/>
            </p:nvSpPr>
            <p:spPr>
              <a:xfrm>
                <a:off x="3527366" y="2625209"/>
                <a:ext cx="92160" cy="14106"/>
              </a:xfrm>
              <a:custGeom>
                <a:avLst/>
                <a:gdLst/>
                <a:ahLst/>
                <a:cxnLst/>
                <a:rect l="l" t="t" r="r" b="b"/>
                <a:pathLst>
                  <a:path w="588" h="90" extrusionOk="0">
                    <a:moveTo>
                      <a:pt x="242" y="0"/>
                    </a:moveTo>
                    <a:lnTo>
                      <a:pt x="1" y="89"/>
                    </a:lnTo>
                    <a:lnTo>
                      <a:pt x="346" y="89"/>
                    </a:lnTo>
                    <a:lnTo>
                      <a:pt x="587"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 name="Google Shape;1203;p38"/>
              <p:cNvSpPr/>
              <p:nvPr/>
            </p:nvSpPr>
            <p:spPr>
              <a:xfrm>
                <a:off x="3516708" y="2618627"/>
                <a:ext cx="113476" cy="28683"/>
              </a:xfrm>
              <a:custGeom>
                <a:avLst/>
                <a:gdLst/>
                <a:ahLst/>
                <a:cxnLst/>
                <a:rect l="l" t="t" r="r" b="b"/>
                <a:pathLst>
                  <a:path w="724" h="183" extrusionOk="0">
                    <a:moveTo>
                      <a:pt x="414" y="84"/>
                    </a:moveTo>
                    <a:lnTo>
                      <a:pt x="393" y="105"/>
                    </a:lnTo>
                    <a:lnTo>
                      <a:pt x="310" y="105"/>
                    </a:lnTo>
                    <a:lnTo>
                      <a:pt x="331" y="84"/>
                    </a:lnTo>
                    <a:close/>
                    <a:moveTo>
                      <a:pt x="331" y="0"/>
                    </a:moveTo>
                    <a:cubicBezTo>
                      <a:pt x="310" y="0"/>
                      <a:pt x="310" y="0"/>
                      <a:pt x="262" y="21"/>
                    </a:cubicBezTo>
                    <a:lnTo>
                      <a:pt x="22" y="105"/>
                    </a:lnTo>
                    <a:lnTo>
                      <a:pt x="1" y="105"/>
                    </a:lnTo>
                    <a:lnTo>
                      <a:pt x="1" y="131"/>
                    </a:lnTo>
                    <a:lnTo>
                      <a:pt x="1" y="152"/>
                    </a:lnTo>
                    <a:lnTo>
                      <a:pt x="22" y="173"/>
                    </a:lnTo>
                    <a:lnTo>
                      <a:pt x="393" y="173"/>
                    </a:lnTo>
                    <a:cubicBezTo>
                      <a:pt x="407" y="173"/>
                      <a:pt x="412" y="182"/>
                      <a:pt x="428" y="182"/>
                    </a:cubicBezTo>
                    <a:cubicBezTo>
                      <a:pt x="435" y="182"/>
                      <a:pt x="446" y="180"/>
                      <a:pt x="461" y="173"/>
                    </a:cubicBezTo>
                    <a:lnTo>
                      <a:pt x="676" y="84"/>
                    </a:lnTo>
                    <a:lnTo>
                      <a:pt x="702" y="84"/>
                    </a:lnTo>
                    <a:lnTo>
                      <a:pt x="702" y="63"/>
                    </a:lnTo>
                    <a:lnTo>
                      <a:pt x="723" y="63"/>
                    </a:lnTo>
                    <a:lnTo>
                      <a:pt x="723" y="42"/>
                    </a:lnTo>
                    <a:lnTo>
                      <a:pt x="723" y="21"/>
                    </a:lnTo>
                    <a:lnTo>
                      <a:pt x="702" y="21"/>
                    </a:lnTo>
                    <a:lnTo>
                      <a:pt x="676"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 name="Google Shape;1204;p38"/>
              <p:cNvSpPr/>
              <p:nvPr/>
            </p:nvSpPr>
            <p:spPr>
              <a:xfrm>
                <a:off x="4023118" y="2378980"/>
                <a:ext cx="92160" cy="20689"/>
              </a:xfrm>
              <a:custGeom>
                <a:avLst/>
                <a:gdLst/>
                <a:ahLst/>
                <a:cxnLst/>
                <a:rect l="l" t="t" r="r" b="b"/>
                <a:pathLst>
                  <a:path w="588" h="132" extrusionOk="0">
                    <a:moveTo>
                      <a:pt x="242" y="0"/>
                    </a:moveTo>
                    <a:lnTo>
                      <a:pt x="1" y="110"/>
                    </a:lnTo>
                    <a:lnTo>
                      <a:pt x="305" y="131"/>
                    </a:lnTo>
                    <a:lnTo>
                      <a:pt x="325" y="131"/>
                    </a:lnTo>
                    <a:lnTo>
                      <a:pt x="587" y="21"/>
                    </a:lnTo>
                    <a:lnTo>
                      <a:pt x="566" y="21"/>
                    </a:lnTo>
                    <a:lnTo>
                      <a:pt x="284"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 name="Google Shape;1205;p38"/>
              <p:cNvSpPr/>
              <p:nvPr/>
            </p:nvSpPr>
            <p:spPr>
              <a:xfrm>
                <a:off x="4012460" y="2372397"/>
                <a:ext cx="113476" cy="33698"/>
              </a:xfrm>
              <a:custGeom>
                <a:avLst/>
                <a:gdLst/>
                <a:ahLst/>
                <a:cxnLst/>
                <a:rect l="l" t="t" r="r" b="b"/>
                <a:pathLst>
                  <a:path w="724" h="215" extrusionOk="0">
                    <a:moveTo>
                      <a:pt x="352" y="84"/>
                    </a:moveTo>
                    <a:lnTo>
                      <a:pt x="441" y="105"/>
                    </a:lnTo>
                    <a:lnTo>
                      <a:pt x="373" y="131"/>
                    </a:lnTo>
                    <a:lnTo>
                      <a:pt x="263" y="131"/>
                    </a:lnTo>
                    <a:lnTo>
                      <a:pt x="352" y="84"/>
                    </a:lnTo>
                    <a:close/>
                    <a:moveTo>
                      <a:pt x="352" y="0"/>
                    </a:moveTo>
                    <a:cubicBezTo>
                      <a:pt x="331" y="0"/>
                      <a:pt x="310" y="0"/>
                      <a:pt x="289" y="21"/>
                    </a:cubicBezTo>
                    <a:lnTo>
                      <a:pt x="27" y="105"/>
                    </a:lnTo>
                    <a:lnTo>
                      <a:pt x="27" y="131"/>
                    </a:lnTo>
                    <a:lnTo>
                      <a:pt x="1" y="131"/>
                    </a:lnTo>
                    <a:lnTo>
                      <a:pt x="1" y="152"/>
                    </a:lnTo>
                    <a:lnTo>
                      <a:pt x="1" y="173"/>
                    </a:lnTo>
                    <a:lnTo>
                      <a:pt x="27" y="194"/>
                    </a:lnTo>
                    <a:lnTo>
                      <a:pt x="69" y="194"/>
                    </a:lnTo>
                    <a:lnTo>
                      <a:pt x="373" y="215"/>
                    </a:lnTo>
                    <a:cubicBezTo>
                      <a:pt x="393" y="215"/>
                      <a:pt x="393" y="215"/>
                      <a:pt x="441" y="194"/>
                    </a:cubicBezTo>
                    <a:lnTo>
                      <a:pt x="682" y="105"/>
                    </a:lnTo>
                    <a:lnTo>
                      <a:pt x="702" y="105"/>
                    </a:lnTo>
                    <a:lnTo>
                      <a:pt x="702" y="84"/>
                    </a:lnTo>
                    <a:lnTo>
                      <a:pt x="723" y="84"/>
                    </a:lnTo>
                    <a:lnTo>
                      <a:pt x="723" y="63"/>
                    </a:lnTo>
                    <a:lnTo>
                      <a:pt x="702" y="42"/>
                    </a:lnTo>
                    <a:lnTo>
                      <a:pt x="682" y="21"/>
                    </a:lnTo>
                    <a:lnTo>
                      <a:pt x="655" y="21"/>
                    </a:lnTo>
                    <a:lnTo>
                      <a:pt x="352"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 name="Google Shape;1206;p38"/>
              <p:cNvSpPr/>
              <p:nvPr/>
            </p:nvSpPr>
            <p:spPr>
              <a:xfrm>
                <a:off x="3968104" y="2399512"/>
                <a:ext cx="92944" cy="20532"/>
              </a:xfrm>
              <a:custGeom>
                <a:avLst/>
                <a:gdLst/>
                <a:ahLst/>
                <a:cxnLst/>
                <a:rect l="l" t="t" r="r" b="b"/>
                <a:pathLst>
                  <a:path w="593" h="131" extrusionOk="0">
                    <a:moveTo>
                      <a:pt x="263" y="0"/>
                    </a:moveTo>
                    <a:cubicBezTo>
                      <a:pt x="263" y="0"/>
                      <a:pt x="242" y="0"/>
                      <a:pt x="242" y="21"/>
                    </a:cubicBezTo>
                    <a:lnTo>
                      <a:pt x="1" y="110"/>
                    </a:lnTo>
                    <a:lnTo>
                      <a:pt x="310" y="131"/>
                    </a:lnTo>
                    <a:lnTo>
                      <a:pt x="331" y="131"/>
                    </a:lnTo>
                    <a:lnTo>
                      <a:pt x="593" y="21"/>
                    </a:lnTo>
                    <a:lnTo>
                      <a:pt x="572" y="21"/>
                    </a:lnTo>
                    <a:lnTo>
                      <a:pt x="263"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 name="Google Shape;1207;p38"/>
              <p:cNvSpPr/>
              <p:nvPr/>
            </p:nvSpPr>
            <p:spPr>
              <a:xfrm>
                <a:off x="3955095" y="2392929"/>
                <a:ext cx="115827" cy="33698"/>
              </a:xfrm>
              <a:custGeom>
                <a:avLst/>
                <a:gdLst/>
                <a:ahLst/>
                <a:cxnLst/>
                <a:rect l="l" t="t" r="r" b="b"/>
                <a:pathLst>
                  <a:path w="739" h="215" extrusionOk="0">
                    <a:moveTo>
                      <a:pt x="346" y="84"/>
                    </a:moveTo>
                    <a:lnTo>
                      <a:pt x="456" y="105"/>
                    </a:lnTo>
                    <a:lnTo>
                      <a:pt x="393" y="131"/>
                    </a:lnTo>
                    <a:lnTo>
                      <a:pt x="283" y="131"/>
                    </a:lnTo>
                    <a:lnTo>
                      <a:pt x="346" y="84"/>
                    </a:lnTo>
                    <a:close/>
                    <a:moveTo>
                      <a:pt x="367" y="0"/>
                    </a:moveTo>
                    <a:cubicBezTo>
                      <a:pt x="346" y="0"/>
                      <a:pt x="325" y="0"/>
                      <a:pt x="304" y="21"/>
                    </a:cubicBezTo>
                    <a:lnTo>
                      <a:pt x="42" y="105"/>
                    </a:lnTo>
                    <a:lnTo>
                      <a:pt x="21" y="131"/>
                    </a:lnTo>
                    <a:lnTo>
                      <a:pt x="0" y="152"/>
                    </a:lnTo>
                    <a:lnTo>
                      <a:pt x="0" y="173"/>
                    </a:lnTo>
                    <a:lnTo>
                      <a:pt x="21" y="173"/>
                    </a:lnTo>
                    <a:lnTo>
                      <a:pt x="42" y="194"/>
                    </a:lnTo>
                    <a:lnTo>
                      <a:pt x="84" y="194"/>
                    </a:lnTo>
                    <a:lnTo>
                      <a:pt x="393" y="215"/>
                    </a:lnTo>
                    <a:cubicBezTo>
                      <a:pt x="414" y="215"/>
                      <a:pt x="414" y="215"/>
                      <a:pt x="456" y="194"/>
                    </a:cubicBezTo>
                    <a:lnTo>
                      <a:pt x="697" y="105"/>
                    </a:lnTo>
                    <a:lnTo>
                      <a:pt x="718" y="105"/>
                    </a:lnTo>
                    <a:lnTo>
                      <a:pt x="718" y="84"/>
                    </a:lnTo>
                    <a:lnTo>
                      <a:pt x="739" y="84"/>
                    </a:lnTo>
                    <a:lnTo>
                      <a:pt x="739" y="63"/>
                    </a:lnTo>
                    <a:lnTo>
                      <a:pt x="718" y="42"/>
                    </a:lnTo>
                    <a:lnTo>
                      <a:pt x="697" y="42"/>
                    </a:lnTo>
                    <a:lnTo>
                      <a:pt x="676" y="21"/>
                    </a:lnTo>
                    <a:lnTo>
                      <a:pt x="367"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 name="Google Shape;1208;p38"/>
              <p:cNvSpPr/>
              <p:nvPr/>
            </p:nvSpPr>
            <p:spPr>
              <a:xfrm>
                <a:off x="3909956" y="2419887"/>
                <a:ext cx="96079" cy="20689"/>
              </a:xfrm>
              <a:custGeom>
                <a:avLst/>
                <a:gdLst/>
                <a:ahLst/>
                <a:cxnLst/>
                <a:rect l="l" t="t" r="r" b="b"/>
                <a:pathLst>
                  <a:path w="613" h="132" extrusionOk="0">
                    <a:moveTo>
                      <a:pt x="288" y="1"/>
                    </a:moveTo>
                    <a:lnTo>
                      <a:pt x="262" y="22"/>
                    </a:lnTo>
                    <a:lnTo>
                      <a:pt x="0" y="111"/>
                    </a:lnTo>
                    <a:lnTo>
                      <a:pt x="26" y="111"/>
                    </a:lnTo>
                    <a:lnTo>
                      <a:pt x="330" y="132"/>
                    </a:lnTo>
                    <a:lnTo>
                      <a:pt x="351" y="132"/>
                    </a:lnTo>
                    <a:lnTo>
                      <a:pt x="613" y="22"/>
                    </a:lnTo>
                    <a:lnTo>
                      <a:pt x="592" y="22"/>
                    </a:lnTo>
                    <a:lnTo>
                      <a:pt x="288"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 name="Google Shape;1209;p38"/>
              <p:cNvSpPr/>
              <p:nvPr/>
            </p:nvSpPr>
            <p:spPr>
              <a:xfrm>
                <a:off x="3900082" y="2415185"/>
                <a:ext cx="116611" cy="31974"/>
              </a:xfrm>
              <a:custGeom>
                <a:avLst/>
                <a:gdLst/>
                <a:ahLst/>
                <a:cxnLst/>
                <a:rect l="l" t="t" r="r" b="b"/>
                <a:pathLst>
                  <a:path w="744" h="204" extrusionOk="0">
                    <a:moveTo>
                      <a:pt x="351" y="73"/>
                    </a:moveTo>
                    <a:lnTo>
                      <a:pt x="456" y="94"/>
                    </a:lnTo>
                    <a:lnTo>
                      <a:pt x="393" y="120"/>
                    </a:lnTo>
                    <a:lnTo>
                      <a:pt x="283" y="120"/>
                    </a:lnTo>
                    <a:lnTo>
                      <a:pt x="351" y="73"/>
                    </a:lnTo>
                    <a:close/>
                    <a:moveTo>
                      <a:pt x="321" y="1"/>
                    </a:moveTo>
                    <a:cubicBezTo>
                      <a:pt x="316" y="1"/>
                      <a:pt x="311" y="3"/>
                      <a:pt x="304" y="10"/>
                    </a:cubicBezTo>
                    <a:lnTo>
                      <a:pt x="42" y="94"/>
                    </a:lnTo>
                    <a:lnTo>
                      <a:pt x="21" y="120"/>
                    </a:lnTo>
                    <a:lnTo>
                      <a:pt x="0" y="141"/>
                    </a:lnTo>
                    <a:lnTo>
                      <a:pt x="0" y="162"/>
                    </a:lnTo>
                    <a:lnTo>
                      <a:pt x="21" y="162"/>
                    </a:lnTo>
                    <a:lnTo>
                      <a:pt x="21" y="183"/>
                    </a:lnTo>
                    <a:lnTo>
                      <a:pt x="89" y="183"/>
                    </a:lnTo>
                    <a:lnTo>
                      <a:pt x="393" y="204"/>
                    </a:lnTo>
                    <a:cubicBezTo>
                      <a:pt x="414" y="204"/>
                      <a:pt x="414" y="204"/>
                      <a:pt x="456" y="183"/>
                    </a:cubicBezTo>
                    <a:lnTo>
                      <a:pt x="697" y="94"/>
                    </a:lnTo>
                    <a:lnTo>
                      <a:pt x="718" y="94"/>
                    </a:lnTo>
                    <a:lnTo>
                      <a:pt x="718" y="73"/>
                    </a:lnTo>
                    <a:lnTo>
                      <a:pt x="744" y="73"/>
                    </a:lnTo>
                    <a:lnTo>
                      <a:pt x="744" y="52"/>
                    </a:lnTo>
                    <a:lnTo>
                      <a:pt x="718" y="31"/>
                    </a:lnTo>
                    <a:lnTo>
                      <a:pt x="697" y="31"/>
                    </a:lnTo>
                    <a:lnTo>
                      <a:pt x="697" y="10"/>
                    </a:lnTo>
                    <a:lnTo>
                      <a:pt x="372" y="10"/>
                    </a:lnTo>
                    <a:cubicBezTo>
                      <a:pt x="341" y="10"/>
                      <a:pt x="330" y="1"/>
                      <a:pt x="321"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 name="Google Shape;1210;p38"/>
              <p:cNvSpPr/>
              <p:nvPr/>
            </p:nvSpPr>
            <p:spPr>
              <a:xfrm>
                <a:off x="3855726" y="2443711"/>
                <a:ext cx="95295" cy="17398"/>
              </a:xfrm>
              <a:custGeom>
                <a:avLst/>
                <a:gdLst/>
                <a:ahLst/>
                <a:cxnLst/>
                <a:rect l="l" t="t" r="r" b="b"/>
                <a:pathLst>
                  <a:path w="608" h="111" extrusionOk="0">
                    <a:moveTo>
                      <a:pt x="262" y="1"/>
                    </a:moveTo>
                    <a:lnTo>
                      <a:pt x="0" y="90"/>
                    </a:lnTo>
                    <a:lnTo>
                      <a:pt x="21" y="90"/>
                    </a:lnTo>
                    <a:lnTo>
                      <a:pt x="325" y="111"/>
                    </a:lnTo>
                    <a:lnTo>
                      <a:pt x="346" y="111"/>
                    </a:lnTo>
                    <a:lnTo>
                      <a:pt x="608"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 name="Google Shape;1211;p38"/>
              <p:cNvSpPr/>
              <p:nvPr/>
            </p:nvSpPr>
            <p:spPr>
              <a:xfrm>
                <a:off x="3845068" y="2435718"/>
                <a:ext cx="116768" cy="31974"/>
              </a:xfrm>
              <a:custGeom>
                <a:avLst/>
                <a:gdLst/>
                <a:ahLst/>
                <a:cxnLst/>
                <a:rect l="l" t="t" r="r" b="b"/>
                <a:pathLst>
                  <a:path w="745" h="204" extrusionOk="0">
                    <a:moveTo>
                      <a:pt x="351" y="73"/>
                    </a:moveTo>
                    <a:lnTo>
                      <a:pt x="461" y="94"/>
                    </a:lnTo>
                    <a:lnTo>
                      <a:pt x="393" y="120"/>
                    </a:lnTo>
                    <a:lnTo>
                      <a:pt x="283" y="120"/>
                    </a:lnTo>
                    <a:lnTo>
                      <a:pt x="351" y="73"/>
                    </a:lnTo>
                    <a:close/>
                    <a:moveTo>
                      <a:pt x="317" y="1"/>
                    </a:moveTo>
                    <a:cubicBezTo>
                      <a:pt x="309" y="1"/>
                      <a:pt x="299" y="3"/>
                      <a:pt x="283" y="10"/>
                    </a:cubicBezTo>
                    <a:lnTo>
                      <a:pt x="48" y="94"/>
                    </a:lnTo>
                    <a:lnTo>
                      <a:pt x="21" y="120"/>
                    </a:lnTo>
                    <a:lnTo>
                      <a:pt x="0" y="120"/>
                    </a:lnTo>
                    <a:lnTo>
                      <a:pt x="0" y="141"/>
                    </a:lnTo>
                    <a:lnTo>
                      <a:pt x="0" y="162"/>
                    </a:lnTo>
                    <a:lnTo>
                      <a:pt x="21" y="162"/>
                    </a:lnTo>
                    <a:lnTo>
                      <a:pt x="21" y="183"/>
                    </a:lnTo>
                    <a:lnTo>
                      <a:pt x="89" y="183"/>
                    </a:lnTo>
                    <a:lnTo>
                      <a:pt x="393" y="204"/>
                    </a:lnTo>
                    <a:cubicBezTo>
                      <a:pt x="414" y="204"/>
                      <a:pt x="414" y="204"/>
                      <a:pt x="461" y="183"/>
                    </a:cubicBezTo>
                    <a:lnTo>
                      <a:pt x="702" y="94"/>
                    </a:lnTo>
                    <a:lnTo>
                      <a:pt x="723" y="94"/>
                    </a:lnTo>
                    <a:lnTo>
                      <a:pt x="723" y="73"/>
                    </a:lnTo>
                    <a:lnTo>
                      <a:pt x="744" y="73"/>
                    </a:lnTo>
                    <a:lnTo>
                      <a:pt x="744" y="52"/>
                    </a:lnTo>
                    <a:lnTo>
                      <a:pt x="723" y="31"/>
                    </a:lnTo>
                    <a:lnTo>
                      <a:pt x="702" y="10"/>
                    </a:lnTo>
                    <a:lnTo>
                      <a:pt x="351" y="10"/>
                    </a:lnTo>
                    <a:cubicBezTo>
                      <a:pt x="337" y="10"/>
                      <a:pt x="333" y="1"/>
                      <a:pt x="317"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 name="Google Shape;1212;p38"/>
              <p:cNvSpPr/>
              <p:nvPr/>
            </p:nvSpPr>
            <p:spPr>
              <a:xfrm>
                <a:off x="3800712" y="2464243"/>
                <a:ext cx="96235" cy="17398"/>
              </a:xfrm>
              <a:custGeom>
                <a:avLst/>
                <a:gdLst/>
                <a:ahLst/>
                <a:cxnLst/>
                <a:rect l="l" t="t" r="r" b="b"/>
                <a:pathLst>
                  <a:path w="614" h="111" extrusionOk="0">
                    <a:moveTo>
                      <a:pt x="262" y="1"/>
                    </a:moveTo>
                    <a:lnTo>
                      <a:pt x="1" y="90"/>
                    </a:lnTo>
                    <a:lnTo>
                      <a:pt x="22" y="90"/>
                    </a:lnTo>
                    <a:lnTo>
                      <a:pt x="331" y="111"/>
                    </a:lnTo>
                    <a:lnTo>
                      <a:pt x="351" y="111"/>
                    </a:lnTo>
                    <a:lnTo>
                      <a:pt x="613"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 name="Google Shape;1213;p38"/>
              <p:cNvSpPr/>
              <p:nvPr/>
            </p:nvSpPr>
            <p:spPr>
              <a:xfrm>
                <a:off x="3790837" y="2456250"/>
                <a:ext cx="115984" cy="31974"/>
              </a:xfrm>
              <a:custGeom>
                <a:avLst/>
                <a:gdLst/>
                <a:ahLst/>
                <a:cxnLst/>
                <a:rect l="l" t="t" r="r" b="b"/>
                <a:pathLst>
                  <a:path w="740" h="204" extrusionOk="0">
                    <a:moveTo>
                      <a:pt x="346" y="73"/>
                    </a:moveTo>
                    <a:lnTo>
                      <a:pt x="456" y="94"/>
                    </a:lnTo>
                    <a:lnTo>
                      <a:pt x="394" y="120"/>
                    </a:lnTo>
                    <a:lnTo>
                      <a:pt x="284" y="120"/>
                    </a:lnTo>
                    <a:lnTo>
                      <a:pt x="346" y="73"/>
                    </a:lnTo>
                    <a:close/>
                    <a:moveTo>
                      <a:pt x="314" y="1"/>
                    </a:moveTo>
                    <a:cubicBezTo>
                      <a:pt x="307" y="1"/>
                      <a:pt x="298" y="3"/>
                      <a:pt x="284" y="10"/>
                    </a:cubicBezTo>
                    <a:lnTo>
                      <a:pt x="43" y="94"/>
                    </a:lnTo>
                    <a:lnTo>
                      <a:pt x="22" y="120"/>
                    </a:lnTo>
                    <a:lnTo>
                      <a:pt x="1" y="141"/>
                    </a:lnTo>
                    <a:lnTo>
                      <a:pt x="1" y="162"/>
                    </a:lnTo>
                    <a:lnTo>
                      <a:pt x="22" y="162"/>
                    </a:lnTo>
                    <a:lnTo>
                      <a:pt x="22" y="183"/>
                    </a:lnTo>
                    <a:lnTo>
                      <a:pt x="85" y="183"/>
                    </a:lnTo>
                    <a:lnTo>
                      <a:pt x="394" y="204"/>
                    </a:lnTo>
                    <a:cubicBezTo>
                      <a:pt x="414" y="204"/>
                      <a:pt x="435" y="204"/>
                      <a:pt x="456" y="183"/>
                    </a:cubicBezTo>
                    <a:lnTo>
                      <a:pt x="697" y="94"/>
                    </a:lnTo>
                    <a:lnTo>
                      <a:pt x="718" y="94"/>
                    </a:lnTo>
                    <a:lnTo>
                      <a:pt x="718" y="73"/>
                    </a:lnTo>
                    <a:lnTo>
                      <a:pt x="739" y="73"/>
                    </a:lnTo>
                    <a:lnTo>
                      <a:pt x="739" y="52"/>
                    </a:lnTo>
                    <a:lnTo>
                      <a:pt x="739" y="31"/>
                    </a:lnTo>
                    <a:lnTo>
                      <a:pt x="718" y="31"/>
                    </a:lnTo>
                    <a:lnTo>
                      <a:pt x="697" y="10"/>
                    </a:lnTo>
                    <a:lnTo>
                      <a:pt x="346" y="10"/>
                    </a:lnTo>
                    <a:cubicBezTo>
                      <a:pt x="332" y="10"/>
                      <a:pt x="328" y="1"/>
                      <a:pt x="314"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 name="Google Shape;1214;p38"/>
              <p:cNvSpPr/>
              <p:nvPr/>
            </p:nvSpPr>
            <p:spPr>
              <a:xfrm>
                <a:off x="3749773" y="2484775"/>
                <a:ext cx="92160" cy="17398"/>
              </a:xfrm>
              <a:custGeom>
                <a:avLst/>
                <a:gdLst/>
                <a:ahLst/>
                <a:cxnLst/>
                <a:rect l="l" t="t" r="r" b="b"/>
                <a:pathLst>
                  <a:path w="588" h="111" extrusionOk="0">
                    <a:moveTo>
                      <a:pt x="237" y="1"/>
                    </a:moveTo>
                    <a:lnTo>
                      <a:pt x="1" y="90"/>
                    </a:lnTo>
                    <a:lnTo>
                      <a:pt x="326" y="111"/>
                    </a:lnTo>
                    <a:lnTo>
                      <a:pt x="347" y="111"/>
                    </a:lnTo>
                    <a:lnTo>
                      <a:pt x="587"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 name="Google Shape;1215;p38"/>
              <p:cNvSpPr/>
              <p:nvPr/>
            </p:nvSpPr>
            <p:spPr>
              <a:xfrm>
                <a:off x="3735824" y="2476782"/>
                <a:ext cx="116768" cy="31974"/>
              </a:xfrm>
              <a:custGeom>
                <a:avLst/>
                <a:gdLst/>
                <a:ahLst/>
                <a:cxnLst/>
                <a:rect l="l" t="t" r="r" b="b"/>
                <a:pathLst>
                  <a:path w="745" h="204" extrusionOk="0">
                    <a:moveTo>
                      <a:pt x="352" y="73"/>
                    </a:moveTo>
                    <a:lnTo>
                      <a:pt x="457" y="94"/>
                    </a:lnTo>
                    <a:lnTo>
                      <a:pt x="415" y="120"/>
                    </a:lnTo>
                    <a:lnTo>
                      <a:pt x="284" y="120"/>
                    </a:lnTo>
                    <a:lnTo>
                      <a:pt x="352" y="73"/>
                    </a:lnTo>
                    <a:close/>
                    <a:moveTo>
                      <a:pt x="320" y="0"/>
                    </a:moveTo>
                    <a:cubicBezTo>
                      <a:pt x="316" y="0"/>
                      <a:pt x="312" y="3"/>
                      <a:pt x="305" y="10"/>
                    </a:cubicBezTo>
                    <a:lnTo>
                      <a:pt x="43" y="94"/>
                    </a:lnTo>
                    <a:lnTo>
                      <a:pt x="22" y="120"/>
                    </a:lnTo>
                    <a:lnTo>
                      <a:pt x="1" y="141"/>
                    </a:lnTo>
                    <a:lnTo>
                      <a:pt x="22" y="162"/>
                    </a:lnTo>
                    <a:lnTo>
                      <a:pt x="43" y="183"/>
                    </a:lnTo>
                    <a:lnTo>
                      <a:pt x="90" y="183"/>
                    </a:lnTo>
                    <a:lnTo>
                      <a:pt x="394" y="204"/>
                    </a:lnTo>
                    <a:cubicBezTo>
                      <a:pt x="415" y="204"/>
                      <a:pt x="436" y="204"/>
                      <a:pt x="457" y="183"/>
                    </a:cubicBezTo>
                    <a:lnTo>
                      <a:pt x="718" y="94"/>
                    </a:lnTo>
                    <a:lnTo>
                      <a:pt x="745" y="73"/>
                    </a:lnTo>
                    <a:lnTo>
                      <a:pt x="745" y="52"/>
                    </a:lnTo>
                    <a:lnTo>
                      <a:pt x="745" y="31"/>
                    </a:lnTo>
                    <a:lnTo>
                      <a:pt x="718" y="31"/>
                    </a:lnTo>
                    <a:lnTo>
                      <a:pt x="718" y="10"/>
                    </a:lnTo>
                    <a:lnTo>
                      <a:pt x="352" y="10"/>
                    </a:lnTo>
                    <a:cubicBezTo>
                      <a:pt x="334" y="10"/>
                      <a:pt x="328" y="0"/>
                      <a:pt x="320"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 name="Google Shape;1216;p38"/>
              <p:cNvSpPr/>
              <p:nvPr/>
            </p:nvSpPr>
            <p:spPr>
              <a:xfrm>
                <a:off x="3694916" y="2505308"/>
                <a:ext cx="92003" cy="17398"/>
              </a:xfrm>
              <a:custGeom>
                <a:avLst/>
                <a:gdLst/>
                <a:ahLst/>
                <a:cxnLst/>
                <a:rect l="l" t="t" r="r" b="b"/>
                <a:pathLst>
                  <a:path w="587" h="111" extrusionOk="0">
                    <a:moveTo>
                      <a:pt x="241" y="1"/>
                    </a:moveTo>
                    <a:lnTo>
                      <a:pt x="0" y="90"/>
                    </a:lnTo>
                    <a:lnTo>
                      <a:pt x="325" y="111"/>
                    </a:lnTo>
                    <a:lnTo>
                      <a:pt x="351" y="90"/>
                    </a:lnTo>
                    <a:lnTo>
                      <a:pt x="587"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 name="Google Shape;1217;p38"/>
              <p:cNvSpPr/>
              <p:nvPr/>
            </p:nvSpPr>
            <p:spPr>
              <a:xfrm>
                <a:off x="3684101" y="2497314"/>
                <a:ext cx="116768" cy="31190"/>
              </a:xfrm>
              <a:custGeom>
                <a:avLst/>
                <a:gdLst/>
                <a:ahLst/>
                <a:cxnLst/>
                <a:rect l="l" t="t" r="r" b="b"/>
                <a:pathLst>
                  <a:path w="745" h="199" extrusionOk="0">
                    <a:moveTo>
                      <a:pt x="331" y="73"/>
                    </a:moveTo>
                    <a:lnTo>
                      <a:pt x="462" y="93"/>
                    </a:lnTo>
                    <a:lnTo>
                      <a:pt x="394" y="120"/>
                    </a:lnTo>
                    <a:lnTo>
                      <a:pt x="289" y="93"/>
                    </a:lnTo>
                    <a:lnTo>
                      <a:pt x="331" y="73"/>
                    </a:lnTo>
                    <a:close/>
                    <a:moveTo>
                      <a:pt x="310" y="0"/>
                    </a:moveTo>
                    <a:cubicBezTo>
                      <a:pt x="303" y="0"/>
                      <a:pt x="296" y="3"/>
                      <a:pt x="289" y="10"/>
                    </a:cubicBezTo>
                    <a:lnTo>
                      <a:pt x="27" y="93"/>
                    </a:lnTo>
                    <a:lnTo>
                      <a:pt x="27" y="120"/>
                    </a:lnTo>
                    <a:lnTo>
                      <a:pt x="1" y="120"/>
                    </a:lnTo>
                    <a:lnTo>
                      <a:pt x="1" y="141"/>
                    </a:lnTo>
                    <a:lnTo>
                      <a:pt x="1" y="162"/>
                    </a:lnTo>
                    <a:lnTo>
                      <a:pt x="27" y="183"/>
                    </a:lnTo>
                    <a:lnTo>
                      <a:pt x="394" y="183"/>
                    </a:lnTo>
                    <a:cubicBezTo>
                      <a:pt x="407" y="193"/>
                      <a:pt x="413" y="198"/>
                      <a:pt x="422" y="198"/>
                    </a:cubicBezTo>
                    <a:cubicBezTo>
                      <a:pt x="430" y="198"/>
                      <a:pt x="441" y="193"/>
                      <a:pt x="462" y="183"/>
                    </a:cubicBezTo>
                    <a:lnTo>
                      <a:pt x="703" y="93"/>
                    </a:lnTo>
                    <a:lnTo>
                      <a:pt x="724" y="93"/>
                    </a:lnTo>
                    <a:lnTo>
                      <a:pt x="724" y="73"/>
                    </a:lnTo>
                    <a:lnTo>
                      <a:pt x="745" y="52"/>
                    </a:lnTo>
                    <a:lnTo>
                      <a:pt x="724" y="31"/>
                    </a:lnTo>
                    <a:lnTo>
                      <a:pt x="703" y="31"/>
                    </a:lnTo>
                    <a:lnTo>
                      <a:pt x="703" y="10"/>
                    </a:lnTo>
                    <a:lnTo>
                      <a:pt x="352" y="10"/>
                    </a:lnTo>
                    <a:cubicBezTo>
                      <a:pt x="338" y="10"/>
                      <a:pt x="324" y="0"/>
                      <a:pt x="310"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 name="Google Shape;1218;p38"/>
              <p:cNvSpPr/>
              <p:nvPr/>
            </p:nvSpPr>
            <p:spPr>
              <a:xfrm>
                <a:off x="3639902" y="2522548"/>
                <a:ext cx="96079" cy="17398"/>
              </a:xfrm>
              <a:custGeom>
                <a:avLst/>
                <a:gdLst/>
                <a:ahLst/>
                <a:cxnLst/>
                <a:rect l="l" t="t" r="r" b="b"/>
                <a:pathLst>
                  <a:path w="613" h="111" extrusionOk="0">
                    <a:moveTo>
                      <a:pt x="283" y="1"/>
                    </a:moveTo>
                    <a:cubicBezTo>
                      <a:pt x="262" y="1"/>
                      <a:pt x="262" y="22"/>
                      <a:pt x="241" y="22"/>
                    </a:cubicBezTo>
                    <a:lnTo>
                      <a:pt x="0" y="111"/>
                    </a:lnTo>
                    <a:lnTo>
                      <a:pt x="351" y="111"/>
                    </a:lnTo>
                    <a:lnTo>
                      <a:pt x="613" y="22"/>
                    </a:lnTo>
                    <a:lnTo>
                      <a:pt x="592" y="22"/>
                    </a:lnTo>
                    <a:lnTo>
                      <a:pt x="283"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 name="Google Shape;1219;p38"/>
              <p:cNvSpPr/>
              <p:nvPr/>
            </p:nvSpPr>
            <p:spPr>
              <a:xfrm>
                <a:off x="3630028" y="2516749"/>
                <a:ext cx="115827" cy="29780"/>
              </a:xfrm>
              <a:custGeom>
                <a:avLst/>
                <a:gdLst/>
                <a:ahLst/>
                <a:cxnLst/>
                <a:rect l="l" t="t" r="r" b="b"/>
                <a:pathLst>
                  <a:path w="739" h="190" extrusionOk="0">
                    <a:moveTo>
                      <a:pt x="346" y="79"/>
                    </a:moveTo>
                    <a:lnTo>
                      <a:pt x="456" y="100"/>
                    </a:lnTo>
                    <a:lnTo>
                      <a:pt x="283" y="100"/>
                    </a:lnTo>
                    <a:lnTo>
                      <a:pt x="346" y="79"/>
                    </a:lnTo>
                    <a:close/>
                    <a:moveTo>
                      <a:pt x="315" y="1"/>
                    </a:moveTo>
                    <a:cubicBezTo>
                      <a:pt x="304" y="1"/>
                      <a:pt x="294" y="6"/>
                      <a:pt x="283" y="17"/>
                    </a:cubicBezTo>
                    <a:lnTo>
                      <a:pt x="21" y="100"/>
                    </a:lnTo>
                    <a:lnTo>
                      <a:pt x="21" y="127"/>
                    </a:lnTo>
                    <a:lnTo>
                      <a:pt x="0" y="127"/>
                    </a:lnTo>
                    <a:lnTo>
                      <a:pt x="0" y="148"/>
                    </a:lnTo>
                    <a:lnTo>
                      <a:pt x="0" y="169"/>
                    </a:lnTo>
                    <a:lnTo>
                      <a:pt x="21" y="169"/>
                    </a:lnTo>
                    <a:lnTo>
                      <a:pt x="21" y="189"/>
                    </a:lnTo>
                    <a:lnTo>
                      <a:pt x="456" y="189"/>
                    </a:lnTo>
                    <a:lnTo>
                      <a:pt x="697" y="100"/>
                    </a:lnTo>
                    <a:lnTo>
                      <a:pt x="718" y="100"/>
                    </a:lnTo>
                    <a:lnTo>
                      <a:pt x="718" y="79"/>
                    </a:lnTo>
                    <a:lnTo>
                      <a:pt x="739" y="79"/>
                    </a:lnTo>
                    <a:lnTo>
                      <a:pt x="739" y="59"/>
                    </a:lnTo>
                    <a:lnTo>
                      <a:pt x="739" y="38"/>
                    </a:lnTo>
                    <a:lnTo>
                      <a:pt x="718" y="38"/>
                    </a:lnTo>
                    <a:lnTo>
                      <a:pt x="718" y="17"/>
                    </a:lnTo>
                    <a:lnTo>
                      <a:pt x="346" y="17"/>
                    </a:lnTo>
                    <a:cubicBezTo>
                      <a:pt x="335" y="6"/>
                      <a:pt x="325" y="1"/>
                      <a:pt x="315"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 name="Google Shape;1220;p38"/>
              <p:cNvSpPr/>
              <p:nvPr/>
            </p:nvSpPr>
            <p:spPr>
              <a:xfrm>
                <a:off x="3585672" y="2543081"/>
                <a:ext cx="95452" cy="17398"/>
              </a:xfrm>
              <a:custGeom>
                <a:avLst/>
                <a:gdLst/>
                <a:ahLst/>
                <a:cxnLst/>
                <a:rect l="l" t="t" r="r" b="b"/>
                <a:pathLst>
                  <a:path w="609" h="111" extrusionOk="0">
                    <a:moveTo>
                      <a:pt x="283" y="1"/>
                    </a:moveTo>
                    <a:cubicBezTo>
                      <a:pt x="283" y="1"/>
                      <a:pt x="262" y="1"/>
                      <a:pt x="262" y="21"/>
                    </a:cubicBezTo>
                    <a:lnTo>
                      <a:pt x="1" y="110"/>
                    </a:lnTo>
                    <a:lnTo>
                      <a:pt x="367" y="110"/>
                    </a:lnTo>
                    <a:lnTo>
                      <a:pt x="608" y="21"/>
                    </a:lnTo>
                    <a:lnTo>
                      <a:pt x="283"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 name="Google Shape;1221;p38"/>
              <p:cNvSpPr/>
              <p:nvPr/>
            </p:nvSpPr>
            <p:spPr>
              <a:xfrm>
                <a:off x="3575014" y="2536498"/>
                <a:ext cx="116768" cy="30563"/>
              </a:xfrm>
              <a:custGeom>
                <a:avLst/>
                <a:gdLst/>
                <a:ahLst/>
                <a:cxnLst/>
                <a:rect l="l" t="t" r="r" b="b"/>
                <a:pathLst>
                  <a:path w="745" h="195" extrusionOk="0">
                    <a:moveTo>
                      <a:pt x="461" y="84"/>
                    </a:moveTo>
                    <a:lnTo>
                      <a:pt x="414" y="105"/>
                    </a:lnTo>
                    <a:lnTo>
                      <a:pt x="304" y="105"/>
                    </a:lnTo>
                    <a:lnTo>
                      <a:pt x="351" y="84"/>
                    </a:lnTo>
                    <a:close/>
                    <a:moveTo>
                      <a:pt x="351" y="1"/>
                    </a:moveTo>
                    <a:cubicBezTo>
                      <a:pt x="330" y="1"/>
                      <a:pt x="330" y="1"/>
                      <a:pt x="283" y="22"/>
                    </a:cubicBezTo>
                    <a:lnTo>
                      <a:pt x="42" y="105"/>
                    </a:lnTo>
                    <a:lnTo>
                      <a:pt x="21" y="105"/>
                    </a:lnTo>
                    <a:lnTo>
                      <a:pt x="21" y="132"/>
                    </a:lnTo>
                    <a:lnTo>
                      <a:pt x="0" y="132"/>
                    </a:lnTo>
                    <a:lnTo>
                      <a:pt x="0" y="152"/>
                    </a:lnTo>
                    <a:lnTo>
                      <a:pt x="0" y="173"/>
                    </a:lnTo>
                    <a:lnTo>
                      <a:pt x="21" y="173"/>
                    </a:lnTo>
                    <a:lnTo>
                      <a:pt x="21" y="194"/>
                    </a:lnTo>
                    <a:lnTo>
                      <a:pt x="461" y="194"/>
                    </a:lnTo>
                    <a:lnTo>
                      <a:pt x="723" y="105"/>
                    </a:lnTo>
                    <a:lnTo>
                      <a:pt x="723" y="84"/>
                    </a:lnTo>
                    <a:lnTo>
                      <a:pt x="744" y="84"/>
                    </a:lnTo>
                    <a:lnTo>
                      <a:pt x="744" y="63"/>
                    </a:lnTo>
                    <a:lnTo>
                      <a:pt x="744" y="43"/>
                    </a:lnTo>
                    <a:lnTo>
                      <a:pt x="723" y="22"/>
                    </a:lnTo>
                    <a:lnTo>
                      <a:pt x="676" y="22"/>
                    </a:lnTo>
                    <a:lnTo>
                      <a:pt x="351"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 name="Google Shape;1222;p38"/>
              <p:cNvSpPr/>
              <p:nvPr/>
            </p:nvSpPr>
            <p:spPr>
              <a:xfrm>
                <a:off x="3533949" y="2563613"/>
                <a:ext cx="96235" cy="17398"/>
              </a:xfrm>
              <a:custGeom>
                <a:avLst/>
                <a:gdLst/>
                <a:ahLst/>
                <a:cxnLst/>
                <a:rect l="l" t="t" r="r" b="b"/>
                <a:pathLst>
                  <a:path w="614" h="111" extrusionOk="0">
                    <a:moveTo>
                      <a:pt x="242" y="0"/>
                    </a:moveTo>
                    <a:lnTo>
                      <a:pt x="1" y="110"/>
                    </a:lnTo>
                    <a:lnTo>
                      <a:pt x="351" y="110"/>
                    </a:lnTo>
                    <a:lnTo>
                      <a:pt x="613" y="21"/>
                    </a:lnTo>
                    <a:lnTo>
                      <a:pt x="592" y="21"/>
                    </a:lnTo>
                    <a:lnTo>
                      <a:pt x="262"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 name="Google Shape;1223;p38"/>
              <p:cNvSpPr/>
              <p:nvPr/>
            </p:nvSpPr>
            <p:spPr>
              <a:xfrm>
                <a:off x="3524075" y="2557030"/>
                <a:ext cx="115984" cy="30563"/>
              </a:xfrm>
              <a:custGeom>
                <a:avLst/>
                <a:gdLst/>
                <a:ahLst/>
                <a:cxnLst/>
                <a:rect l="l" t="t" r="r" b="b"/>
                <a:pathLst>
                  <a:path w="740" h="195" extrusionOk="0">
                    <a:moveTo>
                      <a:pt x="435" y="84"/>
                    </a:moveTo>
                    <a:lnTo>
                      <a:pt x="394" y="105"/>
                    </a:lnTo>
                    <a:lnTo>
                      <a:pt x="284" y="105"/>
                    </a:lnTo>
                    <a:lnTo>
                      <a:pt x="325" y="84"/>
                    </a:lnTo>
                    <a:close/>
                    <a:moveTo>
                      <a:pt x="325" y="1"/>
                    </a:moveTo>
                    <a:cubicBezTo>
                      <a:pt x="305" y="1"/>
                      <a:pt x="305" y="1"/>
                      <a:pt x="284" y="21"/>
                    </a:cubicBezTo>
                    <a:lnTo>
                      <a:pt x="22" y="105"/>
                    </a:lnTo>
                    <a:lnTo>
                      <a:pt x="1" y="131"/>
                    </a:lnTo>
                    <a:lnTo>
                      <a:pt x="1" y="152"/>
                    </a:lnTo>
                    <a:lnTo>
                      <a:pt x="1" y="173"/>
                    </a:lnTo>
                    <a:lnTo>
                      <a:pt x="22" y="173"/>
                    </a:lnTo>
                    <a:lnTo>
                      <a:pt x="43" y="194"/>
                    </a:lnTo>
                    <a:lnTo>
                      <a:pt x="456" y="194"/>
                    </a:lnTo>
                    <a:lnTo>
                      <a:pt x="697" y="84"/>
                    </a:lnTo>
                    <a:lnTo>
                      <a:pt x="718" y="84"/>
                    </a:lnTo>
                    <a:lnTo>
                      <a:pt x="739" y="63"/>
                    </a:lnTo>
                    <a:lnTo>
                      <a:pt x="739" y="42"/>
                    </a:lnTo>
                    <a:lnTo>
                      <a:pt x="718" y="21"/>
                    </a:lnTo>
                    <a:lnTo>
                      <a:pt x="655" y="21"/>
                    </a:lnTo>
                    <a:lnTo>
                      <a:pt x="325"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 name="Google Shape;1224;p38"/>
              <p:cNvSpPr/>
              <p:nvPr/>
            </p:nvSpPr>
            <p:spPr>
              <a:xfrm>
                <a:off x="3478935" y="2584145"/>
                <a:ext cx="96235" cy="17398"/>
              </a:xfrm>
              <a:custGeom>
                <a:avLst/>
                <a:gdLst/>
                <a:ahLst/>
                <a:cxnLst/>
                <a:rect l="l" t="t" r="r" b="b"/>
                <a:pathLst>
                  <a:path w="614" h="111" extrusionOk="0">
                    <a:moveTo>
                      <a:pt x="242" y="0"/>
                    </a:moveTo>
                    <a:lnTo>
                      <a:pt x="1" y="110"/>
                    </a:lnTo>
                    <a:lnTo>
                      <a:pt x="373" y="110"/>
                    </a:lnTo>
                    <a:lnTo>
                      <a:pt x="613" y="21"/>
                    </a:lnTo>
                    <a:lnTo>
                      <a:pt x="613"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 name="Google Shape;1225;p38"/>
              <p:cNvSpPr/>
              <p:nvPr/>
            </p:nvSpPr>
            <p:spPr>
              <a:xfrm>
                <a:off x="3469061" y="2577562"/>
                <a:ext cx="116768" cy="30563"/>
              </a:xfrm>
              <a:custGeom>
                <a:avLst/>
                <a:gdLst/>
                <a:ahLst/>
                <a:cxnLst/>
                <a:rect l="l" t="t" r="r" b="b"/>
                <a:pathLst>
                  <a:path w="745" h="195" extrusionOk="0">
                    <a:moveTo>
                      <a:pt x="457" y="84"/>
                    </a:moveTo>
                    <a:lnTo>
                      <a:pt x="415" y="105"/>
                    </a:lnTo>
                    <a:lnTo>
                      <a:pt x="305" y="105"/>
                    </a:lnTo>
                    <a:lnTo>
                      <a:pt x="352" y="84"/>
                    </a:lnTo>
                    <a:close/>
                    <a:moveTo>
                      <a:pt x="352" y="0"/>
                    </a:moveTo>
                    <a:cubicBezTo>
                      <a:pt x="326" y="0"/>
                      <a:pt x="305" y="0"/>
                      <a:pt x="284" y="21"/>
                    </a:cubicBezTo>
                    <a:lnTo>
                      <a:pt x="43" y="105"/>
                    </a:lnTo>
                    <a:lnTo>
                      <a:pt x="22" y="105"/>
                    </a:lnTo>
                    <a:lnTo>
                      <a:pt x="22" y="131"/>
                    </a:lnTo>
                    <a:lnTo>
                      <a:pt x="1" y="131"/>
                    </a:lnTo>
                    <a:lnTo>
                      <a:pt x="1" y="152"/>
                    </a:lnTo>
                    <a:lnTo>
                      <a:pt x="22" y="173"/>
                    </a:lnTo>
                    <a:lnTo>
                      <a:pt x="43" y="194"/>
                    </a:lnTo>
                    <a:lnTo>
                      <a:pt x="415" y="194"/>
                    </a:lnTo>
                    <a:cubicBezTo>
                      <a:pt x="436" y="194"/>
                      <a:pt x="436" y="194"/>
                      <a:pt x="483" y="173"/>
                    </a:cubicBezTo>
                    <a:lnTo>
                      <a:pt x="718" y="84"/>
                    </a:lnTo>
                    <a:lnTo>
                      <a:pt x="745" y="84"/>
                    </a:lnTo>
                    <a:lnTo>
                      <a:pt x="745" y="63"/>
                    </a:lnTo>
                    <a:lnTo>
                      <a:pt x="745" y="42"/>
                    </a:lnTo>
                    <a:lnTo>
                      <a:pt x="745" y="21"/>
                    </a:lnTo>
                    <a:lnTo>
                      <a:pt x="697" y="21"/>
                    </a:lnTo>
                    <a:lnTo>
                      <a:pt x="697"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 name="Google Shape;1226;p38"/>
              <p:cNvSpPr/>
              <p:nvPr/>
            </p:nvSpPr>
            <p:spPr>
              <a:xfrm>
                <a:off x="3424862" y="2604677"/>
                <a:ext cx="99370" cy="17398"/>
              </a:xfrm>
              <a:custGeom>
                <a:avLst/>
                <a:gdLst/>
                <a:ahLst/>
                <a:cxnLst/>
                <a:rect l="l" t="t" r="r" b="b"/>
                <a:pathLst>
                  <a:path w="634" h="111" extrusionOk="0">
                    <a:moveTo>
                      <a:pt x="262" y="0"/>
                    </a:moveTo>
                    <a:lnTo>
                      <a:pt x="21" y="89"/>
                    </a:lnTo>
                    <a:cubicBezTo>
                      <a:pt x="0" y="89"/>
                      <a:pt x="21" y="110"/>
                      <a:pt x="21" y="110"/>
                    </a:cubicBezTo>
                    <a:lnTo>
                      <a:pt x="346" y="110"/>
                    </a:lnTo>
                    <a:cubicBezTo>
                      <a:pt x="372" y="110"/>
                      <a:pt x="372" y="110"/>
                      <a:pt x="393" y="89"/>
                    </a:cubicBezTo>
                    <a:lnTo>
                      <a:pt x="634"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 name="Google Shape;1227;p38"/>
              <p:cNvSpPr/>
              <p:nvPr/>
            </p:nvSpPr>
            <p:spPr>
              <a:xfrm>
                <a:off x="3417339" y="2598094"/>
                <a:ext cx="116768" cy="30563"/>
              </a:xfrm>
              <a:custGeom>
                <a:avLst/>
                <a:gdLst/>
                <a:ahLst/>
                <a:cxnLst/>
                <a:rect l="l" t="t" r="r" b="b"/>
                <a:pathLst>
                  <a:path w="745" h="195" extrusionOk="0">
                    <a:moveTo>
                      <a:pt x="441" y="84"/>
                    </a:moveTo>
                    <a:lnTo>
                      <a:pt x="394" y="105"/>
                    </a:lnTo>
                    <a:lnTo>
                      <a:pt x="289" y="105"/>
                    </a:lnTo>
                    <a:lnTo>
                      <a:pt x="331" y="84"/>
                    </a:lnTo>
                    <a:close/>
                    <a:moveTo>
                      <a:pt x="263" y="0"/>
                    </a:moveTo>
                    <a:lnTo>
                      <a:pt x="27" y="105"/>
                    </a:lnTo>
                    <a:lnTo>
                      <a:pt x="1" y="105"/>
                    </a:lnTo>
                    <a:lnTo>
                      <a:pt x="1" y="131"/>
                    </a:lnTo>
                    <a:lnTo>
                      <a:pt x="1" y="152"/>
                    </a:lnTo>
                    <a:lnTo>
                      <a:pt x="1" y="173"/>
                    </a:lnTo>
                    <a:lnTo>
                      <a:pt x="69" y="173"/>
                    </a:lnTo>
                    <a:lnTo>
                      <a:pt x="394" y="194"/>
                    </a:lnTo>
                    <a:cubicBezTo>
                      <a:pt x="420" y="194"/>
                      <a:pt x="441" y="194"/>
                      <a:pt x="462" y="173"/>
                    </a:cubicBezTo>
                    <a:lnTo>
                      <a:pt x="703" y="84"/>
                    </a:lnTo>
                    <a:lnTo>
                      <a:pt x="724" y="84"/>
                    </a:lnTo>
                    <a:lnTo>
                      <a:pt x="724" y="63"/>
                    </a:lnTo>
                    <a:lnTo>
                      <a:pt x="745" y="63"/>
                    </a:lnTo>
                    <a:lnTo>
                      <a:pt x="745" y="42"/>
                    </a:lnTo>
                    <a:lnTo>
                      <a:pt x="745" y="21"/>
                    </a:lnTo>
                    <a:lnTo>
                      <a:pt x="724" y="21"/>
                    </a:lnTo>
                    <a:lnTo>
                      <a:pt x="703"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 name="Google Shape;1228;p38"/>
              <p:cNvSpPr/>
              <p:nvPr/>
            </p:nvSpPr>
            <p:spPr>
              <a:xfrm>
                <a:off x="3373139" y="2625209"/>
                <a:ext cx="96079" cy="14106"/>
              </a:xfrm>
              <a:custGeom>
                <a:avLst/>
                <a:gdLst/>
                <a:ahLst/>
                <a:cxnLst/>
                <a:rect l="l" t="t" r="r" b="b"/>
                <a:pathLst>
                  <a:path w="613" h="90" extrusionOk="0">
                    <a:moveTo>
                      <a:pt x="241" y="0"/>
                    </a:moveTo>
                    <a:lnTo>
                      <a:pt x="0" y="89"/>
                    </a:lnTo>
                    <a:lnTo>
                      <a:pt x="372" y="89"/>
                    </a:lnTo>
                    <a:lnTo>
                      <a:pt x="613"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 name="Google Shape;1229;p38"/>
              <p:cNvSpPr/>
              <p:nvPr/>
            </p:nvSpPr>
            <p:spPr>
              <a:xfrm>
                <a:off x="3363265" y="2618627"/>
                <a:ext cx="119902" cy="27272"/>
              </a:xfrm>
              <a:custGeom>
                <a:avLst/>
                <a:gdLst/>
                <a:ahLst/>
                <a:cxnLst/>
                <a:rect l="l" t="t" r="r" b="b"/>
                <a:pathLst>
                  <a:path w="765" h="174" extrusionOk="0">
                    <a:moveTo>
                      <a:pt x="283" y="0"/>
                    </a:moveTo>
                    <a:lnTo>
                      <a:pt x="42" y="84"/>
                    </a:lnTo>
                    <a:lnTo>
                      <a:pt x="21" y="105"/>
                    </a:lnTo>
                    <a:lnTo>
                      <a:pt x="0" y="131"/>
                    </a:lnTo>
                    <a:lnTo>
                      <a:pt x="21" y="152"/>
                    </a:lnTo>
                    <a:lnTo>
                      <a:pt x="21" y="173"/>
                    </a:lnTo>
                    <a:lnTo>
                      <a:pt x="477" y="173"/>
                    </a:lnTo>
                    <a:lnTo>
                      <a:pt x="718" y="84"/>
                    </a:lnTo>
                    <a:lnTo>
                      <a:pt x="739" y="63"/>
                    </a:lnTo>
                    <a:lnTo>
                      <a:pt x="765" y="63"/>
                    </a:lnTo>
                    <a:lnTo>
                      <a:pt x="765" y="42"/>
                    </a:lnTo>
                    <a:lnTo>
                      <a:pt x="739" y="21"/>
                    </a:lnTo>
                    <a:lnTo>
                      <a:pt x="718"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 name="Google Shape;1230;p38"/>
              <p:cNvSpPr/>
              <p:nvPr/>
            </p:nvSpPr>
            <p:spPr>
              <a:xfrm>
                <a:off x="4091298" y="2383995"/>
                <a:ext cx="92944" cy="18808"/>
              </a:xfrm>
              <a:custGeom>
                <a:avLst/>
                <a:gdLst/>
                <a:ahLst/>
                <a:cxnLst/>
                <a:rect l="l" t="t" r="r" b="b"/>
                <a:pathLst>
                  <a:path w="593" h="120" extrusionOk="0">
                    <a:moveTo>
                      <a:pt x="269" y="1"/>
                    </a:moveTo>
                    <a:cubicBezTo>
                      <a:pt x="262" y="1"/>
                      <a:pt x="262" y="10"/>
                      <a:pt x="262" y="10"/>
                    </a:cubicBezTo>
                    <a:lnTo>
                      <a:pt x="0" y="99"/>
                    </a:lnTo>
                    <a:lnTo>
                      <a:pt x="309" y="120"/>
                    </a:lnTo>
                    <a:lnTo>
                      <a:pt x="330" y="120"/>
                    </a:lnTo>
                    <a:lnTo>
                      <a:pt x="571" y="31"/>
                    </a:lnTo>
                    <a:cubicBezTo>
                      <a:pt x="592" y="10"/>
                      <a:pt x="592" y="10"/>
                      <a:pt x="571" y="10"/>
                    </a:cubicBezTo>
                    <a:lnTo>
                      <a:pt x="283" y="10"/>
                    </a:lnTo>
                    <a:cubicBezTo>
                      <a:pt x="276" y="3"/>
                      <a:pt x="272" y="1"/>
                      <a:pt x="269" y="1"/>
                    </a:cubicBez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 name="Google Shape;1231;p38"/>
              <p:cNvSpPr/>
              <p:nvPr/>
            </p:nvSpPr>
            <p:spPr>
              <a:xfrm>
                <a:off x="4081424" y="2377412"/>
                <a:ext cx="112692" cy="31974"/>
              </a:xfrm>
              <a:custGeom>
                <a:avLst/>
                <a:gdLst/>
                <a:ahLst/>
                <a:cxnLst/>
                <a:rect l="l" t="t" r="r" b="b"/>
                <a:pathLst>
                  <a:path w="719" h="204" extrusionOk="0">
                    <a:moveTo>
                      <a:pt x="346" y="73"/>
                    </a:moveTo>
                    <a:lnTo>
                      <a:pt x="435" y="99"/>
                    </a:lnTo>
                    <a:lnTo>
                      <a:pt x="372" y="120"/>
                    </a:lnTo>
                    <a:lnTo>
                      <a:pt x="262" y="120"/>
                    </a:lnTo>
                    <a:lnTo>
                      <a:pt x="346" y="73"/>
                    </a:lnTo>
                    <a:close/>
                    <a:moveTo>
                      <a:pt x="314" y="1"/>
                    </a:moveTo>
                    <a:cubicBezTo>
                      <a:pt x="307" y="1"/>
                      <a:pt x="297" y="3"/>
                      <a:pt x="283" y="10"/>
                    </a:cubicBezTo>
                    <a:lnTo>
                      <a:pt x="43" y="99"/>
                    </a:lnTo>
                    <a:lnTo>
                      <a:pt x="22" y="99"/>
                    </a:lnTo>
                    <a:lnTo>
                      <a:pt x="22" y="120"/>
                    </a:lnTo>
                    <a:lnTo>
                      <a:pt x="1" y="120"/>
                    </a:lnTo>
                    <a:lnTo>
                      <a:pt x="1" y="141"/>
                    </a:lnTo>
                    <a:lnTo>
                      <a:pt x="22" y="162"/>
                    </a:lnTo>
                    <a:lnTo>
                      <a:pt x="22" y="183"/>
                    </a:lnTo>
                    <a:lnTo>
                      <a:pt x="63" y="183"/>
                    </a:lnTo>
                    <a:lnTo>
                      <a:pt x="372" y="204"/>
                    </a:lnTo>
                    <a:cubicBezTo>
                      <a:pt x="393" y="204"/>
                      <a:pt x="393" y="204"/>
                      <a:pt x="435" y="183"/>
                    </a:cubicBezTo>
                    <a:lnTo>
                      <a:pt x="676" y="99"/>
                    </a:lnTo>
                    <a:lnTo>
                      <a:pt x="697" y="99"/>
                    </a:lnTo>
                    <a:lnTo>
                      <a:pt x="697" y="73"/>
                    </a:lnTo>
                    <a:lnTo>
                      <a:pt x="718" y="52"/>
                    </a:lnTo>
                    <a:lnTo>
                      <a:pt x="697" y="31"/>
                    </a:lnTo>
                    <a:lnTo>
                      <a:pt x="676" y="31"/>
                    </a:lnTo>
                    <a:lnTo>
                      <a:pt x="655" y="10"/>
                    </a:lnTo>
                    <a:lnTo>
                      <a:pt x="346" y="10"/>
                    </a:lnTo>
                    <a:cubicBezTo>
                      <a:pt x="332" y="10"/>
                      <a:pt x="328" y="1"/>
                      <a:pt x="314"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 name="Google Shape;1232;p38"/>
              <p:cNvSpPr/>
              <p:nvPr/>
            </p:nvSpPr>
            <p:spPr>
              <a:xfrm>
                <a:off x="4037068" y="2404527"/>
                <a:ext cx="92160" cy="18808"/>
              </a:xfrm>
              <a:custGeom>
                <a:avLst/>
                <a:gdLst/>
                <a:ahLst/>
                <a:cxnLst/>
                <a:rect l="l" t="t" r="r" b="b"/>
                <a:pathLst>
                  <a:path w="588" h="120" extrusionOk="0">
                    <a:moveTo>
                      <a:pt x="269" y="1"/>
                    </a:moveTo>
                    <a:cubicBezTo>
                      <a:pt x="263" y="1"/>
                      <a:pt x="263" y="10"/>
                      <a:pt x="263" y="10"/>
                    </a:cubicBezTo>
                    <a:lnTo>
                      <a:pt x="1" y="99"/>
                    </a:lnTo>
                    <a:lnTo>
                      <a:pt x="305" y="120"/>
                    </a:lnTo>
                    <a:lnTo>
                      <a:pt x="326" y="120"/>
                    </a:lnTo>
                    <a:lnTo>
                      <a:pt x="587" y="10"/>
                    </a:lnTo>
                    <a:lnTo>
                      <a:pt x="284" y="10"/>
                    </a:lnTo>
                    <a:cubicBezTo>
                      <a:pt x="277" y="3"/>
                      <a:pt x="272" y="1"/>
                      <a:pt x="269" y="1"/>
                    </a:cubicBez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 name="Google Shape;1233;p38"/>
              <p:cNvSpPr/>
              <p:nvPr/>
            </p:nvSpPr>
            <p:spPr>
              <a:xfrm>
                <a:off x="4026410" y="2397945"/>
                <a:ext cx="113476" cy="31974"/>
              </a:xfrm>
              <a:custGeom>
                <a:avLst/>
                <a:gdLst/>
                <a:ahLst/>
                <a:cxnLst/>
                <a:rect l="l" t="t" r="r" b="b"/>
                <a:pathLst>
                  <a:path w="724" h="204" extrusionOk="0">
                    <a:moveTo>
                      <a:pt x="352" y="73"/>
                    </a:moveTo>
                    <a:lnTo>
                      <a:pt x="435" y="99"/>
                    </a:lnTo>
                    <a:lnTo>
                      <a:pt x="373" y="120"/>
                    </a:lnTo>
                    <a:lnTo>
                      <a:pt x="284" y="120"/>
                    </a:lnTo>
                    <a:lnTo>
                      <a:pt x="352" y="73"/>
                    </a:lnTo>
                    <a:close/>
                    <a:moveTo>
                      <a:pt x="317" y="1"/>
                    </a:moveTo>
                    <a:cubicBezTo>
                      <a:pt x="310" y="1"/>
                      <a:pt x="299" y="3"/>
                      <a:pt x="284" y="10"/>
                    </a:cubicBezTo>
                    <a:lnTo>
                      <a:pt x="43" y="99"/>
                    </a:lnTo>
                    <a:lnTo>
                      <a:pt x="22" y="120"/>
                    </a:lnTo>
                    <a:lnTo>
                      <a:pt x="1" y="120"/>
                    </a:lnTo>
                    <a:lnTo>
                      <a:pt x="1" y="141"/>
                    </a:lnTo>
                    <a:lnTo>
                      <a:pt x="22" y="162"/>
                    </a:lnTo>
                    <a:lnTo>
                      <a:pt x="22" y="183"/>
                    </a:lnTo>
                    <a:lnTo>
                      <a:pt x="69" y="183"/>
                    </a:lnTo>
                    <a:lnTo>
                      <a:pt x="373" y="204"/>
                    </a:lnTo>
                    <a:cubicBezTo>
                      <a:pt x="394" y="204"/>
                      <a:pt x="394" y="204"/>
                      <a:pt x="435" y="183"/>
                    </a:cubicBezTo>
                    <a:lnTo>
                      <a:pt x="676" y="99"/>
                    </a:lnTo>
                    <a:lnTo>
                      <a:pt x="697" y="99"/>
                    </a:lnTo>
                    <a:lnTo>
                      <a:pt x="723" y="73"/>
                    </a:lnTo>
                    <a:lnTo>
                      <a:pt x="723" y="52"/>
                    </a:lnTo>
                    <a:lnTo>
                      <a:pt x="697" y="31"/>
                    </a:lnTo>
                    <a:lnTo>
                      <a:pt x="676" y="31"/>
                    </a:lnTo>
                    <a:lnTo>
                      <a:pt x="676" y="10"/>
                    </a:lnTo>
                    <a:lnTo>
                      <a:pt x="352" y="10"/>
                    </a:lnTo>
                    <a:cubicBezTo>
                      <a:pt x="338" y="10"/>
                      <a:pt x="333" y="1"/>
                      <a:pt x="317"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 name="Google Shape;1234;p38"/>
              <p:cNvSpPr/>
              <p:nvPr/>
            </p:nvSpPr>
            <p:spPr>
              <a:xfrm>
                <a:off x="3982054" y="2423179"/>
                <a:ext cx="92160" cy="20689"/>
              </a:xfrm>
              <a:custGeom>
                <a:avLst/>
                <a:gdLst/>
                <a:ahLst/>
                <a:cxnLst/>
                <a:rect l="l" t="t" r="r" b="b"/>
                <a:pathLst>
                  <a:path w="588" h="132" extrusionOk="0">
                    <a:moveTo>
                      <a:pt x="284" y="1"/>
                    </a:moveTo>
                    <a:cubicBezTo>
                      <a:pt x="263" y="1"/>
                      <a:pt x="263" y="22"/>
                      <a:pt x="263" y="22"/>
                    </a:cubicBezTo>
                    <a:lnTo>
                      <a:pt x="1" y="111"/>
                    </a:lnTo>
                    <a:lnTo>
                      <a:pt x="22" y="111"/>
                    </a:lnTo>
                    <a:lnTo>
                      <a:pt x="305" y="132"/>
                    </a:lnTo>
                    <a:lnTo>
                      <a:pt x="326" y="132"/>
                    </a:lnTo>
                    <a:lnTo>
                      <a:pt x="587" y="22"/>
                    </a:lnTo>
                    <a:lnTo>
                      <a:pt x="284"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 name="Google Shape;1235;p38"/>
              <p:cNvSpPr/>
              <p:nvPr/>
            </p:nvSpPr>
            <p:spPr>
              <a:xfrm>
                <a:off x="3971396" y="2418477"/>
                <a:ext cx="113476" cy="31974"/>
              </a:xfrm>
              <a:custGeom>
                <a:avLst/>
                <a:gdLst/>
                <a:ahLst/>
                <a:cxnLst/>
                <a:rect l="l" t="t" r="r" b="b"/>
                <a:pathLst>
                  <a:path w="724" h="204" extrusionOk="0">
                    <a:moveTo>
                      <a:pt x="352" y="73"/>
                    </a:moveTo>
                    <a:lnTo>
                      <a:pt x="441" y="99"/>
                    </a:lnTo>
                    <a:lnTo>
                      <a:pt x="373" y="120"/>
                    </a:lnTo>
                    <a:lnTo>
                      <a:pt x="289" y="120"/>
                    </a:lnTo>
                    <a:lnTo>
                      <a:pt x="352" y="73"/>
                    </a:lnTo>
                    <a:close/>
                    <a:moveTo>
                      <a:pt x="319" y="1"/>
                    </a:moveTo>
                    <a:cubicBezTo>
                      <a:pt x="312" y="1"/>
                      <a:pt x="303" y="3"/>
                      <a:pt x="289" y="10"/>
                    </a:cubicBezTo>
                    <a:lnTo>
                      <a:pt x="48" y="99"/>
                    </a:lnTo>
                    <a:lnTo>
                      <a:pt x="27" y="120"/>
                    </a:lnTo>
                    <a:lnTo>
                      <a:pt x="1" y="120"/>
                    </a:lnTo>
                    <a:lnTo>
                      <a:pt x="1" y="141"/>
                    </a:lnTo>
                    <a:lnTo>
                      <a:pt x="1" y="162"/>
                    </a:lnTo>
                    <a:lnTo>
                      <a:pt x="27" y="162"/>
                    </a:lnTo>
                    <a:lnTo>
                      <a:pt x="27" y="183"/>
                    </a:lnTo>
                    <a:lnTo>
                      <a:pt x="69" y="183"/>
                    </a:lnTo>
                    <a:lnTo>
                      <a:pt x="373" y="204"/>
                    </a:lnTo>
                    <a:cubicBezTo>
                      <a:pt x="394" y="204"/>
                      <a:pt x="420" y="204"/>
                      <a:pt x="441" y="183"/>
                    </a:cubicBezTo>
                    <a:lnTo>
                      <a:pt x="682" y="99"/>
                    </a:lnTo>
                    <a:lnTo>
                      <a:pt x="703" y="99"/>
                    </a:lnTo>
                    <a:lnTo>
                      <a:pt x="703" y="73"/>
                    </a:lnTo>
                    <a:lnTo>
                      <a:pt x="724" y="73"/>
                    </a:lnTo>
                    <a:lnTo>
                      <a:pt x="724" y="52"/>
                    </a:lnTo>
                    <a:lnTo>
                      <a:pt x="703" y="31"/>
                    </a:lnTo>
                    <a:lnTo>
                      <a:pt x="682" y="10"/>
                    </a:lnTo>
                    <a:lnTo>
                      <a:pt x="352" y="10"/>
                    </a:lnTo>
                    <a:cubicBezTo>
                      <a:pt x="338" y="10"/>
                      <a:pt x="333" y="1"/>
                      <a:pt x="319"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 name="Google Shape;1236;p38"/>
              <p:cNvSpPr/>
              <p:nvPr/>
            </p:nvSpPr>
            <p:spPr>
              <a:xfrm>
                <a:off x="3927197" y="2443711"/>
                <a:ext cx="92787" cy="20689"/>
              </a:xfrm>
              <a:custGeom>
                <a:avLst/>
                <a:gdLst/>
                <a:ahLst/>
                <a:cxnLst/>
                <a:rect l="l" t="t" r="r" b="b"/>
                <a:pathLst>
                  <a:path w="592" h="132" extrusionOk="0">
                    <a:moveTo>
                      <a:pt x="283" y="1"/>
                    </a:moveTo>
                    <a:cubicBezTo>
                      <a:pt x="283" y="1"/>
                      <a:pt x="262" y="1"/>
                      <a:pt x="262" y="22"/>
                    </a:cubicBezTo>
                    <a:lnTo>
                      <a:pt x="0" y="111"/>
                    </a:lnTo>
                    <a:lnTo>
                      <a:pt x="21" y="111"/>
                    </a:lnTo>
                    <a:lnTo>
                      <a:pt x="330" y="132"/>
                    </a:lnTo>
                    <a:cubicBezTo>
                      <a:pt x="330" y="132"/>
                      <a:pt x="351" y="132"/>
                      <a:pt x="351" y="111"/>
                    </a:cubicBezTo>
                    <a:lnTo>
                      <a:pt x="592" y="22"/>
                    </a:lnTo>
                    <a:lnTo>
                      <a:pt x="283"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 name="Google Shape;1237;p38"/>
              <p:cNvSpPr/>
              <p:nvPr/>
            </p:nvSpPr>
            <p:spPr>
              <a:xfrm>
                <a:off x="3917322" y="2437128"/>
                <a:ext cx="112536" cy="33855"/>
              </a:xfrm>
              <a:custGeom>
                <a:avLst/>
                <a:gdLst/>
                <a:ahLst/>
                <a:cxnLst/>
                <a:rect l="l" t="t" r="r" b="b"/>
                <a:pathLst>
                  <a:path w="718" h="216" extrusionOk="0">
                    <a:moveTo>
                      <a:pt x="346" y="85"/>
                    </a:moveTo>
                    <a:lnTo>
                      <a:pt x="435" y="111"/>
                    </a:lnTo>
                    <a:lnTo>
                      <a:pt x="393" y="132"/>
                    </a:lnTo>
                    <a:lnTo>
                      <a:pt x="283" y="132"/>
                    </a:lnTo>
                    <a:lnTo>
                      <a:pt x="346" y="85"/>
                    </a:lnTo>
                    <a:close/>
                    <a:moveTo>
                      <a:pt x="346" y="1"/>
                    </a:moveTo>
                    <a:cubicBezTo>
                      <a:pt x="325" y="1"/>
                      <a:pt x="325" y="1"/>
                      <a:pt x="283" y="22"/>
                    </a:cubicBezTo>
                    <a:lnTo>
                      <a:pt x="42" y="111"/>
                    </a:lnTo>
                    <a:lnTo>
                      <a:pt x="21" y="111"/>
                    </a:lnTo>
                    <a:lnTo>
                      <a:pt x="21" y="132"/>
                    </a:lnTo>
                    <a:lnTo>
                      <a:pt x="0" y="132"/>
                    </a:lnTo>
                    <a:lnTo>
                      <a:pt x="0" y="153"/>
                    </a:lnTo>
                    <a:lnTo>
                      <a:pt x="21" y="174"/>
                    </a:lnTo>
                    <a:lnTo>
                      <a:pt x="42" y="195"/>
                    </a:lnTo>
                    <a:lnTo>
                      <a:pt x="84" y="195"/>
                    </a:lnTo>
                    <a:lnTo>
                      <a:pt x="372" y="216"/>
                    </a:lnTo>
                    <a:cubicBezTo>
                      <a:pt x="393" y="216"/>
                      <a:pt x="414" y="216"/>
                      <a:pt x="435" y="195"/>
                    </a:cubicBezTo>
                    <a:lnTo>
                      <a:pt x="697" y="111"/>
                    </a:lnTo>
                    <a:lnTo>
                      <a:pt x="718" y="85"/>
                    </a:lnTo>
                    <a:lnTo>
                      <a:pt x="718" y="64"/>
                    </a:lnTo>
                    <a:lnTo>
                      <a:pt x="718" y="43"/>
                    </a:lnTo>
                    <a:lnTo>
                      <a:pt x="697" y="43"/>
                    </a:lnTo>
                    <a:lnTo>
                      <a:pt x="697" y="22"/>
                    </a:lnTo>
                    <a:lnTo>
                      <a:pt x="655" y="22"/>
                    </a:lnTo>
                    <a:lnTo>
                      <a:pt x="346"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 name="Google Shape;1238;p38"/>
              <p:cNvSpPr/>
              <p:nvPr/>
            </p:nvSpPr>
            <p:spPr>
              <a:xfrm>
                <a:off x="3876258" y="2464243"/>
                <a:ext cx="88712" cy="17398"/>
              </a:xfrm>
              <a:custGeom>
                <a:avLst/>
                <a:gdLst/>
                <a:ahLst/>
                <a:cxnLst/>
                <a:rect l="l" t="t" r="r" b="b"/>
                <a:pathLst>
                  <a:path w="566" h="111" extrusionOk="0">
                    <a:moveTo>
                      <a:pt x="262" y="1"/>
                    </a:moveTo>
                    <a:cubicBezTo>
                      <a:pt x="262" y="1"/>
                      <a:pt x="241" y="1"/>
                      <a:pt x="241" y="22"/>
                    </a:cubicBezTo>
                    <a:lnTo>
                      <a:pt x="0" y="111"/>
                    </a:lnTo>
                    <a:lnTo>
                      <a:pt x="325" y="111"/>
                    </a:lnTo>
                    <a:lnTo>
                      <a:pt x="566" y="22"/>
                    </a:lnTo>
                    <a:lnTo>
                      <a:pt x="262"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 name="Google Shape;1239;p38"/>
              <p:cNvSpPr/>
              <p:nvPr/>
            </p:nvSpPr>
            <p:spPr>
              <a:xfrm>
                <a:off x="3862309" y="2457660"/>
                <a:ext cx="116768" cy="31974"/>
              </a:xfrm>
              <a:custGeom>
                <a:avLst/>
                <a:gdLst/>
                <a:ahLst/>
                <a:cxnLst/>
                <a:rect l="l" t="t" r="r" b="b"/>
                <a:pathLst>
                  <a:path w="745" h="204" extrusionOk="0">
                    <a:moveTo>
                      <a:pt x="461" y="85"/>
                    </a:moveTo>
                    <a:lnTo>
                      <a:pt x="393" y="132"/>
                    </a:lnTo>
                    <a:lnTo>
                      <a:pt x="283" y="111"/>
                    </a:lnTo>
                    <a:lnTo>
                      <a:pt x="351" y="85"/>
                    </a:lnTo>
                    <a:close/>
                    <a:moveTo>
                      <a:pt x="351" y="1"/>
                    </a:moveTo>
                    <a:cubicBezTo>
                      <a:pt x="330" y="1"/>
                      <a:pt x="330" y="1"/>
                      <a:pt x="304" y="22"/>
                    </a:cubicBezTo>
                    <a:lnTo>
                      <a:pt x="42" y="111"/>
                    </a:lnTo>
                    <a:lnTo>
                      <a:pt x="21" y="111"/>
                    </a:lnTo>
                    <a:lnTo>
                      <a:pt x="21" y="132"/>
                    </a:lnTo>
                    <a:lnTo>
                      <a:pt x="0" y="153"/>
                    </a:lnTo>
                    <a:lnTo>
                      <a:pt x="21" y="153"/>
                    </a:lnTo>
                    <a:lnTo>
                      <a:pt x="21" y="174"/>
                    </a:lnTo>
                    <a:lnTo>
                      <a:pt x="42" y="195"/>
                    </a:lnTo>
                    <a:lnTo>
                      <a:pt x="393" y="195"/>
                    </a:lnTo>
                    <a:cubicBezTo>
                      <a:pt x="407" y="195"/>
                      <a:pt x="412" y="204"/>
                      <a:pt x="427" y="204"/>
                    </a:cubicBezTo>
                    <a:cubicBezTo>
                      <a:pt x="435" y="204"/>
                      <a:pt x="446" y="202"/>
                      <a:pt x="461" y="195"/>
                    </a:cubicBezTo>
                    <a:lnTo>
                      <a:pt x="697" y="111"/>
                    </a:lnTo>
                    <a:lnTo>
                      <a:pt x="723" y="85"/>
                    </a:lnTo>
                    <a:lnTo>
                      <a:pt x="744" y="64"/>
                    </a:lnTo>
                    <a:lnTo>
                      <a:pt x="723" y="43"/>
                    </a:lnTo>
                    <a:lnTo>
                      <a:pt x="697" y="22"/>
                    </a:lnTo>
                    <a:lnTo>
                      <a:pt x="655" y="22"/>
                    </a:lnTo>
                    <a:lnTo>
                      <a:pt x="351"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 name="Google Shape;1240;p38"/>
              <p:cNvSpPr/>
              <p:nvPr/>
            </p:nvSpPr>
            <p:spPr>
              <a:xfrm>
                <a:off x="3821244" y="2484775"/>
                <a:ext cx="92944" cy="17398"/>
              </a:xfrm>
              <a:custGeom>
                <a:avLst/>
                <a:gdLst/>
                <a:ahLst/>
                <a:cxnLst/>
                <a:rect l="l" t="t" r="r" b="b"/>
                <a:pathLst>
                  <a:path w="593" h="111" extrusionOk="0">
                    <a:moveTo>
                      <a:pt x="241" y="1"/>
                    </a:moveTo>
                    <a:lnTo>
                      <a:pt x="1" y="111"/>
                    </a:lnTo>
                    <a:lnTo>
                      <a:pt x="351" y="111"/>
                    </a:lnTo>
                    <a:lnTo>
                      <a:pt x="592" y="22"/>
                    </a:lnTo>
                    <a:lnTo>
                      <a:pt x="262"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 name="Google Shape;1241;p38"/>
              <p:cNvSpPr/>
              <p:nvPr/>
            </p:nvSpPr>
            <p:spPr>
              <a:xfrm>
                <a:off x="3811370" y="2478193"/>
                <a:ext cx="112692" cy="30563"/>
              </a:xfrm>
              <a:custGeom>
                <a:avLst/>
                <a:gdLst/>
                <a:ahLst/>
                <a:cxnLst/>
                <a:rect l="l" t="t" r="r" b="b"/>
                <a:pathLst>
                  <a:path w="719" h="195" extrusionOk="0">
                    <a:moveTo>
                      <a:pt x="435" y="85"/>
                    </a:moveTo>
                    <a:lnTo>
                      <a:pt x="367" y="111"/>
                    </a:lnTo>
                    <a:lnTo>
                      <a:pt x="283" y="111"/>
                    </a:lnTo>
                    <a:lnTo>
                      <a:pt x="346" y="85"/>
                    </a:lnTo>
                    <a:close/>
                    <a:moveTo>
                      <a:pt x="346" y="1"/>
                    </a:moveTo>
                    <a:cubicBezTo>
                      <a:pt x="325" y="1"/>
                      <a:pt x="304" y="1"/>
                      <a:pt x="283" y="22"/>
                    </a:cubicBezTo>
                    <a:lnTo>
                      <a:pt x="22" y="111"/>
                    </a:lnTo>
                    <a:lnTo>
                      <a:pt x="1" y="132"/>
                    </a:lnTo>
                    <a:lnTo>
                      <a:pt x="1" y="153"/>
                    </a:lnTo>
                    <a:lnTo>
                      <a:pt x="1" y="174"/>
                    </a:lnTo>
                    <a:lnTo>
                      <a:pt x="22" y="174"/>
                    </a:lnTo>
                    <a:lnTo>
                      <a:pt x="43" y="195"/>
                    </a:lnTo>
                    <a:lnTo>
                      <a:pt x="435" y="195"/>
                    </a:lnTo>
                    <a:lnTo>
                      <a:pt x="676" y="111"/>
                    </a:lnTo>
                    <a:lnTo>
                      <a:pt x="697" y="85"/>
                    </a:lnTo>
                    <a:lnTo>
                      <a:pt x="718" y="85"/>
                    </a:lnTo>
                    <a:lnTo>
                      <a:pt x="718" y="64"/>
                    </a:lnTo>
                    <a:lnTo>
                      <a:pt x="718" y="43"/>
                    </a:lnTo>
                    <a:lnTo>
                      <a:pt x="697" y="22"/>
                    </a:lnTo>
                    <a:lnTo>
                      <a:pt x="655" y="22"/>
                    </a:lnTo>
                    <a:lnTo>
                      <a:pt x="346"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 name="Google Shape;1242;p38"/>
              <p:cNvSpPr/>
              <p:nvPr/>
            </p:nvSpPr>
            <p:spPr>
              <a:xfrm>
                <a:off x="3766230" y="2505308"/>
                <a:ext cx="92944" cy="17398"/>
              </a:xfrm>
              <a:custGeom>
                <a:avLst/>
                <a:gdLst/>
                <a:ahLst/>
                <a:cxnLst/>
                <a:rect l="l" t="t" r="r" b="b"/>
                <a:pathLst>
                  <a:path w="593" h="111" extrusionOk="0">
                    <a:moveTo>
                      <a:pt x="263" y="1"/>
                    </a:moveTo>
                    <a:lnTo>
                      <a:pt x="1" y="111"/>
                    </a:lnTo>
                    <a:lnTo>
                      <a:pt x="352" y="111"/>
                    </a:lnTo>
                    <a:lnTo>
                      <a:pt x="592" y="22"/>
                    </a:lnTo>
                    <a:lnTo>
                      <a:pt x="289"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 name="Google Shape;1243;p38"/>
              <p:cNvSpPr/>
              <p:nvPr/>
            </p:nvSpPr>
            <p:spPr>
              <a:xfrm>
                <a:off x="3756356" y="2498725"/>
                <a:ext cx="116768" cy="30563"/>
              </a:xfrm>
              <a:custGeom>
                <a:avLst/>
                <a:gdLst/>
                <a:ahLst/>
                <a:cxnLst/>
                <a:rect l="l" t="t" r="r" b="b"/>
                <a:pathLst>
                  <a:path w="745" h="195" extrusionOk="0">
                    <a:moveTo>
                      <a:pt x="435" y="84"/>
                    </a:moveTo>
                    <a:lnTo>
                      <a:pt x="394" y="111"/>
                    </a:lnTo>
                    <a:lnTo>
                      <a:pt x="284" y="111"/>
                    </a:lnTo>
                    <a:lnTo>
                      <a:pt x="352" y="84"/>
                    </a:lnTo>
                    <a:close/>
                    <a:moveTo>
                      <a:pt x="352" y="1"/>
                    </a:moveTo>
                    <a:cubicBezTo>
                      <a:pt x="326" y="1"/>
                      <a:pt x="326" y="1"/>
                      <a:pt x="284" y="22"/>
                    </a:cubicBezTo>
                    <a:lnTo>
                      <a:pt x="43" y="111"/>
                    </a:lnTo>
                    <a:lnTo>
                      <a:pt x="22" y="111"/>
                    </a:lnTo>
                    <a:lnTo>
                      <a:pt x="1" y="132"/>
                    </a:lnTo>
                    <a:lnTo>
                      <a:pt x="1" y="153"/>
                    </a:lnTo>
                    <a:lnTo>
                      <a:pt x="22" y="174"/>
                    </a:lnTo>
                    <a:lnTo>
                      <a:pt x="43" y="174"/>
                    </a:lnTo>
                    <a:lnTo>
                      <a:pt x="64" y="194"/>
                    </a:lnTo>
                    <a:lnTo>
                      <a:pt x="456" y="194"/>
                    </a:lnTo>
                    <a:lnTo>
                      <a:pt x="697" y="84"/>
                    </a:lnTo>
                    <a:lnTo>
                      <a:pt x="718" y="84"/>
                    </a:lnTo>
                    <a:lnTo>
                      <a:pt x="718" y="64"/>
                    </a:lnTo>
                    <a:lnTo>
                      <a:pt x="744" y="64"/>
                    </a:lnTo>
                    <a:lnTo>
                      <a:pt x="718" y="43"/>
                    </a:lnTo>
                    <a:lnTo>
                      <a:pt x="697" y="22"/>
                    </a:lnTo>
                    <a:lnTo>
                      <a:pt x="655" y="22"/>
                    </a:lnTo>
                    <a:lnTo>
                      <a:pt x="352"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 name="Google Shape;1244;p38"/>
              <p:cNvSpPr/>
              <p:nvPr/>
            </p:nvSpPr>
            <p:spPr>
              <a:xfrm>
                <a:off x="3715291" y="2525840"/>
                <a:ext cx="92160" cy="17398"/>
              </a:xfrm>
              <a:custGeom>
                <a:avLst/>
                <a:gdLst/>
                <a:ahLst/>
                <a:cxnLst/>
                <a:rect l="l" t="t" r="r" b="b"/>
                <a:pathLst>
                  <a:path w="588" h="111" extrusionOk="0">
                    <a:moveTo>
                      <a:pt x="242" y="1"/>
                    </a:moveTo>
                    <a:lnTo>
                      <a:pt x="1" y="90"/>
                    </a:lnTo>
                    <a:lnTo>
                      <a:pt x="1" y="111"/>
                    </a:lnTo>
                    <a:lnTo>
                      <a:pt x="352" y="111"/>
                    </a:lnTo>
                    <a:lnTo>
                      <a:pt x="588" y="21"/>
                    </a:lnTo>
                    <a:lnTo>
                      <a:pt x="588"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 name="Google Shape;1245;p38"/>
              <p:cNvSpPr/>
              <p:nvPr/>
            </p:nvSpPr>
            <p:spPr>
              <a:xfrm>
                <a:off x="3704633" y="2519257"/>
                <a:ext cx="113476" cy="30563"/>
              </a:xfrm>
              <a:custGeom>
                <a:avLst/>
                <a:gdLst/>
                <a:ahLst/>
                <a:cxnLst/>
                <a:rect l="l" t="t" r="r" b="b"/>
                <a:pathLst>
                  <a:path w="724" h="195" extrusionOk="0">
                    <a:moveTo>
                      <a:pt x="441" y="84"/>
                    </a:moveTo>
                    <a:lnTo>
                      <a:pt x="394" y="111"/>
                    </a:lnTo>
                    <a:lnTo>
                      <a:pt x="289" y="111"/>
                    </a:lnTo>
                    <a:lnTo>
                      <a:pt x="331" y="84"/>
                    </a:lnTo>
                    <a:close/>
                    <a:moveTo>
                      <a:pt x="289" y="1"/>
                    </a:moveTo>
                    <a:lnTo>
                      <a:pt x="27" y="111"/>
                    </a:lnTo>
                    <a:lnTo>
                      <a:pt x="1" y="111"/>
                    </a:lnTo>
                    <a:lnTo>
                      <a:pt x="1" y="132"/>
                    </a:lnTo>
                    <a:lnTo>
                      <a:pt x="1" y="153"/>
                    </a:lnTo>
                    <a:lnTo>
                      <a:pt x="1" y="173"/>
                    </a:lnTo>
                    <a:lnTo>
                      <a:pt x="48" y="173"/>
                    </a:lnTo>
                    <a:lnTo>
                      <a:pt x="69" y="194"/>
                    </a:lnTo>
                    <a:lnTo>
                      <a:pt x="373" y="194"/>
                    </a:lnTo>
                    <a:cubicBezTo>
                      <a:pt x="394" y="194"/>
                      <a:pt x="420" y="194"/>
                      <a:pt x="441" y="173"/>
                    </a:cubicBezTo>
                    <a:lnTo>
                      <a:pt x="682" y="84"/>
                    </a:lnTo>
                    <a:lnTo>
                      <a:pt x="703" y="84"/>
                    </a:lnTo>
                    <a:lnTo>
                      <a:pt x="724" y="63"/>
                    </a:lnTo>
                    <a:lnTo>
                      <a:pt x="724" y="43"/>
                    </a:lnTo>
                    <a:lnTo>
                      <a:pt x="703" y="22"/>
                    </a:lnTo>
                    <a:lnTo>
                      <a:pt x="682" y="22"/>
                    </a:lnTo>
                    <a:lnTo>
                      <a:pt x="656"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 name="Google Shape;1246;p38"/>
              <p:cNvSpPr/>
              <p:nvPr/>
            </p:nvSpPr>
            <p:spPr>
              <a:xfrm>
                <a:off x="3660434" y="2546372"/>
                <a:ext cx="92787" cy="17398"/>
              </a:xfrm>
              <a:custGeom>
                <a:avLst/>
                <a:gdLst/>
                <a:ahLst/>
                <a:cxnLst/>
                <a:rect l="l" t="t" r="r" b="b"/>
                <a:pathLst>
                  <a:path w="592" h="111" extrusionOk="0">
                    <a:moveTo>
                      <a:pt x="241" y="0"/>
                    </a:moveTo>
                    <a:lnTo>
                      <a:pt x="0" y="89"/>
                    </a:lnTo>
                    <a:lnTo>
                      <a:pt x="21" y="89"/>
                    </a:lnTo>
                    <a:lnTo>
                      <a:pt x="330" y="110"/>
                    </a:lnTo>
                    <a:cubicBezTo>
                      <a:pt x="351" y="110"/>
                      <a:pt x="351" y="110"/>
                      <a:pt x="351" y="89"/>
                    </a:cubicBezTo>
                    <a:lnTo>
                      <a:pt x="592"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 name="Google Shape;1247;p38"/>
              <p:cNvSpPr/>
              <p:nvPr/>
            </p:nvSpPr>
            <p:spPr>
              <a:xfrm>
                <a:off x="3650560" y="2539789"/>
                <a:ext cx="115827" cy="30563"/>
              </a:xfrm>
              <a:custGeom>
                <a:avLst/>
                <a:gdLst/>
                <a:ahLst/>
                <a:cxnLst/>
                <a:rect l="l" t="t" r="r" b="b"/>
                <a:pathLst>
                  <a:path w="739" h="195" extrusionOk="0">
                    <a:moveTo>
                      <a:pt x="435" y="84"/>
                    </a:moveTo>
                    <a:lnTo>
                      <a:pt x="393" y="111"/>
                    </a:lnTo>
                    <a:lnTo>
                      <a:pt x="304" y="111"/>
                    </a:lnTo>
                    <a:lnTo>
                      <a:pt x="346" y="84"/>
                    </a:lnTo>
                    <a:close/>
                    <a:moveTo>
                      <a:pt x="283" y="1"/>
                    </a:moveTo>
                    <a:lnTo>
                      <a:pt x="42" y="111"/>
                    </a:lnTo>
                    <a:lnTo>
                      <a:pt x="21" y="111"/>
                    </a:lnTo>
                    <a:lnTo>
                      <a:pt x="0" y="131"/>
                    </a:lnTo>
                    <a:lnTo>
                      <a:pt x="0" y="152"/>
                    </a:lnTo>
                    <a:lnTo>
                      <a:pt x="21" y="173"/>
                    </a:lnTo>
                    <a:lnTo>
                      <a:pt x="84" y="173"/>
                    </a:lnTo>
                    <a:lnTo>
                      <a:pt x="393" y="194"/>
                    </a:lnTo>
                    <a:cubicBezTo>
                      <a:pt x="414" y="194"/>
                      <a:pt x="414" y="194"/>
                      <a:pt x="456" y="173"/>
                    </a:cubicBezTo>
                    <a:lnTo>
                      <a:pt x="697" y="84"/>
                    </a:lnTo>
                    <a:lnTo>
                      <a:pt x="718" y="84"/>
                    </a:lnTo>
                    <a:lnTo>
                      <a:pt x="718" y="63"/>
                    </a:lnTo>
                    <a:lnTo>
                      <a:pt x="739" y="42"/>
                    </a:lnTo>
                    <a:lnTo>
                      <a:pt x="718" y="42"/>
                    </a:lnTo>
                    <a:lnTo>
                      <a:pt x="718" y="22"/>
                    </a:lnTo>
                    <a:lnTo>
                      <a:pt x="697" y="22"/>
                    </a:lnTo>
                    <a:lnTo>
                      <a:pt x="697"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 name="Google Shape;1248;p38"/>
              <p:cNvSpPr/>
              <p:nvPr/>
            </p:nvSpPr>
            <p:spPr>
              <a:xfrm>
                <a:off x="3609495" y="2566904"/>
                <a:ext cx="92003" cy="14106"/>
              </a:xfrm>
              <a:custGeom>
                <a:avLst/>
                <a:gdLst/>
                <a:ahLst/>
                <a:cxnLst/>
                <a:rect l="l" t="t" r="r" b="b"/>
                <a:pathLst>
                  <a:path w="587" h="90" extrusionOk="0">
                    <a:moveTo>
                      <a:pt x="241" y="0"/>
                    </a:moveTo>
                    <a:lnTo>
                      <a:pt x="0" y="89"/>
                    </a:lnTo>
                    <a:lnTo>
                      <a:pt x="346" y="89"/>
                    </a:lnTo>
                    <a:lnTo>
                      <a:pt x="587"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 name="Google Shape;1249;p38"/>
              <p:cNvSpPr/>
              <p:nvPr/>
            </p:nvSpPr>
            <p:spPr>
              <a:xfrm>
                <a:off x="3598837" y="2560321"/>
                <a:ext cx="113476" cy="27272"/>
              </a:xfrm>
              <a:custGeom>
                <a:avLst/>
                <a:gdLst/>
                <a:ahLst/>
                <a:cxnLst/>
                <a:rect l="l" t="t" r="r" b="b"/>
                <a:pathLst>
                  <a:path w="724" h="174" extrusionOk="0">
                    <a:moveTo>
                      <a:pt x="262" y="0"/>
                    </a:moveTo>
                    <a:lnTo>
                      <a:pt x="21" y="84"/>
                    </a:lnTo>
                    <a:lnTo>
                      <a:pt x="21" y="110"/>
                    </a:lnTo>
                    <a:lnTo>
                      <a:pt x="0" y="110"/>
                    </a:lnTo>
                    <a:lnTo>
                      <a:pt x="0" y="131"/>
                    </a:lnTo>
                    <a:lnTo>
                      <a:pt x="0" y="152"/>
                    </a:lnTo>
                    <a:lnTo>
                      <a:pt x="21" y="173"/>
                    </a:lnTo>
                    <a:lnTo>
                      <a:pt x="461" y="173"/>
                    </a:lnTo>
                    <a:lnTo>
                      <a:pt x="702" y="84"/>
                    </a:lnTo>
                    <a:lnTo>
                      <a:pt x="702" y="63"/>
                    </a:lnTo>
                    <a:lnTo>
                      <a:pt x="723" y="63"/>
                    </a:lnTo>
                    <a:lnTo>
                      <a:pt x="723" y="42"/>
                    </a:lnTo>
                    <a:lnTo>
                      <a:pt x="723" y="21"/>
                    </a:lnTo>
                    <a:lnTo>
                      <a:pt x="702"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 name="Google Shape;1250;p38"/>
              <p:cNvSpPr/>
              <p:nvPr/>
            </p:nvSpPr>
            <p:spPr>
              <a:xfrm>
                <a:off x="3554482" y="2584145"/>
                <a:ext cx="96235" cy="17398"/>
              </a:xfrm>
              <a:custGeom>
                <a:avLst/>
                <a:gdLst/>
                <a:ahLst/>
                <a:cxnLst/>
                <a:rect l="l" t="t" r="r" b="b"/>
                <a:pathLst>
                  <a:path w="614" h="111" extrusionOk="0">
                    <a:moveTo>
                      <a:pt x="283" y="0"/>
                    </a:moveTo>
                    <a:cubicBezTo>
                      <a:pt x="262" y="0"/>
                      <a:pt x="262" y="0"/>
                      <a:pt x="262" y="21"/>
                    </a:cubicBezTo>
                    <a:lnTo>
                      <a:pt x="1" y="110"/>
                    </a:lnTo>
                    <a:lnTo>
                      <a:pt x="372" y="110"/>
                    </a:lnTo>
                    <a:lnTo>
                      <a:pt x="613" y="21"/>
                    </a:lnTo>
                    <a:lnTo>
                      <a:pt x="592" y="21"/>
                    </a:lnTo>
                    <a:lnTo>
                      <a:pt x="283"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 name="Google Shape;1251;p38"/>
              <p:cNvSpPr/>
              <p:nvPr/>
            </p:nvSpPr>
            <p:spPr>
              <a:xfrm>
                <a:off x="3544607" y="2577562"/>
                <a:ext cx="115984" cy="30563"/>
              </a:xfrm>
              <a:custGeom>
                <a:avLst/>
                <a:gdLst/>
                <a:ahLst/>
                <a:cxnLst/>
                <a:rect l="l" t="t" r="r" b="b"/>
                <a:pathLst>
                  <a:path w="740" h="195" extrusionOk="0">
                    <a:moveTo>
                      <a:pt x="435" y="84"/>
                    </a:moveTo>
                    <a:lnTo>
                      <a:pt x="414" y="105"/>
                    </a:lnTo>
                    <a:lnTo>
                      <a:pt x="304" y="105"/>
                    </a:lnTo>
                    <a:lnTo>
                      <a:pt x="346" y="84"/>
                    </a:lnTo>
                    <a:close/>
                    <a:moveTo>
                      <a:pt x="346" y="0"/>
                    </a:moveTo>
                    <a:cubicBezTo>
                      <a:pt x="325" y="0"/>
                      <a:pt x="304" y="0"/>
                      <a:pt x="283" y="21"/>
                    </a:cubicBezTo>
                    <a:lnTo>
                      <a:pt x="43" y="105"/>
                    </a:lnTo>
                    <a:lnTo>
                      <a:pt x="22" y="105"/>
                    </a:lnTo>
                    <a:lnTo>
                      <a:pt x="22" y="131"/>
                    </a:lnTo>
                    <a:lnTo>
                      <a:pt x="1" y="131"/>
                    </a:lnTo>
                    <a:lnTo>
                      <a:pt x="1" y="152"/>
                    </a:lnTo>
                    <a:lnTo>
                      <a:pt x="22" y="173"/>
                    </a:lnTo>
                    <a:lnTo>
                      <a:pt x="43" y="173"/>
                    </a:lnTo>
                    <a:lnTo>
                      <a:pt x="43" y="194"/>
                    </a:lnTo>
                    <a:lnTo>
                      <a:pt x="456" y="194"/>
                    </a:lnTo>
                    <a:lnTo>
                      <a:pt x="697" y="84"/>
                    </a:lnTo>
                    <a:lnTo>
                      <a:pt x="718" y="84"/>
                    </a:lnTo>
                    <a:lnTo>
                      <a:pt x="739" y="63"/>
                    </a:lnTo>
                    <a:lnTo>
                      <a:pt x="739" y="42"/>
                    </a:lnTo>
                    <a:lnTo>
                      <a:pt x="718" y="21"/>
                    </a:lnTo>
                    <a:lnTo>
                      <a:pt x="676" y="21"/>
                    </a:lnTo>
                    <a:lnTo>
                      <a:pt x="346"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 name="Google Shape;1252;p38"/>
              <p:cNvSpPr/>
              <p:nvPr/>
            </p:nvSpPr>
            <p:spPr>
              <a:xfrm>
                <a:off x="3503543" y="2604677"/>
                <a:ext cx="95452" cy="17398"/>
              </a:xfrm>
              <a:custGeom>
                <a:avLst/>
                <a:gdLst/>
                <a:ahLst/>
                <a:cxnLst/>
                <a:rect l="l" t="t" r="r" b="b"/>
                <a:pathLst>
                  <a:path w="609" h="111" extrusionOk="0">
                    <a:moveTo>
                      <a:pt x="237" y="0"/>
                    </a:moveTo>
                    <a:lnTo>
                      <a:pt x="1" y="110"/>
                    </a:lnTo>
                    <a:lnTo>
                      <a:pt x="367" y="110"/>
                    </a:lnTo>
                    <a:lnTo>
                      <a:pt x="608"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 name="Google Shape;1253;p38"/>
              <p:cNvSpPr/>
              <p:nvPr/>
            </p:nvSpPr>
            <p:spPr>
              <a:xfrm>
                <a:off x="3492885" y="2598094"/>
                <a:ext cx="116768" cy="30563"/>
              </a:xfrm>
              <a:custGeom>
                <a:avLst/>
                <a:gdLst/>
                <a:ahLst/>
                <a:cxnLst/>
                <a:rect l="l" t="t" r="r" b="b"/>
                <a:pathLst>
                  <a:path w="745" h="195" extrusionOk="0">
                    <a:moveTo>
                      <a:pt x="435" y="84"/>
                    </a:moveTo>
                    <a:lnTo>
                      <a:pt x="394" y="105"/>
                    </a:lnTo>
                    <a:lnTo>
                      <a:pt x="305" y="105"/>
                    </a:lnTo>
                    <a:lnTo>
                      <a:pt x="352" y="84"/>
                    </a:lnTo>
                    <a:close/>
                    <a:moveTo>
                      <a:pt x="352" y="0"/>
                    </a:moveTo>
                    <a:cubicBezTo>
                      <a:pt x="331" y="0"/>
                      <a:pt x="305" y="0"/>
                      <a:pt x="284" y="21"/>
                    </a:cubicBezTo>
                    <a:lnTo>
                      <a:pt x="43" y="105"/>
                    </a:lnTo>
                    <a:lnTo>
                      <a:pt x="22" y="105"/>
                    </a:lnTo>
                    <a:lnTo>
                      <a:pt x="1" y="131"/>
                    </a:lnTo>
                    <a:lnTo>
                      <a:pt x="1" y="152"/>
                    </a:lnTo>
                    <a:lnTo>
                      <a:pt x="22" y="173"/>
                    </a:lnTo>
                    <a:lnTo>
                      <a:pt x="43" y="173"/>
                    </a:lnTo>
                    <a:lnTo>
                      <a:pt x="69" y="194"/>
                    </a:lnTo>
                    <a:lnTo>
                      <a:pt x="394" y="194"/>
                    </a:lnTo>
                    <a:cubicBezTo>
                      <a:pt x="414" y="194"/>
                      <a:pt x="435" y="194"/>
                      <a:pt x="462" y="173"/>
                    </a:cubicBezTo>
                    <a:lnTo>
                      <a:pt x="697" y="84"/>
                    </a:lnTo>
                    <a:lnTo>
                      <a:pt x="723" y="84"/>
                    </a:lnTo>
                    <a:lnTo>
                      <a:pt x="744" y="63"/>
                    </a:lnTo>
                    <a:lnTo>
                      <a:pt x="744" y="42"/>
                    </a:lnTo>
                    <a:lnTo>
                      <a:pt x="723" y="21"/>
                    </a:lnTo>
                    <a:lnTo>
                      <a:pt x="697" y="21"/>
                    </a:lnTo>
                    <a:lnTo>
                      <a:pt x="676"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 name="Google Shape;1254;p38"/>
              <p:cNvSpPr/>
              <p:nvPr/>
            </p:nvSpPr>
            <p:spPr>
              <a:xfrm>
                <a:off x="3451820" y="2625209"/>
                <a:ext cx="92944" cy="14106"/>
              </a:xfrm>
              <a:custGeom>
                <a:avLst/>
                <a:gdLst/>
                <a:ahLst/>
                <a:cxnLst/>
                <a:rect l="l" t="t" r="r" b="b"/>
                <a:pathLst>
                  <a:path w="593" h="90" extrusionOk="0">
                    <a:moveTo>
                      <a:pt x="242" y="0"/>
                    </a:moveTo>
                    <a:lnTo>
                      <a:pt x="1" y="89"/>
                    </a:lnTo>
                    <a:lnTo>
                      <a:pt x="373" y="89"/>
                    </a:lnTo>
                    <a:lnTo>
                      <a:pt x="593"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 name="Google Shape;1255;p38"/>
              <p:cNvSpPr/>
              <p:nvPr/>
            </p:nvSpPr>
            <p:spPr>
              <a:xfrm>
                <a:off x="3442103" y="2618627"/>
                <a:ext cx="115827" cy="27272"/>
              </a:xfrm>
              <a:custGeom>
                <a:avLst/>
                <a:gdLst/>
                <a:ahLst/>
                <a:cxnLst/>
                <a:rect l="l" t="t" r="r" b="b"/>
                <a:pathLst>
                  <a:path w="739" h="174" extrusionOk="0">
                    <a:moveTo>
                      <a:pt x="262" y="0"/>
                    </a:moveTo>
                    <a:lnTo>
                      <a:pt x="21" y="105"/>
                    </a:lnTo>
                    <a:lnTo>
                      <a:pt x="0" y="105"/>
                    </a:lnTo>
                    <a:lnTo>
                      <a:pt x="0" y="131"/>
                    </a:lnTo>
                    <a:lnTo>
                      <a:pt x="0" y="152"/>
                    </a:lnTo>
                    <a:lnTo>
                      <a:pt x="21" y="173"/>
                    </a:lnTo>
                    <a:lnTo>
                      <a:pt x="456" y="173"/>
                    </a:lnTo>
                    <a:lnTo>
                      <a:pt x="697" y="84"/>
                    </a:lnTo>
                    <a:lnTo>
                      <a:pt x="718" y="84"/>
                    </a:lnTo>
                    <a:lnTo>
                      <a:pt x="718" y="63"/>
                    </a:lnTo>
                    <a:lnTo>
                      <a:pt x="738" y="42"/>
                    </a:lnTo>
                    <a:lnTo>
                      <a:pt x="718" y="21"/>
                    </a:lnTo>
                    <a:lnTo>
                      <a:pt x="697"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 name="Google Shape;1256;p38"/>
              <p:cNvSpPr/>
              <p:nvPr/>
            </p:nvSpPr>
            <p:spPr>
              <a:xfrm>
                <a:off x="3950864" y="2375688"/>
                <a:ext cx="92944" cy="20689"/>
              </a:xfrm>
              <a:custGeom>
                <a:avLst/>
                <a:gdLst/>
                <a:ahLst/>
                <a:cxnLst/>
                <a:rect l="l" t="t" r="r" b="b"/>
                <a:pathLst>
                  <a:path w="593" h="132" extrusionOk="0">
                    <a:moveTo>
                      <a:pt x="263" y="0"/>
                    </a:moveTo>
                    <a:lnTo>
                      <a:pt x="1" y="110"/>
                    </a:lnTo>
                    <a:lnTo>
                      <a:pt x="310" y="131"/>
                    </a:lnTo>
                    <a:lnTo>
                      <a:pt x="352" y="131"/>
                    </a:lnTo>
                    <a:lnTo>
                      <a:pt x="593" y="21"/>
                    </a:lnTo>
                    <a:lnTo>
                      <a:pt x="289"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 name="Google Shape;1257;p38"/>
              <p:cNvSpPr/>
              <p:nvPr/>
            </p:nvSpPr>
            <p:spPr>
              <a:xfrm>
                <a:off x="3941146" y="2368322"/>
                <a:ext cx="112536" cy="34482"/>
              </a:xfrm>
              <a:custGeom>
                <a:avLst/>
                <a:gdLst/>
                <a:ahLst/>
                <a:cxnLst/>
                <a:rect l="l" t="t" r="r" b="b"/>
                <a:pathLst>
                  <a:path w="718" h="220" extrusionOk="0">
                    <a:moveTo>
                      <a:pt x="456" y="89"/>
                    </a:moveTo>
                    <a:lnTo>
                      <a:pt x="372" y="131"/>
                    </a:lnTo>
                    <a:lnTo>
                      <a:pt x="262" y="110"/>
                    </a:lnTo>
                    <a:lnTo>
                      <a:pt x="351" y="89"/>
                    </a:lnTo>
                    <a:close/>
                    <a:moveTo>
                      <a:pt x="351" y="0"/>
                    </a:moveTo>
                    <a:cubicBezTo>
                      <a:pt x="325" y="0"/>
                      <a:pt x="304" y="0"/>
                      <a:pt x="283" y="26"/>
                    </a:cubicBezTo>
                    <a:lnTo>
                      <a:pt x="21" y="110"/>
                    </a:lnTo>
                    <a:lnTo>
                      <a:pt x="0" y="110"/>
                    </a:lnTo>
                    <a:lnTo>
                      <a:pt x="0" y="131"/>
                    </a:lnTo>
                    <a:lnTo>
                      <a:pt x="0" y="157"/>
                    </a:lnTo>
                    <a:lnTo>
                      <a:pt x="0" y="178"/>
                    </a:lnTo>
                    <a:lnTo>
                      <a:pt x="21" y="178"/>
                    </a:lnTo>
                    <a:lnTo>
                      <a:pt x="21" y="199"/>
                    </a:lnTo>
                    <a:lnTo>
                      <a:pt x="63" y="199"/>
                    </a:lnTo>
                    <a:lnTo>
                      <a:pt x="372" y="220"/>
                    </a:lnTo>
                    <a:cubicBezTo>
                      <a:pt x="393" y="220"/>
                      <a:pt x="414" y="220"/>
                      <a:pt x="435" y="199"/>
                    </a:cubicBezTo>
                    <a:lnTo>
                      <a:pt x="697" y="110"/>
                    </a:lnTo>
                    <a:lnTo>
                      <a:pt x="718" y="110"/>
                    </a:lnTo>
                    <a:lnTo>
                      <a:pt x="718" y="89"/>
                    </a:lnTo>
                    <a:lnTo>
                      <a:pt x="718" y="68"/>
                    </a:lnTo>
                    <a:lnTo>
                      <a:pt x="718" y="47"/>
                    </a:lnTo>
                    <a:lnTo>
                      <a:pt x="697" y="26"/>
                    </a:lnTo>
                    <a:lnTo>
                      <a:pt x="655" y="26"/>
                    </a:lnTo>
                    <a:lnTo>
                      <a:pt x="351"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 name="Google Shape;1258;p38"/>
              <p:cNvSpPr/>
              <p:nvPr/>
            </p:nvSpPr>
            <p:spPr>
              <a:xfrm>
                <a:off x="3893499" y="2396221"/>
                <a:ext cx="95295" cy="20689"/>
              </a:xfrm>
              <a:custGeom>
                <a:avLst/>
                <a:gdLst/>
                <a:ahLst/>
                <a:cxnLst/>
                <a:rect l="l" t="t" r="r" b="b"/>
                <a:pathLst>
                  <a:path w="608" h="132" extrusionOk="0">
                    <a:moveTo>
                      <a:pt x="262" y="0"/>
                    </a:moveTo>
                    <a:lnTo>
                      <a:pt x="0" y="110"/>
                    </a:lnTo>
                    <a:lnTo>
                      <a:pt x="21" y="110"/>
                    </a:lnTo>
                    <a:lnTo>
                      <a:pt x="325" y="131"/>
                    </a:lnTo>
                    <a:lnTo>
                      <a:pt x="346" y="131"/>
                    </a:lnTo>
                    <a:lnTo>
                      <a:pt x="608" y="21"/>
                    </a:lnTo>
                    <a:lnTo>
                      <a:pt x="283"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 name="Google Shape;1259;p38"/>
              <p:cNvSpPr/>
              <p:nvPr/>
            </p:nvSpPr>
            <p:spPr>
              <a:xfrm>
                <a:off x="3882841" y="2388697"/>
                <a:ext cx="116611" cy="34638"/>
              </a:xfrm>
              <a:custGeom>
                <a:avLst/>
                <a:gdLst/>
                <a:ahLst/>
                <a:cxnLst/>
                <a:rect l="l" t="t" r="r" b="b"/>
                <a:pathLst>
                  <a:path w="744" h="221" extrusionOk="0">
                    <a:moveTo>
                      <a:pt x="351" y="90"/>
                    </a:moveTo>
                    <a:lnTo>
                      <a:pt x="482" y="111"/>
                    </a:lnTo>
                    <a:lnTo>
                      <a:pt x="393" y="132"/>
                    </a:lnTo>
                    <a:lnTo>
                      <a:pt x="283" y="132"/>
                    </a:lnTo>
                    <a:lnTo>
                      <a:pt x="351" y="90"/>
                    </a:lnTo>
                    <a:close/>
                    <a:moveTo>
                      <a:pt x="372" y="1"/>
                    </a:moveTo>
                    <a:cubicBezTo>
                      <a:pt x="351" y="1"/>
                      <a:pt x="330" y="1"/>
                      <a:pt x="304" y="27"/>
                    </a:cubicBezTo>
                    <a:lnTo>
                      <a:pt x="42" y="111"/>
                    </a:lnTo>
                    <a:lnTo>
                      <a:pt x="21" y="132"/>
                    </a:lnTo>
                    <a:lnTo>
                      <a:pt x="0" y="132"/>
                    </a:lnTo>
                    <a:lnTo>
                      <a:pt x="0" y="158"/>
                    </a:lnTo>
                    <a:lnTo>
                      <a:pt x="0" y="179"/>
                    </a:lnTo>
                    <a:lnTo>
                      <a:pt x="21" y="179"/>
                    </a:lnTo>
                    <a:lnTo>
                      <a:pt x="42" y="200"/>
                    </a:lnTo>
                    <a:lnTo>
                      <a:pt x="68" y="200"/>
                    </a:lnTo>
                    <a:lnTo>
                      <a:pt x="393" y="221"/>
                    </a:lnTo>
                    <a:cubicBezTo>
                      <a:pt x="414" y="221"/>
                      <a:pt x="414" y="221"/>
                      <a:pt x="461" y="200"/>
                    </a:cubicBezTo>
                    <a:lnTo>
                      <a:pt x="723" y="111"/>
                    </a:lnTo>
                    <a:lnTo>
                      <a:pt x="744" y="90"/>
                    </a:lnTo>
                    <a:lnTo>
                      <a:pt x="744" y="69"/>
                    </a:lnTo>
                    <a:lnTo>
                      <a:pt x="723" y="48"/>
                    </a:lnTo>
                    <a:lnTo>
                      <a:pt x="723" y="27"/>
                    </a:lnTo>
                    <a:lnTo>
                      <a:pt x="676" y="27"/>
                    </a:lnTo>
                    <a:lnTo>
                      <a:pt x="372"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 name="Google Shape;1260;p38"/>
              <p:cNvSpPr/>
              <p:nvPr/>
            </p:nvSpPr>
            <p:spPr>
              <a:xfrm>
                <a:off x="3838485" y="2416753"/>
                <a:ext cx="96235" cy="20532"/>
              </a:xfrm>
              <a:custGeom>
                <a:avLst/>
                <a:gdLst/>
                <a:ahLst/>
                <a:cxnLst/>
                <a:rect l="l" t="t" r="r" b="b"/>
                <a:pathLst>
                  <a:path w="614" h="131" extrusionOk="0">
                    <a:moveTo>
                      <a:pt x="283" y="0"/>
                    </a:moveTo>
                    <a:lnTo>
                      <a:pt x="262" y="21"/>
                    </a:lnTo>
                    <a:lnTo>
                      <a:pt x="1" y="110"/>
                    </a:lnTo>
                    <a:lnTo>
                      <a:pt x="325" y="131"/>
                    </a:lnTo>
                    <a:lnTo>
                      <a:pt x="351" y="131"/>
                    </a:lnTo>
                    <a:lnTo>
                      <a:pt x="613" y="21"/>
                    </a:lnTo>
                    <a:lnTo>
                      <a:pt x="283"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 name="Google Shape;1261;p38"/>
              <p:cNvSpPr/>
              <p:nvPr/>
            </p:nvSpPr>
            <p:spPr>
              <a:xfrm>
                <a:off x="3827827" y="2410327"/>
                <a:ext cx="116768" cy="33541"/>
              </a:xfrm>
              <a:custGeom>
                <a:avLst/>
                <a:gdLst/>
                <a:ahLst/>
                <a:cxnLst/>
                <a:rect l="l" t="t" r="r" b="b"/>
                <a:pathLst>
                  <a:path w="745" h="214" extrusionOk="0">
                    <a:moveTo>
                      <a:pt x="351" y="83"/>
                    </a:moveTo>
                    <a:lnTo>
                      <a:pt x="461" y="104"/>
                    </a:lnTo>
                    <a:lnTo>
                      <a:pt x="393" y="125"/>
                    </a:lnTo>
                    <a:lnTo>
                      <a:pt x="288" y="125"/>
                    </a:lnTo>
                    <a:lnTo>
                      <a:pt x="351" y="83"/>
                    </a:lnTo>
                    <a:close/>
                    <a:moveTo>
                      <a:pt x="328" y="0"/>
                    </a:moveTo>
                    <a:cubicBezTo>
                      <a:pt x="320" y="0"/>
                      <a:pt x="309" y="7"/>
                      <a:pt x="288" y="20"/>
                    </a:cubicBezTo>
                    <a:lnTo>
                      <a:pt x="48" y="104"/>
                    </a:lnTo>
                    <a:lnTo>
                      <a:pt x="27" y="125"/>
                    </a:lnTo>
                    <a:lnTo>
                      <a:pt x="0" y="125"/>
                    </a:lnTo>
                    <a:lnTo>
                      <a:pt x="0" y="151"/>
                    </a:lnTo>
                    <a:lnTo>
                      <a:pt x="0" y="172"/>
                    </a:lnTo>
                    <a:lnTo>
                      <a:pt x="27" y="193"/>
                    </a:lnTo>
                    <a:lnTo>
                      <a:pt x="69" y="193"/>
                    </a:lnTo>
                    <a:lnTo>
                      <a:pt x="393" y="214"/>
                    </a:lnTo>
                    <a:cubicBezTo>
                      <a:pt x="419" y="214"/>
                      <a:pt x="419" y="214"/>
                      <a:pt x="461" y="193"/>
                    </a:cubicBezTo>
                    <a:lnTo>
                      <a:pt x="702" y="104"/>
                    </a:lnTo>
                    <a:lnTo>
                      <a:pt x="723" y="104"/>
                    </a:lnTo>
                    <a:lnTo>
                      <a:pt x="723" y="83"/>
                    </a:lnTo>
                    <a:lnTo>
                      <a:pt x="744" y="83"/>
                    </a:lnTo>
                    <a:lnTo>
                      <a:pt x="744" y="62"/>
                    </a:lnTo>
                    <a:lnTo>
                      <a:pt x="723" y="41"/>
                    </a:lnTo>
                    <a:lnTo>
                      <a:pt x="702" y="20"/>
                    </a:lnTo>
                    <a:lnTo>
                      <a:pt x="351" y="20"/>
                    </a:lnTo>
                    <a:cubicBezTo>
                      <a:pt x="341" y="7"/>
                      <a:pt x="336" y="0"/>
                      <a:pt x="328"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 name="Google Shape;1262;p38"/>
              <p:cNvSpPr/>
              <p:nvPr/>
            </p:nvSpPr>
            <p:spPr>
              <a:xfrm>
                <a:off x="3520000" y="2440420"/>
                <a:ext cx="359707" cy="116768"/>
              </a:xfrm>
              <a:custGeom>
                <a:avLst/>
                <a:gdLst/>
                <a:ahLst/>
                <a:cxnLst/>
                <a:rect l="l" t="t" r="r" b="b"/>
                <a:pathLst>
                  <a:path w="2295" h="745" extrusionOk="0">
                    <a:moveTo>
                      <a:pt x="1943" y="1"/>
                    </a:moveTo>
                    <a:lnTo>
                      <a:pt x="1" y="718"/>
                    </a:lnTo>
                    <a:lnTo>
                      <a:pt x="351" y="745"/>
                    </a:lnTo>
                    <a:lnTo>
                      <a:pt x="372" y="745"/>
                    </a:lnTo>
                    <a:lnTo>
                      <a:pt x="2294" y="1"/>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 name="Google Shape;1263;p38"/>
              <p:cNvSpPr/>
              <p:nvPr/>
            </p:nvSpPr>
            <p:spPr>
              <a:xfrm>
                <a:off x="3510126" y="2432113"/>
                <a:ext cx="379455" cy="131657"/>
              </a:xfrm>
              <a:custGeom>
                <a:avLst/>
                <a:gdLst/>
                <a:ahLst/>
                <a:cxnLst/>
                <a:rect l="l" t="t" r="r" b="b"/>
                <a:pathLst>
                  <a:path w="2421" h="840" extrusionOk="0">
                    <a:moveTo>
                      <a:pt x="2137" y="96"/>
                    </a:moveTo>
                    <a:lnTo>
                      <a:pt x="414" y="750"/>
                    </a:lnTo>
                    <a:lnTo>
                      <a:pt x="284" y="750"/>
                    </a:lnTo>
                    <a:lnTo>
                      <a:pt x="2027" y="96"/>
                    </a:lnTo>
                    <a:close/>
                    <a:moveTo>
                      <a:pt x="1995" y="0"/>
                    </a:moveTo>
                    <a:cubicBezTo>
                      <a:pt x="1988" y="0"/>
                      <a:pt x="1979" y="3"/>
                      <a:pt x="1965" y="12"/>
                    </a:cubicBezTo>
                    <a:lnTo>
                      <a:pt x="22" y="750"/>
                    </a:lnTo>
                    <a:lnTo>
                      <a:pt x="1" y="750"/>
                    </a:lnTo>
                    <a:lnTo>
                      <a:pt x="1" y="771"/>
                    </a:lnTo>
                    <a:lnTo>
                      <a:pt x="1" y="798"/>
                    </a:lnTo>
                    <a:lnTo>
                      <a:pt x="22" y="818"/>
                    </a:lnTo>
                    <a:lnTo>
                      <a:pt x="64" y="818"/>
                    </a:lnTo>
                    <a:lnTo>
                      <a:pt x="414" y="839"/>
                    </a:lnTo>
                    <a:cubicBezTo>
                      <a:pt x="435" y="839"/>
                      <a:pt x="435" y="839"/>
                      <a:pt x="456" y="818"/>
                    </a:cubicBezTo>
                    <a:lnTo>
                      <a:pt x="2378" y="96"/>
                    </a:lnTo>
                    <a:lnTo>
                      <a:pt x="2399" y="96"/>
                    </a:lnTo>
                    <a:lnTo>
                      <a:pt x="2420" y="75"/>
                    </a:lnTo>
                    <a:lnTo>
                      <a:pt x="2420" y="54"/>
                    </a:lnTo>
                    <a:lnTo>
                      <a:pt x="2420" y="33"/>
                    </a:lnTo>
                    <a:lnTo>
                      <a:pt x="2399" y="33"/>
                    </a:lnTo>
                    <a:lnTo>
                      <a:pt x="2378" y="12"/>
                    </a:lnTo>
                    <a:lnTo>
                      <a:pt x="2027" y="12"/>
                    </a:lnTo>
                    <a:cubicBezTo>
                      <a:pt x="2013" y="12"/>
                      <a:pt x="2009" y="0"/>
                      <a:pt x="1995"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 name="Google Shape;1264;p38"/>
              <p:cNvSpPr/>
              <p:nvPr/>
            </p:nvSpPr>
            <p:spPr>
              <a:xfrm>
                <a:off x="3455112" y="2563613"/>
                <a:ext cx="99527" cy="17398"/>
              </a:xfrm>
              <a:custGeom>
                <a:avLst/>
                <a:gdLst/>
                <a:ahLst/>
                <a:cxnLst/>
                <a:rect l="l" t="t" r="r" b="b"/>
                <a:pathLst>
                  <a:path w="635" h="111" extrusionOk="0">
                    <a:moveTo>
                      <a:pt x="242" y="0"/>
                    </a:moveTo>
                    <a:lnTo>
                      <a:pt x="1" y="89"/>
                    </a:lnTo>
                    <a:lnTo>
                      <a:pt x="1" y="110"/>
                    </a:lnTo>
                    <a:lnTo>
                      <a:pt x="373" y="110"/>
                    </a:lnTo>
                    <a:lnTo>
                      <a:pt x="635"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 name="Google Shape;1265;p38"/>
              <p:cNvSpPr/>
              <p:nvPr/>
            </p:nvSpPr>
            <p:spPr>
              <a:xfrm>
                <a:off x="3445394" y="2557030"/>
                <a:ext cx="119902" cy="30563"/>
              </a:xfrm>
              <a:custGeom>
                <a:avLst/>
                <a:gdLst/>
                <a:ahLst/>
                <a:cxnLst/>
                <a:rect l="l" t="t" r="r" b="b"/>
                <a:pathLst>
                  <a:path w="765" h="195" extrusionOk="0">
                    <a:moveTo>
                      <a:pt x="456" y="84"/>
                    </a:moveTo>
                    <a:lnTo>
                      <a:pt x="414" y="105"/>
                    </a:lnTo>
                    <a:lnTo>
                      <a:pt x="283" y="105"/>
                    </a:lnTo>
                    <a:lnTo>
                      <a:pt x="346" y="84"/>
                    </a:lnTo>
                    <a:close/>
                    <a:moveTo>
                      <a:pt x="283" y="1"/>
                    </a:moveTo>
                    <a:lnTo>
                      <a:pt x="21" y="105"/>
                    </a:lnTo>
                    <a:lnTo>
                      <a:pt x="0" y="105"/>
                    </a:lnTo>
                    <a:lnTo>
                      <a:pt x="0" y="131"/>
                    </a:lnTo>
                    <a:lnTo>
                      <a:pt x="0" y="152"/>
                    </a:lnTo>
                    <a:lnTo>
                      <a:pt x="21" y="173"/>
                    </a:lnTo>
                    <a:lnTo>
                      <a:pt x="63" y="173"/>
                    </a:lnTo>
                    <a:lnTo>
                      <a:pt x="414" y="194"/>
                    </a:lnTo>
                    <a:cubicBezTo>
                      <a:pt x="435" y="194"/>
                      <a:pt x="435" y="194"/>
                      <a:pt x="477" y="173"/>
                    </a:cubicBezTo>
                    <a:lnTo>
                      <a:pt x="717" y="84"/>
                    </a:lnTo>
                    <a:lnTo>
                      <a:pt x="738" y="84"/>
                    </a:lnTo>
                    <a:lnTo>
                      <a:pt x="738" y="63"/>
                    </a:lnTo>
                    <a:lnTo>
                      <a:pt x="765" y="63"/>
                    </a:lnTo>
                    <a:lnTo>
                      <a:pt x="765" y="42"/>
                    </a:lnTo>
                    <a:lnTo>
                      <a:pt x="738" y="21"/>
                    </a:lnTo>
                    <a:lnTo>
                      <a:pt x="717" y="21"/>
                    </a:lnTo>
                    <a:lnTo>
                      <a:pt x="717"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 name="Google Shape;1266;p38"/>
              <p:cNvSpPr/>
              <p:nvPr/>
            </p:nvSpPr>
            <p:spPr>
              <a:xfrm>
                <a:off x="3401038" y="2584145"/>
                <a:ext cx="98586" cy="17398"/>
              </a:xfrm>
              <a:custGeom>
                <a:avLst/>
                <a:gdLst/>
                <a:ahLst/>
                <a:cxnLst/>
                <a:rect l="l" t="t" r="r" b="b"/>
                <a:pathLst>
                  <a:path w="629" h="111" extrusionOk="0">
                    <a:moveTo>
                      <a:pt x="262" y="0"/>
                    </a:moveTo>
                    <a:lnTo>
                      <a:pt x="0" y="89"/>
                    </a:lnTo>
                    <a:lnTo>
                      <a:pt x="21" y="89"/>
                    </a:lnTo>
                    <a:lnTo>
                      <a:pt x="346" y="110"/>
                    </a:lnTo>
                    <a:cubicBezTo>
                      <a:pt x="367" y="110"/>
                      <a:pt x="367" y="110"/>
                      <a:pt x="393" y="89"/>
                    </a:cubicBezTo>
                    <a:lnTo>
                      <a:pt x="629"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 name="Google Shape;1267;p38"/>
              <p:cNvSpPr/>
              <p:nvPr/>
            </p:nvSpPr>
            <p:spPr>
              <a:xfrm>
                <a:off x="3390380" y="2577562"/>
                <a:ext cx="119902" cy="30563"/>
              </a:xfrm>
              <a:custGeom>
                <a:avLst/>
                <a:gdLst/>
                <a:ahLst/>
                <a:cxnLst/>
                <a:rect l="l" t="t" r="r" b="b"/>
                <a:pathLst>
                  <a:path w="765" h="195" extrusionOk="0">
                    <a:moveTo>
                      <a:pt x="482" y="84"/>
                    </a:moveTo>
                    <a:lnTo>
                      <a:pt x="414" y="105"/>
                    </a:lnTo>
                    <a:lnTo>
                      <a:pt x="304" y="105"/>
                    </a:lnTo>
                    <a:lnTo>
                      <a:pt x="351" y="84"/>
                    </a:lnTo>
                    <a:close/>
                    <a:moveTo>
                      <a:pt x="283" y="0"/>
                    </a:moveTo>
                    <a:lnTo>
                      <a:pt x="42" y="105"/>
                    </a:lnTo>
                    <a:lnTo>
                      <a:pt x="21" y="105"/>
                    </a:lnTo>
                    <a:lnTo>
                      <a:pt x="0" y="131"/>
                    </a:lnTo>
                    <a:lnTo>
                      <a:pt x="0" y="152"/>
                    </a:lnTo>
                    <a:lnTo>
                      <a:pt x="21" y="173"/>
                    </a:lnTo>
                    <a:lnTo>
                      <a:pt x="89" y="173"/>
                    </a:lnTo>
                    <a:lnTo>
                      <a:pt x="414" y="194"/>
                    </a:lnTo>
                    <a:cubicBezTo>
                      <a:pt x="435" y="194"/>
                      <a:pt x="461" y="194"/>
                      <a:pt x="482" y="173"/>
                    </a:cubicBezTo>
                    <a:lnTo>
                      <a:pt x="723" y="84"/>
                    </a:lnTo>
                    <a:lnTo>
                      <a:pt x="744" y="84"/>
                    </a:lnTo>
                    <a:lnTo>
                      <a:pt x="765" y="63"/>
                    </a:lnTo>
                    <a:lnTo>
                      <a:pt x="765" y="42"/>
                    </a:lnTo>
                    <a:lnTo>
                      <a:pt x="765" y="21"/>
                    </a:lnTo>
                    <a:lnTo>
                      <a:pt x="744" y="21"/>
                    </a:lnTo>
                    <a:lnTo>
                      <a:pt x="744"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 name="Google Shape;1268;p38"/>
              <p:cNvSpPr/>
              <p:nvPr/>
            </p:nvSpPr>
            <p:spPr>
              <a:xfrm>
                <a:off x="3349316" y="2604677"/>
                <a:ext cx="96235" cy="14106"/>
              </a:xfrm>
              <a:custGeom>
                <a:avLst/>
                <a:gdLst/>
                <a:ahLst/>
                <a:cxnLst/>
                <a:rect l="l" t="t" r="r" b="b"/>
                <a:pathLst>
                  <a:path w="614" h="90" extrusionOk="0">
                    <a:moveTo>
                      <a:pt x="241" y="0"/>
                    </a:moveTo>
                    <a:lnTo>
                      <a:pt x="0" y="89"/>
                    </a:lnTo>
                    <a:lnTo>
                      <a:pt x="372" y="89"/>
                    </a:lnTo>
                    <a:lnTo>
                      <a:pt x="613"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 name="Google Shape;1269;p38"/>
              <p:cNvSpPr/>
              <p:nvPr/>
            </p:nvSpPr>
            <p:spPr>
              <a:xfrm>
                <a:off x="3335366" y="2598094"/>
                <a:ext cx="119902" cy="28683"/>
              </a:xfrm>
              <a:custGeom>
                <a:avLst/>
                <a:gdLst/>
                <a:ahLst/>
                <a:cxnLst/>
                <a:rect l="l" t="t" r="r" b="b"/>
                <a:pathLst>
                  <a:path w="765" h="183" extrusionOk="0">
                    <a:moveTo>
                      <a:pt x="482" y="84"/>
                    </a:moveTo>
                    <a:lnTo>
                      <a:pt x="440" y="105"/>
                    </a:lnTo>
                    <a:lnTo>
                      <a:pt x="309" y="105"/>
                    </a:lnTo>
                    <a:lnTo>
                      <a:pt x="351" y="84"/>
                    </a:lnTo>
                    <a:close/>
                    <a:moveTo>
                      <a:pt x="288" y="0"/>
                    </a:moveTo>
                    <a:lnTo>
                      <a:pt x="47" y="105"/>
                    </a:lnTo>
                    <a:lnTo>
                      <a:pt x="26" y="105"/>
                    </a:lnTo>
                    <a:lnTo>
                      <a:pt x="26" y="131"/>
                    </a:lnTo>
                    <a:lnTo>
                      <a:pt x="0" y="152"/>
                    </a:lnTo>
                    <a:lnTo>
                      <a:pt x="26" y="152"/>
                    </a:lnTo>
                    <a:lnTo>
                      <a:pt x="26" y="173"/>
                    </a:lnTo>
                    <a:lnTo>
                      <a:pt x="440" y="173"/>
                    </a:lnTo>
                    <a:cubicBezTo>
                      <a:pt x="454" y="173"/>
                      <a:pt x="459" y="183"/>
                      <a:pt x="473" y="183"/>
                    </a:cubicBezTo>
                    <a:cubicBezTo>
                      <a:pt x="480" y="183"/>
                      <a:pt x="489" y="180"/>
                      <a:pt x="503" y="173"/>
                    </a:cubicBezTo>
                    <a:lnTo>
                      <a:pt x="744" y="84"/>
                    </a:lnTo>
                    <a:lnTo>
                      <a:pt x="765" y="63"/>
                    </a:lnTo>
                    <a:lnTo>
                      <a:pt x="765" y="42"/>
                    </a:lnTo>
                    <a:lnTo>
                      <a:pt x="765" y="21"/>
                    </a:lnTo>
                    <a:lnTo>
                      <a:pt x="744"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 name="Google Shape;1270;p38"/>
              <p:cNvSpPr/>
              <p:nvPr/>
            </p:nvSpPr>
            <p:spPr>
              <a:xfrm>
                <a:off x="3294302" y="2625209"/>
                <a:ext cx="99527" cy="14106"/>
              </a:xfrm>
              <a:custGeom>
                <a:avLst/>
                <a:gdLst/>
                <a:ahLst/>
                <a:cxnLst/>
                <a:rect l="l" t="t" r="r" b="b"/>
                <a:pathLst>
                  <a:path w="635" h="90" extrusionOk="0">
                    <a:moveTo>
                      <a:pt x="241" y="0"/>
                    </a:moveTo>
                    <a:lnTo>
                      <a:pt x="0" y="89"/>
                    </a:lnTo>
                    <a:lnTo>
                      <a:pt x="393" y="89"/>
                    </a:lnTo>
                    <a:lnTo>
                      <a:pt x="634" y="0"/>
                    </a:lnTo>
                    <a:close/>
                  </a:path>
                </a:pathLst>
              </a:custGeom>
              <a:solidFill>
                <a:srgbClr val="00C7E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 name="Google Shape;1271;p38"/>
              <p:cNvSpPr/>
              <p:nvPr/>
            </p:nvSpPr>
            <p:spPr>
              <a:xfrm>
                <a:off x="3284428" y="2618627"/>
                <a:ext cx="120059" cy="27272"/>
              </a:xfrm>
              <a:custGeom>
                <a:avLst/>
                <a:gdLst/>
                <a:ahLst/>
                <a:cxnLst/>
                <a:rect l="l" t="t" r="r" b="b"/>
                <a:pathLst>
                  <a:path w="766" h="174" extrusionOk="0">
                    <a:moveTo>
                      <a:pt x="283" y="0"/>
                    </a:moveTo>
                    <a:lnTo>
                      <a:pt x="22" y="84"/>
                    </a:lnTo>
                    <a:lnTo>
                      <a:pt x="22" y="105"/>
                    </a:lnTo>
                    <a:lnTo>
                      <a:pt x="1" y="105"/>
                    </a:lnTo>
                    <a:lnTo>
                      <a:pt x="1" y="131"/>
                    </a:lnTo>
                    <a:lnTo>
                      <a:pt x="1" y="152"/>
                    </a:lnTo>
                    <a:lnTo>
                      <a:pt x="22" y="173"/>
                    </a:lnTo>
                    <a:lnTo>
                      <a:pt x="482" y="173"/>
                    </a:lnTo>
                    <a:lnTo>
                      <a:pt x="718" y="84"/>
                    </a:lnTo>
                    <a:lnTo>
                      <a:pt x="744" y="63"/>
                    </a:lnTo>
                    <a:lnTo>
                      <a:pt x="765" y="42"/>
                    </a:lnTo>
                    <a:lnTo>
                      <a:pt x="765" y="21"/>
                    </a:lnTo>
                    <a:lnTo>
                      <a:pt x="744"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 name="Google Shape;1272;p38"/>
              <p:cNvSpPr/>
              <p:nvPr/>
            </p:nvSpPr>
            <p:spPr>
              <a:xfrm>
                <a:off x="3216248" y="2450294"/>
                <a:ext cx="496066" cy="102818"/>
              </a:xfrm>
              <a:custGeom>
                <a:avLst/>
                <a:gdLst/>
                <a:ahLst/>
                <a:cxnLst/>
                <a:rect l="l" t="t" r="r" b="b"/>
                <a:pathLst>
                  <a:path w="3165" h="656" extrusionOk="0">
                    <a:moveTo>
                      <a:pt x="1635" y="1"/>
                    </a:moveTo>
                    <a:lnTo>
                      <a:pt x="1" y="634"/>
                    </a:lnTo>
                    <a:lnTo>
                      <a:pt x="22" y="634"/>
                    </a:lnTo>
                    <a:lnTo>
                      <a:pt x="1572" y="655"/>
                    </a:lnTo>
                    <a:lnTo>
                      <a:pt x="1593" y="655"/>
                    </a:lnTo>
                    <a:lnTo>
                      <a:pt x="3164" y="69"/>
                    </a:lnTo>
                    <a:lnTo>
                      <a:pt x="165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 name="Google Shape;1273;p38"/>
              <p:cNvSpPr/>
              <p:nvPr/>
            </p:nvSpPr>
            <p:spPr>
              <a:xfrm>
                <a:off x="3205590" y="2443711"/>
                <a:ext cx="519733" cy="119275"/>
              </a:xfrm>
              <a:custGeom>
                <a:avLst/>
                <a:gdLst/>
                <a:ahLst/>
                <a:cxnLst/>
                <a:rect l="l" t="t" r="r" b="b"/>
                <a:pathLst>
                  <a:path w="3316" h="761" extrusionOk="0">
                    <a:moveTo>
                      <a:pt x="1724" y="90"/>
                    </a:moveTo>
                    <a:lnTo>
                      <a:pt x="3033" y="132"/>
                    </a:lnTo>
                    <a:lnTo>
                      <a:pt x="1640" y="676"/>
                    </a:lnTo>
                    <a:cubicBezTo>
                      <a:pt x="1661" y="655"/>
                      <a:pt x="1640" y="655"/>
                      <a:pt x="1640" y="655"/>
                    </a:cubicBezTo>
                    <a:lnTo>
                      <a:pt x="284" y="635"/>
                    </a:lnTo>
                    <a:lnTo>
                      <a:pt x="1724" y="90"/>
                    </a:lnTo>
                    <a:close/>
                    <a:moveTo>
                      <a:pt x="1745" y="1"/>
                    </a:moveTo>
                    <a:cubicBezTo>
                      <a:pt x="1703" y="1"/>
                      <a:pt x="1703" y="1"/>
                      <a:pt x="1661" y="22"/>
                    </a:cubicBezTo>
                    <a:lnTo>
                      <a:pt x="43" y="635"/>
                    </a:lnTo>
                    <a:lnTo>
                      <a:pt x="22" y="655"/>
                    </a:lnTo>
                    <a:lnTo>
                      <a:pt x="1" y="655"/>
                    </a:lnTo>
                    <a:lnTo>
                      <a:pt x="1" y="676"/>
                    </a:lnTo>
                    <a:lnTo>
                      <a:pt x="1" y="697"/>
                    </a:lnTo>
                    <a:lnTo>
                      <a:pt x="22" y="697"/>
                    </a:lnTo>
                    <a:lnTo>
                      <a:pt x="22" y="724"/>
                    </a:lnTo>
                    <a:lnTo>
                      <a:pt x="69" y="724"/>
                    </a:lnTo>
                    <a:lnTo>
                      <a:pt x="1640" y="744"/>
                    </a:lnTo>
                    <a:cubicBezTo>
                      <a:pt x="1650" y="755"/>
                      <a:pt x="1656" y="760"/>
                      <a:pt x="1664" y="760"/>
                    </a:cubicBezTo>
                    <a:cubicBezTo>
                      <a:pt x="1671" y="760"/>
                      <a:pt x="1682" y="755"/>
                      <a:pt x="1703" y="744"/>
                    </a:cubicBezTo>
                    <a:lnTo>
                      <a:pt x="3274" y="153"/>
                    </a:lnTo>
                    <a:lnTo>
                      <a:pt x="3295" y="132"/>
                    </a:lnTo>
                    <a:lnTo>
                      <a:pt x="3316" y="111"/>
                    </a:lnTo>
                    <a:lnTo>
                      <a:pt x="3295" y="90"/>
                    </a:lnTo>
                    <a:lnTo>
                      <a:pt x="3274" y="69"/>
                    </a:lnTo>
                    <a:lnTo>
                      <a:pt x="3232" y="69"/>
                    </a:lnTo>
                    <a:lnTo>
                      <a:pt x="1745"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 name="Google Shape;1274;p38"/>
              <p:cNvSpPr/>
              <p:nvPr/>
            </p:nvSpPr>
            <p:spPr>
              <a:xfrm>
                <a:off x="3749773" y="1711605"/>
                <a:ext cx="1176453" cy="975205"/>
              </a:xfrm>
              <a:custGeom>
                <a:avLst/>
                <a:gdLst/>
                <a:ahLst/>
                <a:cxnLst/>
                <a:rect l="l" t="t" r="r" b="b"/>
                <a:pathLst>
                  <a:path w="7506" h="6222" extrusionOk="0">
                    <a:moveTo>
                      <a:pt x="7306" y="1"/>
                    </a:moveTo>
                    <a:lnTo>
                      <a:pt x="2593" y="1226"/>
                    </a:lnTo>
                    <a:cubicBezTo>
                      <a:pt x="2530" y="1226"/>
                      <a:pt x="2441" y="1310"/>
                      <a:pt x="2399" y="1399"/>
                    </a:cubicBezTo>
                    <a:lnTo>
                      <a:pt x="22" y="5960"/>
                    </a:lnTo>
                    <a:cubicBezTo>
                      <a:pt x="1" y="5981"/>
                      <a:pt x="1" y="6023"/>
                      <a:pt x="22" y="6023"/>
                    </a:cubicBezTo>
                    <a:lnTo>
                      <a:pt x="195" y="6222"/>
                    </a:lnTo>
                    <a:lnTo>
                      <a:pt x="498" y="5918"/>
                    </a:lnTo>
                    <a:lnTo>
                      <a:pt x="498" y="5850"/>
                    </a:lnTo>
                    <a:lnTo>
                      <a:pt x="4342" y="4431"/>
                    </a:lnTo>
                    <a:cubicBezTo>
                      <a:pt x="4384" y="4410"/>
                      <a:pt x="4452" y="4347"/>
                      <a:pt x="4494" y="4300"/>
                    </a:cubicBezTo>
                    <a:lnTo>
                      <a:pt x="7024" y="524"/>
                    </a:lnTo>
                    <a:lnTo>
                      <a:pt x="7092" y="571"/>
                    </a:lnTo>
                    <a:lnTo>
                      <a:pt x="7505" y="241"/>
                    </a:lnTo>
                    <a:lnTo>
                      <a:pt x="73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 name="Google Shape;1275;p38"/>
              <p:cNvSpPr/>
              <p:nvPr/>
            </p:nvSpPr>
            <p:spPr>
              <a:xfrm>
                <a:off x="3742406" y="1701731"/>
                <a:ext cx="1190402" cy="991662"/>
              </a:xfrm>
              <a:custGeom>
                <a:avLst/>
                <a:gdLst/>
                <a:ahLst/>
                <a:cxnLst/>
                <a:rect l="l" t="t" r="r" b="b"/>
                <a:pathLst>
                  <a:path w="7595" h="6327" extrusionOk="0">
                    <a:moveTo>
                      <a:pt x="7332" y="111"/>
                    </a:moveTo>
                    <a:lnTo>
                      <a:pt x="7463" y="283"/>
                    </a:lnTo>
                    <a:lnTo>
                      <a:pt x="7139" y="566"/>
                    </a:lnTo>
                    <a:lnTo>
                      <a:pt x="7092" y="545"/>
                    </a:lnTo>
                    <a:lnTo>
                      <a:pt x="7029" y="545"/>
                    </a:lnTo>
                    <a:lnTo>
                      <a:pt x="4499" y="4342"/>
                    </a:lnTo>
                    <a:cubicBezTo>
                      <a:pt x="4452" y="4384"/>
                      <a:pt x="4389" y="4431"/>
                      <a:pt x="4368" y="4431"/>
                    </a:cubicBezTo>
                    <a:lnTo>
                      <a:pt x="524" y="5871"/>
                    </a:lnTo>
                    <a:lnTo>
                      <a:pt x="483" y="5934"/>
                    </a:lnTo>
                    <a:lnTo>
                      <a:pt x="504" y="5955"/>
                    </a:lnTo>
                    <a:lnTo>
                      <a:pt x="242" y="6217"/>
                    </a:lnTo>
                    <a:lnTo>
                      <a:pt x="111" y="6044"/>
                    </a:lnTo>
                    <a:lnTo>
                      <a:pt x="2488" y="1483"/>
                    </a:lnTo>
                    <a:cubicBezTo>
                      <a:pt x="2509" y="1441"/>
                      <a:pt x="2535" y="1420"/>
                      <a:pt x="2577" y="1373"/>
                    </a:cubicBezTo>
                    <a:cubicBezTo>
                      <a:pt x="2598" y="1352"/>
                      <a:pt x="2640" y="1331"/>
                      <a:pt x="2640" y="1331"/>
                    </a:cubicBezTo>
                    <a:lnTo>
                      <a:pt x="7332" y="111"/>
                    </a:lnTo>
                    <a:close/>
                    <a:moveTo>
                      <a:pt x="7332" y="1"/>
                    </a:moveTo>
                    <a:lnTo>
                      <a:pt x="2619" y="1221"/>
                    </a:lnTo>
                    <a:cubicBezTo>
                      <a:pt x="2577" y="1242"/>
                      <a:pt x="2535" y="1268"/>
                      <a:pt x="2488" y="1310"/>
                    </a:cubicBezTo>
                    <a:cubicBezTo>
                      <a:pt x="2467" y="1352"/>
                      <a:pt x="2425" y="1399"/>
                      <a:pt x="2405" y="1441"/>
                    </a:cubicBezTo>
                    <a:lnTo>
                      <a:pt x="22" y="6002"/>
                    </a:lnTo>
                    <a:cubicBezTo>
                      <a:pt x="1" y="6023"/>
                      <a:pt x="1" y="6044"/>
                      <a:pt x="1" y="6065"/>
                    </a:cubicBezTo>
                    <a:cubicBezTo>
                      <a:pt x="1" y="6078"/>
                      <a:pt x="8" y="6099"/>
                      <a:pt x="24" y="6115"/>
                    </a:cubicBezTo>
                    <a:lnTo>
                      <a:pt x="24" y="6115"/>
                    </a:lnTo>
                    <a:lnTo>
                      <a:pt x="221" y="6327"/>
                    </a:lnTo>
                    <a:lnTo>
                      <a:pt x="284" y="6327"/>
                    </a:lnTo>
                    <a:lnTo>
                      <a:pt x="593" y="6002"/>
                    </a:lnTo>
                    <a:lnTo>
                      <a:pt x="614" y="5955"/>
                    </a:lnTo>
                    <a:lnTo>
                      <a:pt x="4410" y="4541"/>
                    </a:lnTo>
                    <a:cubicBezTo>
                      <a:pt x="4473" y="4515"/>
                      <a:pt x="4541" y="4452"/>
                      <a:pt x="4583" y="4384"/>
                    </a:cubicBezTo>
                    <a:lnTo>
                      <a:pt x="7071" y="655"/>
                    </a:lnTo>
                    <a:lnTo>
                      <a:pt x="7118" y="676"/>
                    </a:lnTo>
                    <a:lnTo>
                      <a:pt x="7181" y="676"/>
                    </a:lnTo>
                    <a:lnTo>
                      <a:pt x="7573" y="352"/>
                    </a:lnTo>
                    <a:lnTo>
                      <a:pt x="7594" y="263"/>
                    </a:lnTo>
                    <a:lnTo>
                      <a:pt x="7421" y="43"/>
                    </a:lnTo>
                    <a:lnTo>
                      <a:pt x="7421" y="64"/>
                    </a:lnTo>
                    <a:cubicBezTo>
                      <a:pt x="7421" y="43"/>
                      <a:pt x="7421" y="43"/>
                      <a:pt x="7401" y="22"/>
                    </a:cubicBezTo>
                    <a:cubicBezTo>
                      <a:pt x="7401" y="22"/>
                      <a:pt x="7380" y="1"/>
                      <a:pt x="7353"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 name="Google Shape;1276;p38"/>
              <p:cNvSpPr/>
              <p:nvPr/>
            </p:nvSpPr>
            <p:spPr>
              <a:xfrm>
                <a:off x="3777515" y="1745460"/>
                <a:ext cx="1148554" cy="942291"/>
              </a:xfrm>
              <a:custGeom>
                <a:avLst/>
                <a:gdLst/>
                <a:ahLst/>
                <a:cxnLst/>
                <a:rect l="l" t="t" r="r" b="b"/>
                <a:pathLst>
                  <a:path w="7328" h="6012" extrusionOk="0">
                    <a:moveTo>
                      <a:pt x="7301" y="0"/>
                    </a:moveTo>
                    <a:cubicBezTo>
                      <a:pt x="7297" y="0"/>
                      <a:pt x="7292" y="2"/>
                      <a:pt x="7287" y="4"/>
                    </a:cubicBezTo>
                    <a:lnTo>
                      <a:pt x="2615" y="1204"/>
                    </a:lnTo>
                    <a:cubicBezTo>
                      <a:pt x="2547" y="1225"/>
                      <a:pt x="2484" y="1314"/>
                      <a:pt x="2442" y="1382"/>
                    </a:cubicBezTo>
                    <a:lnTo>
                      <a:pt x="18" y="5938"/>
                    </a:lnTo>
                    <a:cubicBezTo>
                      <a:pt x="1" y="5976"/>
                      <a:pt x="11" y="6012"/>
                      <a:pt x="53" y="6012"/>
                    </a:cubicBezTo>
                    <a:cubicBezTo>
                      <a:pt x="63" y="6012"/>
                      <a:pt x="73" y="6010"/>
                      <a:pt x="86" y="6006"/>
                    </a:cubicBezTo>
                    <a:lnTo>
                      <a:pt x="4317" y="4414"/>
                    </a:lnTo>
                    <a:cubicBezTo>
                      <a:pt x="4359" y="4414"/>
                      <a:pt x="4427" y="4346"/>
                      <a:pt x="4448" y="4304"/>
                    </a:cubicBezTo>
                    <a:lnTo>
                      <a:pt x="7287" y="114"/>
                    </a:lnTo>
                    <a:cubicBezTo>
                      <a:pt x="7323" y="55"/>
                      <a:pt x="7328" y="0"/>
                      <a:pt x="730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 name="Google Shape;1277;p38"/>
              <p:cNvSpPr/>
              <p:nvPr/>
            </p:nvSpPr>
            <p:spPr>
              <a:xfrm>
                <a:off x="3770305" y="1736996"/>
                <a:ext cx="1162503" cy="956397"/>
              </a:xfrm>
              <a:custGeom>
                <a:avLst/>
                <a:gdLst/>
                <a:ahLst/>
                <a:cxnLst/>
                <a:rect l="l" t="t" r="r" b="b"/>
                <a:pathLst>
                  <a:path w="7417" h="6102" extrusionOk="0">
                    <a:moveTo>
                      <a:pt x="7285" y="127"/>
                    </a:moveTo>
                    <a:lnTo>
                      <a:pt x="7264" y="147"/>
                    </a:lnTo>
                    <a:lnTo>
                      <a:pt x="4452" y="4316"/>
                    </a:lnTo>
                    <a:cubicBezTo>
                      <a:pt x="4426" y="4358"/>
                      <a:pt x="4363" y="4421"/>
                      <a:pt x="4342" y="4421"/>
                    </a:cubicBezTo>
                    <a:lnTo>
                      <a:pt x="132" y="5992"/>
                    </a:lnTo>
                    <a:lnTo>
                      <a:pt x="2530" y="1478"/>
                    </a:lnTo>
                    <a:cubicBezTo>
                      <a:pt x="2551" y="1436"/>
                      <a:pt x="2572" y="1389"/>
                      <a:pt x="2593" y="1368"/>
                    </a:cubicBezTo>
                    <a:cubicBezTo>
                      <a:pt x="2640" y="1347"/>
                      <a:pt x="2661" y="1326"/>
                      <a:pt x="2682" y="1326"/>
                    </a:cubicBezTo>
                    <a:lnTo>
                      <a:pt x="7285" y="127"/>
                    </a:lnTo>
                    <a:close/>
                    <a:moveTo>
                      <a:pt x="7342" y="1"/>
                    </a:moveTo>
                    <a:cubicBezTo>
                      <a:pt x="7331" y="1"/>
                      <a:pt x="7319" y="6"/>
                      <a:pt x="7306" y="17"/>
                    </a:cubicBezTo>
                    <a:lnTo>
                      <a:pt x="2661" y="1216"/>
                    </a:lnTo>
                    <a:cubicBezTo>
                      <a:pt x="2619" y="1237"/>
                      <a:pt x="2572" y="1258"/>
                      <a:pt x="2530" y="1305"/>
                    </a:cubicBezTo>
                    <a:cubicBezTo>
                      <a:pt x="2488" y="1326"/>
                      <a:pt x="2462" y="1368"/>
                      <a:pt x="2420" y="1410"/>
                    </a:cubicBezTo>
                    <a:lnTo>
                      <a:pt x="22" y="5971"/>
                    </a:lnTo>
                    <a:cubicBezTo>
                      <a:pt x="22" y="5971"/>
                      <a:pt x="22" y="5992"/>
                      <a:pt x="1" y="6018"/>
                    </a:cubicBezTo>
                    <a:cubicBezTo>
                      <a:pt x="1" y="6039"/>
                      <a:pt x="1" y="6060"/>
                      <a:pt x="22" y="6081"/>
                    </a:cubicBezTo>
                    <a:cubicBezTo>
                      <a:pt x="43" y="6102"/>
                      <a:pt x="64" y="6102"/>
                      <a:pt x="85" y="6102"/>
                    </a:cubicBezTo>
                    <a:lnTo>
                      <a:pt x="132" y="6102"/>
                    </a:lnTo>
                    <a:lnTo>
                      <a:pt x="4384" y="4531"/>
                    </a:lnTo>
                    <a:cubicBezTo>
                      <a:pt x="4452" y="4510"/>
                      <a:pt x="4494" y="4447"/>
                      <a:pt x="4536" y="4379"/>
                    </a:cubicBezTo>
                    <a:lnTo>
                      <a:pt x="7374" y="189"/>
                    </a:lnTo>
                    <a:cubicBezTo>
                      <a:pt x="7395" y="147"/>
                      <a:pt x="7416" y="127"/>
                      <a:pt x="7416" y="79"/>
                    </a:cubicBezTo>
                    <a:cubicBezTo>
                      <a:pt x="7416" y="58"/>
                      <a:pt x="7395" y="38"/>
                      <a:pt x="7374" y="17"/>
                    </a:cubicBezTo>
                    <a:cubicBezTo>
                      <a:pt x="7364" y="6"/>
                      <a:pt x="7353" y="1"/>
                      <a:pt x="7342"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 name="Google Shape;1278;p38"/>
              <p:cNvSpPr/>
              <p:nvPr/>
            </p:nvSpPr>
            <p:spPr>
              <a:xfrm>
                <a:off x="4262766" y="1982442"/>
                <a:ext cx="294819" cy="285101"/>
              </a:xfrm>
              <a:custGeom>
                <a:avLst/>
                <a:gdLst/>
                <a:ahLst/>
                <a:cxnLst/>
                <a:rect l="l" t="t" r="r" b="b"/>
                <a:pathLst>
                  <a:path w="1881" h="1819" extrusionOk="0">
                    <a:moveTo>
                      <a:pt x="1620" y="0"/>
                    </a:moveTo>
                    <a:cubicBezTo>
                      <a:pt x="1581" y="0"/>
                      <a:pt x="1535" y="7"/>
                      <a:pt x="1483" y="22"/>
                    </a:cubicBezTo>
                    <a:cubicBezTo>
                      <a:pt x="1111" y="132"/>
                      <a:pt x="525" y="655"/>
                      <a:pt x="237" y="1153"/>
                    </a:cubicBezTo>
                    <a:cubicBezTo>
                      <a:pt x="1" y="1555"/>
                      <a:pt x="24" y="1818"/>
                      <a:pt x="254" y="1818"/>
                    </a:cubicBezTo>
                    <a:cubicBezTo>
                      <a:pt x="299" y="1818"/>
                      <a:pt x="353" y="1808"/>
                      <a:pt x="415" y="1786"/>
                    </a:cubicBezTo>
                    <a:cubicBezTo>
                      <a:pt x="787" y="1677"/>
                      <a:pt x="1310" y="1200"/>
                      <a:pt x="1593" y="718"/>
                    </a:cubicBezTo>
                    <a:cubicBezTo>
                      <a:pt x="1875" y="300"/>
                      <a:pt x="1880" y="0"/>
                      <a:pt x="162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 name="Google Shape;1279;p38"/>
              <p:cNvSpPr/>
              <p:nvPr/>
            </p:nvSpPr>
            <p:spPr>
              <a:xfrm>
                <a:off x="4258691" y="1972568"/>
                <a:ext cx="298110" cy="303909"/>
              </a:xfrm>
              <a:custGeom>
                <a:avLst/>
                <a:gdLst/>
                <a:ahLst/>
                <a:cxnLst/>
                <a:rect l="l" t="t" r="r" b="b"/>
                <a:pathLst>
                  <a:path w="1902" h="1939" extrusionOk="0">
                    <a:moveTo>
                      <a:pt x="1645" y="111"/>
                    </a:moveTo>
                    <a:cubicBezTo>
                      <a:pt x="1678" y="111"/>
                      <a:pt x="1705" y="116"/>
                      <a:pt x="1729" y="127"/>
                    </a:cubicBezTo>
                    <a:cubicBezTo>
                      <a:pt x="1750" y="147"/>
                      <a:pt x="1771" y="168"/>
                      <a:pt x="1771" y="216"/>
                    </a:cubicBezTo>
                    <a:cubicBezTo>
                      <a:pt x="1792" y="326"/>
                      <a:pt x="1729" y="519"/>
                      <a:pt x="1572" y="760"/>
                    </a:cubicBezTo>
                    <a:cubicBezTo>
                      <a:pt x="1289" y="1216"/>
                      <a:pt x="765" y="1698"/>
                      <a:pt x="420" y="1808"/>
                    </a:cubicBezTo>
                    <a:cubicBezTo>
                      <a:pt x="331" y="1829"/>
                      <a:pt x="263" y="1829"/>
                      <a:pt x="221" y="1829"/>
                    </a:cubicBezTo>
                    <a:cubicBezTo>
                      <a:pt x="179" y="1808"/>
                      <a:pt x="158" y="1787"/>
                      <a:pt x="158" y="1740"/>
                    </a:cubicBezTo>
                    <a:cubicBezTo>
                      <a:pt x="132" y="1656"/>
                      <a:pt x="158" y="1478"/>
                      <a:pt x="310" y="1242"/>
                    </a:cubicBezTo>
                    <a:cubicBezTo>
                      <a:pt x="462" y="1001"/>
                      <a:pt x="655" y="739"/>
                      <a:pt x="896" y="540"/>
                    </a:cubicBezTo>
                    <a:cubicBezTo>
                      <a:pt x="1116" y="326"/>
                      <a:pt x="1357" y="168"/>
                      <a:pt x="1530" y="127"/>
                    </a:cubicBezTo>
                    <a:cubicBezTo>
                      <a:pt x="1574" y="116"/>
                      <a:pt x="1612" y="111"/>
                      <a:pt x="1645" y="111"/>
                    </a:cubicBezTo>
                    <a:close/>
                    <a:moveTo>
                      <a:pt x="1640" y="1"/>
                    </a:moveTo>
                    <a:cubicBezTo>
                      <a:pt x="1597" y="1"/>
                      <a:pt x="1554" y="6"/>
                      <a:pt x="1509" y="17"/>
                    </a:cubicBezTo>
                    <a:cubicBezTo>
                      <a:pt x="1289" y="85"/>
                      <a:pt x="1048" y="257"/>
                      <a:pt x="813" y="456"/>
                    </a:cubicBezTo>
                    <a:cubicBezTo>
                      <a:pt x="593" y="671"/>
                      <a:pt x="373" y="933"/>
                      <a:pt x="221" y="1195"/>
                    </a:cubicBezTo>
                    <a:cubicBezTo>
                      <a:pt x="69" y="1436"/>
                      <a:pt x="1" y="1635"/>
                      <a:pt x="48" y="1787"/>
                    </a:cubicBezTo>
                    <a:cubicBezTo>
                      <a:pt x="69" y="1849"/>
                      <a:pt x="111" y="1918"/>
                      <a:pt x="200" y="1939"/>
                    </a:cubicBezTo>
                    <a:cubicBezTo>
                      <a:pt x="263" y="1939"/>
                      <a:pt x="352" y="1939"/>
                      <a:pt x="441" y="1918"/>
                    </a:cubicBezTo>
                    <a:cubicBezTo>
                      <a:pt x="833" y="1787"/>
                      <a:pt x="1357" y="1305"/>
                      <a:pt x="1661" y="823"/>
                    </a:cubicBezTo>
                    <a:cubicBezTo>
                      <a:pt x="1834" y="561"/>
                      <a:pt x="1902" y="367"/>
                      <a:pt x="1881" y="195"/>
                    </a:cubicBezTo>
                    <a:cubicBezTo>
                      <a:pt x="1881" y="127"/>
                      <a:pt x="1834" y="64"/>
                      <a:pt x="1771" y="17"/>
                    </a:cubicBezTo>
                    <a:cubicBezTo>
                      <a:pt x="1726" y="6"/>
                      <a:pt x="1683" y="1"/>
                      <a:pt x="1640"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 name="Google Shape;1280;p38"/>
              <p:cNvSpPr/>
              <p:nvPr/>
            </p:nvSpPr>
            <p:spPr>
              <a:xfrm>
                <a:off x="2384770" y="1599226"/>
                <a:ext cx="622395" cy="1022853"/>
              </a:xfrm>
              <a:custGeom>
                <a:avLst/>
                <a:gdLst/>
                <a:ahLst/>
                <a:cxnLst/>
                <a:rect l="l" t="t" r="r" b="b"/>
                <a:pathLst>
                  <a:path w="3971" h="6526" extrusionOk="0">
                    <a:moveTo>
                      <a:pt x="1551" y="0"/>
                    </a:moveTo>
                    <a:lnTo>
                      <a:pt x="1" y="414"/>
                    </a:lnTo>
                    <a:lnTo>
                      <a:pt x="2117" y="6525"/>
                    </a:lnTo>
                    <a:cubicBezTo>
                      <a:pt x="2991" y="6174"/>
                      <a:pt x="3971" y="5981"/>
                      <a:pt x="3971" y="5981"/>
                    </a:cubicBezTo>
                    <a:lnTo>
                      <a:pt x="155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 name="Google Shape;1281;p38"/>
              <p:cNvSpPr/>
              <p:nvPr/>
            </p:nvSpPr>
            <p:spPr>
              <a:xfrm>
                <a:off x="2375053" y="1588412"/>
                <a:ext cx="639479" cy="1043542"/>
              </a:xfrm>
              <a:custGeom>
                <a:avLst/>
                <a:gdLst/>
                <a:ahLst/>
                <a:cxnLst/>
                <a:rect l="l" t="t" r="r" b="b"/>
                <a:pathLst>
                  <a:path w="4080" h="6658" extrusionOk="0">
                    <a:moveTo>
                      <a:pt x="1571" y="132"/>
                    </a:moveTo>
                    <a:lnTo>
                      <a:pt x="3970" y="6002"/>
                    </a:lnTo>
                    <a:cubicBezTo>
                      <a:pt x="3902" y="6023"/>
                      <a:pt x="3032" y="6201"/>
                      <a:pt x="2226" y="6526"/>
                    </a:cubicBezTo>
                    <a:lnTo>
                      <a:pt x="131" y="504"/>
                    </a:lnTo>
                    <a:lnTo>
                      <a:pt x="1571" y="132"/>
                    </a:lnTo>
                    <a:close/>
                    <a:moveTo>
                      <a:pt x="1592" y="1"/>
                    </a:moveTo>
                    <a:lnTo>
                      <a:pt x="42" y="420"/>
                    </a:lnTo>
                    <a:lnTo>
                      <a:pt x="0" y="483"/>
                    </a:lnTo>
                    <a:lnTo>
                      <a:pt x="2137" y="6615"/>
                    </a:lnTo>
                    <a:lnTo>
                      <a:pt x="2200" y="6657"/>
                    </a:lnTo>
                    <a:cubicBezTo>
                      <a:pt x="3053" y="6311"/>
                      <a:pt x="4033" y="6092"/>
                      <a:pt x="4033" y="6092"/>
                    </a:cubicBezTo>
                    <a:lnTo>
                      <a:pt x="4080" y="6023"/>
                    </a:lnTo>
                    <a:lnTo>
                      <a:pt x="1655" y="48"/>
                    </a:lnTo>
                    <a:lnTo>
                      <a:pt x="1592"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 name="Google Shape;1282;p38"/>
              <p:cNvSpPr/>
              <p:nvPr/>
            </p:nvSpPr>
            <p:spPr>
              <a:xfrm>
                <a:off x="2768143" y="1551579"/>
                <a:ext cx="352340" cy="698098"/>
              </a:xfrm>
              <a:custGeom>
                <a:avLst/>
                <a:gdLst/>
                <a:ahLst/>
                <a:cxnLst/>
                <a:rect l="l" t="t" r="r" b="b"/>
                <a:pathLst>
                  <a:path w="2248" h="4454" extrusionOk="0">
                    <a:moveTo>
                      <a:pt x="1" y="0"/>
                    </a:moveTo>
                    <a:cubicBezTo>
                      <a:pt x="1" y="0"/>
                      <a:pt x="42" y="1069"/>
                      <a:pt x="283" y="1786"/>
                    </a:cubicBezTo>
                    <a:cubicBezTo>
                      <a:pt x="503" y="2530"/>
                      <a:pt x="1441" y="4363"/>
                      <a:pt x="1441" y="4363"/>
                    </a:cubicBezTo>
                    <a:cubicBezTo>
                      <a:pt x="1441" y="4363"/>
                      <a:pt x="1601" y="4454"/>
                      <a:pt x="1754" y="4454"/>
                    </a:cubicBezTo>
                    <a:cubicBezTo>
                      <a:pt x="1812" y="4454"/>
                      <a:pt x="1870" y="4441"/>
                      <a:pt x="1917" y="4405"/>
                    </a:cubicBezTo>
                    <a:cubicBezTo>
                      <a:pt x="2095" y="4274"/>
                      <a:pt x="2247" y="4101"/>
                      <a:pt x="2137" y="3619"/>
                    </a:cubicBezTo>
                    <a:cubicBezTo>
                      <a:pt x="2027" y="3116"/>
                      <a:pt x="1896" y="2813"/>
                      <a:pt x="1896" y="2813"/>
                    </a:cubicBezTo>
                    <a:cubicBezTo>
                      <a:pt x="1896" y="2813"/>
                      <a:pt x="1854" y="2682"/>
                      <a:pt x="1744" y="2619"/>
                    </a:cubicBezTo>
                    <a:cubicBezTo>
                      <a:pt x="1695" y="2588"/>
                      <a:pt x="1646" y="2580"/>
                      <a:pt x="1606" y="2580"/>
                    </a:cubicBezTo>
                    <a:cubicBezTo>
                      <a:pt x="1558" y="2580"/>
                      <a:pt x="1525" y="2593"/>
                      <a:pt x="1525" y="2593"/>
                    </a:cubicBezTo>
                    <a:cubicBezTo>
                      <a:pt x="1525" y="2593"/>
                      <a:pt x="1352" y="870"/>
                      <a:pt x="1179" y="435"/>
                    </a:cubicBezTo>
                    <a:cubicBezTo>
                      <a:pt x="980" y="0"/>
                      <a:pt x="393" y="21"/>
                      <a:pt x="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 name="Google Shape;1283;p38"/>
              <p:cNvSpPr/>
              <p:nvPr/>
            </p:nvSpPr>
            <p:spPr>
              <a:xfrm>
                <a:off x="2757486" y="1540921"/>
                <a:ext cx="362998" cy="717533"/>
              </a:xfrm>
              <a:custGeom>
                <a:avLst/>
                <a:gdLst/>
                <a:ahLst/>
                <a:cxnLst/>
                <a:rect l="l" t="t" r="r" b="b"/>
                <a:pathLst>
                  <a:path w="2316" h="4578" extrusionOk="0">
                    <a:moveTo>
                      <a:pt x="131" y="110"/>
                    </a:moveTo>
                    <a:lnTo>
                      <a:pt x="131" y="110"/>
                    </a:lnTo>
                    <a:cubicBezTo>
                      <a:pt x="309" y="131"/>
                      <a:pt x="524" y="131"/>
                      <a:pt x="723" y="173"/>
                    </a:cubicBezTo>
                    <a:cubicBezTo>
                      <a:pt x="938" y="220"/>
                      <a:pt x="1116" y="330"/>
                      <a:pt x="1179" y="524"/>
                    </a:cubicBezTo>
                    <a:cubicBezTo>
                      <a:pt x="1268" y="723"/>
                      <a:pt x="1357" y="1268"/>
                      <a:pt x="1420" y="1744"/>
                    </a:cubicBezTo>
                    <a:cubicBezTo>
                      <a:pt x="1488" y="2247"/>
                      <a:pt x="1530" y="2687"/>
                      <a:pt x="1530" y="2687"/>
                    </a:cubicBezTo>
                    <a:lnTo>
                      <a:pt x="1619" y="2729"/>
                    </a:lnTo>
                    <a:cubicBezTo>
                      <a:pt x="1619" y="2729"/>
                      <a:pt x="1656" y="2710"/>
                      <a:pt x="1707" y="2710"/>
                    </a:cubicBezTo>
                    <a:cubicBezTo>
                      <a:pt x="1733" y="2710"/>
                      <a:pt x="1762" y="2715"/>
                      <a:pt x="1792" y="2729"/>
                    </a:cubicBezTo>
                    <a:cubicBezTo>
                      <a:pt x="1854" y="2792"/>
                      <a:pt x="1902" y="2901"/>
                      <a:pt x="1902" y="2901"/>
                    </a:cubicBezTo>
                    <a:cubicBezTo>
                      <a:pt x="1902" y="2901"/>
                      <a:pt x="2053" y="3210"/>
                      <a:pt x="2142" y="3687"/>
                    </a:cubicBezTo>
                    <a:cubicBezTo>
                      <a:pt x="2205" y="3928"/>
                      <a:pt x="2184" y="4080"/>
                      <a:pt x="2142" y="4190"/>
                    </a:cubicBezTo>
                    <a:cubicBezTo>
                      <a:pt x="2095" y="4300"/>
                      <a:pt x="2032" y="4363"/>
                      <a:pt x="1943" y="4431"/>
                    </a:cubicBezTo>
                    <a:cubicBezTo>
                      <a:pt x="1907" y="4455"/>
                      <a:pt x="1861" y="4465"/>
                      <a:pt x="1811" y="4465"/>
                    </a:cubicBezTo>
                    <a:cubicBezTo>
                      <a:pt x="1776" y="4465"/>
                      <a:pt x="1739" y="4460"/>
                      <a:pt x="1703" y="4452"/>
                    </a:cubicBezTo>
                    <a:cubicBezTo>
                      <a:pt x="1619" y="4431"/>
                      <a:pt x="1551" y="4389"/>
                      <a:pt x="1551" y="4389"/>
                    </a:cubicBezTo>
                    <a:cubicBezTo>
                      <a:pt x="1551" y="4363"/>
                      <a:pt x="1310" y="3928"/>
                      <a:pt x="1069" y="3383"/>
                    </a:cubicBezTo>
                    <a:cubicBezTo>
                      <a:pt x="807" y="2839"/>
                      <a:pt x="503" y="2205"/>
                      <a:pt x="393" y="1854"/>
                    </a:cubicBezTo>
                    <a:cubicBezTo>
                      <a:pt x="179" y="1179"/>
                      <a:pt x="131" y="220"/>
                      <a:pt x="131" y="110"/>
                    </a:cubicBezTo>
                    <a:close/>
                    <a:moveTo>
                      <a:pt x="69" y="0"/>
                    </a:moveTo>
                    <a:lnTo>
                      <a:pt x="1" y="68"/>
                    </a:lnTo>
                    <a:cubicBezTo>
                      <a:pt x="1" y="68"/>
                      <a:pt x="69" y="1137"/>
                      <a:pt x="283" y="1875"/>
                    </a:cubicBezTo>
                    <a:cubicBezTo>
                      <a:pt x="414" y="2247"/>
                      <a:pt x="702" y="2881"/>
                      <a:pt x="964" y="3425"/>
                    </a:cubicBezTo>
                    <a:cubicBezTo>
                      <a:pt x="1226" y="3996"/>
                      <a:pt x="1462" y="4452"/>
                      <a:pt x="1462" y="4452"/>
                    </a:cubicBezTo>
                    <a:lnTo>
                      <a:pt x="1488" y="4473"/>
                    </a:lnTo>
                    <a:cubicBezTo>
                      <a:pt x="1488" y="4473"/>
                      <a:pt x="1551" y="4520"/>
                      <a:pt x="1661" y="4541"/>
                    </a:cubicBezTo>
                    <a:cubicBezTo>
                      <a:pt x="1716" y="4562"/>
                      <a:pt x="1776" y="4577"/>
                      <a:pt x="1836" y="4577"/>
                    </a:cubicBezTo>
                    <a:cubicBezTo>
                      <a:pt x="1896" y="4577"/>
                      <a:pt x="1956" y="4562"/>
                      <a:pt x="2011" y="4520"/>
                    </a:cubicBezTo>
                    <a:cubicBezTo>
                      <a:pt x="2095" y="4452"/>
                      <a:pt x="2184" y="4363"/>
                      <a:pt x="2247" y="4232"/>
                    </a:cubicBezTo>
                    <a:cubicBezTo>
                      <a:pt x="2294" y="4101"/>
                      <a:pt x="2315" y="3928"/>
                      <a:pt x="2247" y="3666"/>
                    </a:cubicBezTo>
                    <a:cubicBezTo>
                      <a:pt x="2142" y="3184"/>
                      <a:pt x="2011" y="2881"/>
                      <a:pt x="2011" y="2881"/>
                    </a:cubicBezTo>
                    <a:cubicBezTo>
                      <a:pt x="2011" y="2881"/>
                      <a:pt x="1964" y="2729"/>
                      <a:pt x="1833" y="2640"/>
                    </a:cubicBezTo>
                    <a:cubicBezTo>
                      <a:pt x="1798" y="2613"/>
                      <a:pt x="1764" y="2605"/>
                      <a:pt x="1735" y="2605"/>
                    </a:cubicBezTo>
                    <a:cubicBezTo>
                      <a:pt x="1696" y="2605"/>
                      <a:pt x="1664" y="2619"/>
                      <a:pt x="1640" y="2619"/>
                    </a:cubicBezTo>
                    <a:cubicBezTo>
                      <a:pt x="1640" y="2598"/>
                      <a:pt x="1593" y="2205"/>
                      <a:pt x="1530" y="1744"/>
                    </a:cubicBezTo>
                    <a:cubicBezTo>
                      <a:pt x="1462" y="1247"/>
                      <a:pt x="1378" y="723"/>
                      <a:pt x="1289" y="482"/>
                    </a:cubicBezTo>
                    <a:cubicBezTo>
                      <a:pt x="1179" y="241"/>
                      <a:pt x="964" y="131"/>
                      <a:pt x="744" y="68"/>
                    </a:cubicBezTo>
                    <a:cubicBezTo>
                      <a:pt x="503" y="21"/>
                      <a:pt x="262" y="21"/>
                      <a:pt x="6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 name="Google Shape;1284;p38"/>
              <p:cNvSpPr/>
              <p:nvPr/>
            </p:nvSpPr>
            <p:spPr>
              <a:xfrm>
                <a:off x="3150576" y="2057204"/>
                <a:ext cx="602646" cy="352184"/>
              </a:xfrm>
              <a:custGeom>
                <a:avLst/>
                <a:gdLst/>
                <a:ahLst/>
                <a:cxnLst/>
                <a:rect l="l" t="t" r="r" b="b"/>
                <a:pathLst>
                  <a:path w="3845" h="2247" extrusionOk="0">
                    <a:moveTo>
                      <a:pt x="1116" y="0"/>
                    </a:moveTo>
                    <a:cubicBezTo>
                      <a:pt x="834" y="0"/>
                      <a:pt x="289" y="461"/>
                      <a:pt x="179" y="744"/>
                    </a:cubicBezTo>
                    <a:cubicBezTo>
                      <a:pt x="69" y="1048"/>
                      <a:pt x="1" y="1592"/>
                      <a:pt x="158" y="1901"/>
                    </a:cubicBezTo>
                    <a:cubicBezTo>
                      <a:pt x="237" y="2048"/>
                      <a:pt x="368" y="2083"/>
                      <a:pt x="476" y="2083"/>
                    </a:cubicBezTo>
                    <a:cubicBezTo>
                      <a:pt x="576" y="2083"/>
                      <a:pt x="656" y="2053"/>
                      <a:pt x="656" y="2053"/>
                    </a:cubicBezTo>
                    <a:cubicBezTo>
                      <a:pt x="917" y="2116"/>
                      <a:pt x="986" y="2116"/>
                      <a:pt x="1179" y="2142"/>
                    </a:cubicBezTo>
                    <a:cubicBezTo>
                      <a:pt x="1399" y="2163"/>
                      <a:pt x="2143" y="2205"/>
                      <a:pt x="2405" y="2205"/>
                    </a:cubicBezTo>
                    <a:cubicBezTo>
                      <a:pt x="2646" y="2184"/>
                      <a:pt x="2578" y="2247"/>
                      <a:pt x="2949" y="1681"/>
                    </a:cubicBezTo>
                    <a:cubicBezTo>
                      <a:pt x="3321" y="1116"/>
                      <a:pt x="3583" y="1027"/>
                      <a:pt x="3714" y="765"/>
                    </a:cubicBezTo>
                    <a:cubicBezTo>
                      <a:pt x="3845" y="482"/>
                      <a:pt x="3646" y="262"/>
                      <a:pt x="3342" y="152"/>
                    </a:cubicBezTo>
                    <a:cubicBezTo>
                      <a:pt x="3059" y="68"/>
                      <a:pt x="1399" y="0"/>
                      <a:pt x="1116" y="0"/>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 name="Google Shape;1285;p38"/>
              <p:cNvSpPr/>
              <p:nvPr/>
            </p:nvSpPr>
            <p:spPr>
              <a:xfrm>
                <a:off x="3150576" y="2050621"/>
                <a:ext cx="599355" cy="360020"/>
              </a:xfrm>
              <a:custGeom>
                <a:avLst/>
                <a:gdLst/>
                <a:ahLst/>
                <a:cxnLst/>
                <a:rect l="l" t="t" r="r" b="b"/>
                <a:pathLst>
                  <a:path w="3824" h="2297" extrusionOk="0">
                    <a:moveTo>
                      <a:pt x="1116" y="110"/>
                    </a:moveTo>
                    <a:cubicBezTo>
                      <a:pt x="1247" y="110"/>
                      <a:pt x="1750" y="131"/>
                      <a:pt x="2227" y="152"/>
                    </a:cubicBezTo>
                    <a:cubicBezTo>
                      <a:pt x="2468" y="152"/>
                      <a:pt x="2708" y="173"/>
                      <a:pt x="2907" y="194"/>
                    </a:cubicBezTo>
                    <a:cubicBezTo>
                      <a:pt x="3122" y="220"/>
                      <a:pt x="3274" y="241"/>
                      <a:pt x="3342" y="262"/>
                    </a:cubicBezTo>
                    <a:cubicBezTo>
                      <a:pt x="3473" y="304"/>
                      <a:pt x="3583" y="372"/>
                      <a:pt x="3646" y="456"/>
                    </a:cubicBezTo>
                    <a:cubicBezTo>
                      <a:pt x="3714" y="545"/>
                      <a:pt x="3714" y="655"/>
                      <a:pt x="3667" y="786"/>
                    </a:cubicBezTo>
                    <a:cubicBezTo>
                      <a:pt x="3604" y="896"/>
                      <a:pt x="3515" y="980"/>
                      <a:pt x="3384" y="1111"/>
                    </a:cubicBezTo>
                    <a:cubicBezTo>
                      <a:pt x="3253" y="1242"/>
                      <a:pt x="3101" y="1399"/>
                      <a:pt x="2907" y="1702"/>
                    </a:cubicBezTo>
                    <a:cubicBezTo>
                      <a:pt x="2729" y="1985"/>
                      <a:pt x="2646" y="2116"/>
                      <a:pt x="2598" y="2158"/>
                    </a:cubicBezTo>
                    <a:cubicBezTo>
                      <a:pt x="2557" y="2184"/>
                      <a:pt x="2557" y="2184"/>
                      <a:pt x="2536" y="2184"/>
                    </a:cubicBezTo>
                    <a:lnTo>
                      <a:pt x="2384" y="2184"/>
                    </a:lnTo>
                    <a:cubicBezTo>
                      <a:pt x="2345" y="2188"/>
                      <a:pt x="2290" y="2189"/>
                      <a:pt x="2224" y="2189"/>
                    </a:cubicBezTo>
                    <a:cubicBezTo>
                      <a:pt x="1914" y="2189"/>
                      <a:pt x="1365" y="2154"/>
                      <a:pt x="1205" y="2137"/>
                    </a:cubicBezTo>
                    <a:cubicBezTo>
                      <a:pt x="986" y="2116"/>
                      <a:pt x="944" y="2116"/>
                      <a:pt x="682" y="2053"/>
                    </a:cubicBezTo>
                    <a:lnTo>
                      <a:pt x="635" y="2053"/>
                    </a:lnTo>
                    <a:cubicBezTo>
                      <a:pt x="635" y="2053"/>
                      <a:pt x="572" y="2074"/>
                      <a:pt x="462" y="2074"/>
                    </a:cubicBezTo>
                    <a:cubicBezTo>
                      <a:pt x="373" y="2074"/>
                      <a:pt x="263" y="2027"/>
                      <a:pt x="200" y="1922"/>
                    </a:cubicBezTo>
                    <a:cubicBezTo>
                      <a:pt x="132" y="1791"/>
                      <a:pt x="111" y="1571"/>
                      <a:pt x="111" y="1372"/>
                    </a:cubicBezTo>
                    <a:cubicBezTo>
                      <a:pt x="132" y="1158"/>
                      <a:pt x="179" y="959"/>
                      <a:pt x="242" y="807"/>
                    </a:cubicBezTo>
                    <a:cubicBezTo>
                      <a:pt x="289" y="697"/>
                      <a:pt x="441" y="503"/>
                      <a:pt x="614" y="351"/>
                    </a:cubicBezTo>
                    <a:cubicBezTo>
                      <a:pt x="813" y="220"/>
                      <a:pt x="1006" y="110"/>
                      <a:pt x="1116" y="110"/>
                    </a:cubicBezTo>
                    <a:close/>
                    <a:moveTo>
                      <a:pt x="1116" y="0"/>
                    </a:moveTo>
                    <a:cubicBezTo>
                      <a:pt x="944" y="0"/>
                      <a:pt x="745" y="131"/>
                      <a:pt x="551" y="283"/>
                    </a:cubicBezTo>
                    <a:cubicBezTo>
                      <a:pt x="373" y="435"/>
                      <a:pt x="200" y="613"/>
                      <a:pt x="132" y="786"/>
                    </a:cubicBezTo>
                    <a:cubicBezTo>
                      <a:pt x="69" y="917"/>
                      <a:pt x="27" y="1137"/>
                      <a:pt x="27" y="1351"/>
                    </a:cubicBezTo>
                    <a:cubicBezTo>
                      <a:pt x="1" y="1571"/>
                      <a:pt x="27" y="1791"/>
                      <a:pt x="111" y="1964"/>
                    </a:cubicBezTo>
                    <a:cubicBezTo>
                      <a:pt x="200" y="2116"/>
                      <a:pt x="331" y="2184"/>
                      <a:pt x="462" y="2184"/>
                    </a:cubicBezTo>
                    <a:cubicBezTo>
                      <a:pt x="572" y="2184"/>
                      <a:pt x="635" y="2158"/>
                      <a:pt x="656" y="2158"/>
                    </a:cubicBezTo>
                    <a:cubicBezTo>
                      <a:pt x="917" y="2205"/>
                      <a:pt x="986" y="2226"/>
                      <a:pt x="1179" y="2247"/>
                    </a:cubicBezTo>
                    <a:cubicBezTo>
                      <a:pt x="1354" y="2264"/>
                      <a:pt x="1856" y="2297"/>
                      <a:pt x="2188" y="2297"/>
                    </a:cubicBezTo>
                    <a:cubicBezTo>
                      <a:pt x="2275" y="2297"/>
                      <a:pt x="2350" y="2294"/>
                      <a:pt x="2405" y="2289"/>
                    </a:cubicBezTo>
                    <a:lnTo>
                      <a:pt x="2536" y="2289"/>
                    </a:lnTo>
                    <a:cubicBezTo>
                      <a:pt x="2578" y="2289"/>
                      <a:pt x="2619" y="2268"/>
                      <a:pt x="2667" y="2226"/>
                    </a:cubicBezTo>
                    <a:cubicBezTo>
                      <a:pt x="2729" y="2158"/>
                      <a:pt x="2818" y="2027"/>
                      <a:pt x="2991" y="1744"/>
                    </a:cubicBezTo>
                    <a:cubicBezTo>
                      <a:pt x="3169" y="1461"/>
                      <a:pt x="3342" y="1310"/>
                      <a:pt x="3452" y="1179"/>
                    </a:cubicBezTo>
                    <a:cubicBezTo>
                      <a:pt x="3583" y="1069"/>
                      <a:pt x="3693" y="959"/>
                      <a:pt x="3756" y="828"/>
                    </a:cubicBezTo>
                    <a:cubicBezTo>
                      <a:pt x="3824" y="676"/>
                      <a:pt x="3824" y="524"/>
                      <a:pt x="3735" y="393"/>
                    </a:cubicBezTo>
                    <a:cubicBezTo>
                      <a:pt x="3646" y="283"/>
                      <a:pt x="3515" y="194"/>
                      <a:pt x="3363" y="152"/>
                    </a:cubicBezTo>
                    <a:cubicBezTo>
                      <a:pt x="3274" y="131"/>
                      <a:pt x="3122" y="110"/>
                      <a:pt x="2928" y="89"/>
                    </a:cubicBezTo>
                    <a:cubicBezTo>
                      <a:pt x="2729" y="63"/>
                      <a:pt x="2468" y="42"/>
                      <a:pt x="2227" y="42"/>
                    </a:cubicBezTo>
                    <a:cubicBezTo>
                      <a:pt x="1750" y="21"/>
                      <a:pt x="1268" y="0"/>
                      <a:pt x="1116"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 name="Google Shape;1286;p38"/>
              <p:cNvSpPr/>
              <p:nvPr/>
            </p:nvSpPr>
            <p:spPr>
              <a:xfrm>
                <a:off x="2938828" y="1950311"/>
                <a:ext cx="462368" cy="496693"/>
              </a:xfrm>
              <a:custGeom>
                <a:avLst/>
                <a:gdLst/>
                <a:ahLst/>
                <a:cxnLst/>
                <a:rect l="l" t="t" r="r" b="b"/>
                <a:pathLst>
                  <a:path w="2950" h="3169" extrusionOk="0">
                    <a:moveTo>
                      <a:pt x="1044" y="1"/>
                    </a:moveTo>
                    <a:cubicBezTo>
                      <a:pt x="1016" y="1"/>
                      <a:pt x="996" y="3"/>
                      <a:pt x="985" y="7"/>
                    </a:cubicBezTo>
                    <a:cubicBezTo>
                      <a:pt x="854" y="49"/>
                      <a:pt x="593" y="159"/>
                      <a:pt x="305" y="619"/>
                    </a:cubicBezTo>
                    <a:cubicBezTo>
                      <a:pt x="1" y="1054"/>
                      <a:pt x="43" y="1882"/>
                      <a:pt x="331" y="2405"/>
                    </a:cubicBezTo>
                    <a:cubicBezTo>
                      <a:pt x="614" y="2955"/>
                      <a:pt x="959" y="2997"/>
                      <a:pt x="1352" y="3107"/>
                    </a:cubicBezTo>
                    <a:cubicBezTo>
                      <a:pt x="1513" y="3149"/>
                      <a:pt x="1651" y="3168"/>
                      <a:pt x="1764" y="3168"/>
                    </a:cubicBezTo>
                    <a:cubicBezTo>
                      <a:pt x="1946" y="3168"/>
                      <a:pt x="2065" y="3119"/>
                      <a:pt x="2117" y="3039"/>
                    </a:cubicBezTo>
                    <a:cubicBezTo>
                      <a:pt x="2206" y="2908"/>
                      <a:pt x="2268" y="2756"/>
                      <a:pt x="2268" y="2756"/>
                    </a:cubicBezTo>
                    <a:lnTo>
                      <a:pt x="2268" y="2756"/>
                    </a:lnTo>
                    <a:cubicBezTo>
                      <a:pt x="2268" y="2756"/>
                      <a:pt x="2218" y="2782"/>
                      <a:pt x="2148" y="2782"/>
                    </a:cubicBezTo>
                    <a:cubicBezTo>
                      <a:pt x="2088" y="2782"/>
                      <a:pt x="2014" y="2763"/>
                      <a:pt x="1944" y="2693"/>
                    </a:cubicBezTo>
                    <a:cubicBezTo>
                      <a:pt x="1813" y="2536"/>
                      <a:pt x="1420" y="2321"/>
                      <a:pt x="1724" y="1515"/>
                    </a:cubicBezTo>
                    <a:cubicBezTo>
                      <a:pt x="2018" y="722"/>
                      <a:pt x="2644" y="703"/>
                      <a:pt x="2704" y="703"/>
                    </a:cubicBezTo>
                    <a:cubicBezTo>
                      <a:pt x="2707" y="703"/>
                      <a:pt x="2708" y="703"/>
                      <a:pt x="2708" y="703"/>
                    </a:cubicBezTo>
                    <a:cubicBezTo>
                      <a:pt x="2949" y="703"/>
                      <a:pt x="2881" y="289"/>
                      <a:pt x="2488" y="206"/>
                    </a:cubicBezTo>
                    <a:cubicBezTo>
                      <a:pt x="2290" y="163"/>
                      <a:pt x="1308" y="1"/>
                      <a:pt x="104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 name="Google Shape;1287;p38"/>
              <p:cNvSpPr/>
              <p:nvPr/>
            </p:nvSpPr>
            <p:spPr>
              <a:xfrm>
                <a:off x="2945410" y="1941378"/>
                <a:ext cx="448419" cy="514404"/>
              </a:xfrm>
              <a:custGeom>
                <a:avLst/>
                <a:gdLst/>
                <a:ahLst/>
                <a:cxnLst/>
                <a:rect l="l" t="t" r="r" b="b"/>
                <a:pathLst>
                  <a:path w="2861" h="3282" extrusionOk="0">
                    <a:moveTo>
                      <a:pt x="1027" y="106"/>
                    </a:moveTo>
                    <a:cubicBezTo>
                      <a:pt x="1048" y="106"/>
                      <a:pt x="1116" y="106"/>
                      <a:pt x="1179" y="132"/>
                    </a:cubicBezTo>
                    <a:cubicBezTo>
                      <a:pt x="1310" y="132"/>
                      <a:pt x="1467" y="153"/>
                      <a:pt x="1640" y="174"/>
                    </a:cubicBezTo>
                    <a:cubicBezTo>
                      <a:pt x="1965" y="237"/>
                      <a:pt x="2336" y="305"/>
                      <a:pt x="2446" y="326"/>
                    </a:cubicBezTo>
                    <a:cubicBezTo>
                      <a:pt x="2619" y="367"/>
                      <a:pt x="2729" y="477"/>
                      <a:pt x="2750" y="566"/>
                    </a:cubicBezTo>
                    <a:cubicBezTo>
                      <a:pt x="2776" y="608"/>
                      <a:pt x="2750" y="655"/>
                      <a:pt x="2750" y="676"/>
                    </a:cubicBezTo>
                    <a:cubicBezTo>
                      <a:pt x="2729" y="697"/>
                      <a:pt x="2708" y="718"/>
                      <a:pt x="2666" y="718"/>
                    </a:cubicBezTo>
                    <a:cubicBezTo>
                      <a:pt x="2666" y="718"/>
                      <a:pt x="2653" y="717"/>
                      <a:pt x="2629" y="717"/>
                    </a:cubicBezTo>
                    <a:cubicBezTo>
                      <a:pt x="2565" y="717"/>
                      <a:pt x="2429" y="728"/>
                      <a:pt x="2274" y="807"/>
                    </a:cubicBezTo>
                    <a:cubicBezTo>
                      <a:pt x="2054" y="917"/>
                      <a:pt x="1792" y="1132"/>
                      <a:pt x="1640" y="1546"/>
                    </a:cubicBezTo>
                    <a:cubicBezTo>
                      <a:pt x="1488" y="1965"/>
                      <a:pt x="1509" y="2227"/>
                      <a:pt x="1572" y="2420"/>
                    </a:cubicBezTo>
                    <a:cubicBezTo>
                      <a:pt x="1661" y="2619"/>
                      <a:pt x="1813" y="2724"/>
                      <a:pt x="1881" y="2792"/>
                    </a:cubicBezTo>
                    <a:cubicBezTo>
                      <a:pt x="1944" y="2881"/>
                      <a:pt x="2054" y="2902"/>
                      <a:pt x="2122" y="2902"/>
                    </a:cubicBezTo>
                    <a:cubicBezTo>
                      <a:pt x="2096" y="2944"/>
                      <a:pt x="2075" y="2986"/>
                      <a:pt x="2033" y="3075"/>
                    </a:cubicBezTo>
                    <a:cubicBezTo>
                      <a:pt x="1991" y="3117"/>
                      <a:pt x="1923" y="3164"/>
                      <a:pt x="1813" y="3164"/>
                    </a:cubicBezTo>
                    <a:cubicBezTo>
                      <a:pt x="1778" y="3169"/>
                      <a:pt x="1742" y="3172"/>
                      <a:pt x="1705" y="3172"/>
                    </a:cubicBezTo>
                    <a:cubicBezTo>
                      <a:pt x="1599" y="3172"/>
                      <a:pt x="1479" y="3152"/>
                      <a:pt x="1336" y="3117"/>
                    </a:cubicBezTo>
                    <a:cubicBezTo>
                      <a:pt x="1137" y="3054"/>
                      <a:pt x="943" y="3012"/>
                      <a:pt x="786" y="2923"/>
                    </a:cubicBezTo>
                    <a:cubicBezTo>
                      <a:pt x="613" y="2834"/>
                      <a:pt x="462" y="2703"/>
                      <a:pt x="331" y="2441"/>
                    </a:cubicBezTo>
                    <a:cubicBezTo>
                      <a:pt x="200" y="2200"/>
                      <a:pt x="111" y="1855"/>
                      <a:pt x="111" y="1546"/>
                    </a:cubicBezTo>
                    <a:cubicBezTo>
                      <a:pt x="90" y="1221"/>
                      <a:pt x="179" y="917"/>
                      <a:pt x="310" y="697"/>
                    </a:cubicBezTo>
                    <a:cubicBezTo>
                      <a:pt x="593" y="263"/>
                      <a:pt x="854" y="153"/>
                      <a:pt x="943" y="106"/>
                    </a:cubicBezTo>
                    <a:close/>
                    <a:moveTo>
                      <a:pt x="1027" y="1"/>
                    </a:moveTo>
                    <a:cubicBezTo>
                      <a:pt x="985" y="1"/>
                      <a:pt x="943" y="1"/>
                      <a:pt x="917" y="22"/>
                    </a:cubicBezTo>
                    <a:cubicBezTo>
                      <a:pt x="786" y="43"/>
                      <a:pt x="524" y="195"/>
                      <a:pt x="221" y="655"/>
                    </a:cubicBezTo>
                    <a:cubicBezTo>
                      <a:pt x="69" y="870"/>
                      <a:pt x="1" y="1200"/>
                      <a:pt x="1" y="1546"/>
                    </a:cubicBezTo>
                    <a:cubicBezTo>
                      <a:pt x="1" y="1876"/>
                      <a:pt x="90" y="2227"/>
                      <a:pt x="242" y="2509"/>
                    </a:cubicBezTo>
                    <a:cubicBezTo>
                      <a:pt x="373" y="2771"/>
                      <a:pt x="551" y="2923"/>
                      <a:pt x="723" y="3033"/>
                    </a:cubicBezTo>
                    <a:cubicBezTo>
                      <a:pt x="917" y="3117"/>
                      <a:pt x="1116" y="3164"/>
                      <a:pt x="1310" y="3206"/>
                    </a:cubicBezTo>
                    <a:cubicBezTo>
                      <a:pt x="1460" y="3257"/>
                      <a:pt x="1595" y="3282"/>
                      <a:pt x="1709" y="3282"/>
                    </a:cubicBezTo>
                    <a:cubicBezTo>
                      <a:pt x="1746" y="3282"/>
                      <a:pt x="1780" y="3279"/>
                      <a:pt x="1813" y="3274"/>
                    </a:cubicBezTo>
                    <a:cubicBezTo>
                      <a:pt x="1944" y="3274"/>
                      <a:pt x="2054" y="3206"/>
                      <a:pt x="2122" y="3117"/>
                    </a:cubicBezTo>
                    <a:cubicBezTo>
                      <a:pt x="2205" y="2986"/>
                      <a:pt x="2274" y="2834"/>
                      <a:pt x="2274" y="2834"/>
                    </a:cubicBezTo>
                    <a:lnTo>
                      <a:pt x="2205" y="2771"/>
                    </a:lnTo>
                    <a:cubicBezTo>
                      <a:pt x="2205" y="2771"/>
                      <a:pt x="2164" y="2771"/>
                      <a:pt x="2122" y="2792"/>
                    </a:cubicBezTo>
                    <a:cubicBezTo>
                      <a:pt x="2054" y="2792"/>
                      <a:pt x="2012" y="2792"/>
                      <a:pt x="1944" y="2724"/>
                    </a:cubicBezTo>
                    <a:cubicBezTo>
                      <a:pt x="1881" y="2640"/>
                      <a:pt x="1750" y="2551"/>
                      <a:pt x="1682" y="2378"/>
                    </a:cubicBezTo>
                    <a:cubicBezTo>
                      <a:pt x="1619" y="2227"/>
                      <a:pt x="1598" y="1986"/>
                      <a:pt x="1750" y="1572"/>
                    </a:cubicBezTo>
                    <a:cubicBezTo>
                      <a:pt x="1881" y="1179"/>
                      <a:pt x="2122" y="1001"/>
                      <a:pt x="2315" y="917"/>
                    </a:cubicBezTo>
                    <a:cubicBezTo>
                      <a:pt x="2460" y="838"/>
                      <a:pt x="2579" y="827"/>
                      <a:pt x="2634" y="827"/>
                    </a:cubicBezTo>
                    <a:cubicBezTo>
                      <a:pt x="2655" y="827"/>
                      <a:pt x="2666" y="828"/>
                      <a:pt x="2666" y="828"/>
                    </a:cubicBezTo>
                    <a:cubicBezTo>
                      <a:pt x="2750" y="828"/>
                      <a:pt x="2797" y="786"/>
                      <a:pt x="2839" y="718"/>
                    </a:cubicBezTo>
                    <a:cubicBezTo>
                      <a:pt x="2860" y="676"/>
                      <a:pt x="2860" y="608"/>
                      <a:pt x="2860" y="525"/>
                    </a:cubicBezTo>
                    <a:cubicBezTo>
                      <a:pt x="2818" y="394"/>
                      <a:pt x="2687" y="263"/>
                      <a:pt x="2467" y="216"/>
                    </a:cubicBezTo>
                    <a:cubicBezTo>
                      <a:pt x="2336" y="195"/>
                      <a:pt x="1991" y="132"/>
                      <a:pt x="1661" y="85"/>
                    </a:cubicBezTo>
                    <a:cubicBezTo>
                      <a:pt x="1488" y="64"/>
                      <a:pt x="1310" y="22"/>
                      <a:pt x="1179" y="22"/>
                    </a:cubicBezTo>
                    <a:cubicBezTo>
                      <a:pt x="1116" y="22"/>
                      <a:pt x="1074" y="1"/>
                      <a:pt x="1027"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 name="Google Shape;1288;p38"/>
              <p:cNvSpPr/>
              <p:nvPr/>
            </p:nvSpPr>
            <p:spPr>
              <a:xfrm>
                <a:off x="2268316" y="1379955"/>
                <a:ext cx="359707" cy="301872"/>
              </a:xfrm>
              <a:custGeom>
                <a:avLst/>
                <a:gdLst/>
                <a:ahLst/>
                <a:cxnLst/>
                <a:rect l="l" t="t" r="r" b="b"/>
                <a:pathLst>
                  <a:path w="2295" h="1926" extrusionOk="0">
                    <a:moveTo>
                      <a:pt x="1812" y="1"/>
                    </a:moveTo>
                    <a:lnTo>
                      <a:pt x="110" y="69"/>
                    </a:lnTo>
                    <a:lnTo>
                      <a:pt x="0" y="1530"/>
                    </a:lnTo>
                    <a:cubicBezTo>
                      <a:pt x="0" y="1530"/>
                      <a:pt x="658" y="1926"/>
                      <a:pt x="1305" y="1926"/>
                    </a:cubicBezTo>
                    <a:cubicBezTo>
                      <a:pt x="1336" y="1926"/>
                      <a:pt x="1368" y="1925"/>
                      <a:pt x="1399" y="1923"/>
                    </a:cubicBezTo>
                    <a:cubicBezTo>
                      <a:pt x="2074" y="1881"/>
                      <a:pt x="2294" y="1462"/>
                      <a:pt x="2294" y="1462"/>
                    </a:cubicBezTo>
                    <a:lnTo>
                      <a:pt x="1812" y="1"/>
                    </a:ln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 name="Google Shape;1289;p38"/>
              <p:cNvSpPr/>
              <p:nvPr/>
            </p:nvSpPr>
            <p:spPr>
              <a:xfrm>
                <a:off x="2261734" y="1373372"/>
                <a:ext cx="376007" cy="315664"/>
              </a:xfrm>
              <a:custGeom>
                <a:avLst/>
                <a:gdLst/>
                <a:ahLst/>
                <a:cxnLst/>
                <a:rect l="l" t="t" r="r" b="b"/>
                <a:pathLst>
                  <a:path w="2399" h="2014" extrusionOk="0">
                    <a:moveTo>
                      <a:pt x="1812" y="111"/>
                    </a:moveTo>
                    <a:lnTo>
                      <a:pt x="2294" y="1483"/>
                    </a:lnTo>
                    <a:cubicBezTo>
                      <a:pt x="2268" y="1504"/>
                      <a:pt x="2247" y="1572"/>
                      <a:pt x="2116" y="1682"/>
                    </a:cubicBezTo>
                    <a:cubicBezTo>
                      <a:pt x="1985" y="1766"/>
                      <a:pt x="1770" y="1897"/>
                      <a:pt x="1441" y="1923"/>
                    </a:cubicBezTo>
                    <a:cubicBezTo>
                      <a:pt x="1409" y="1925"/>
                      <a:pt x="1376" y="1926"/>
                      <a:pt x="1344" y="1926"/>
                    </a:cubicBezTo>
                    <a:cubicBezTo>
                      <a:pt x="742" y="1926"/>
                      <a:pt x="150" y="1571"/>
                      <a:pt x="110" y="1551"/>
                    </a:cubicBezTo>
                    <a:lnTo>
                      <a:pt x="199" y="153"/>
                    </a:lnTo>
                    <a:lnTo>
                      <a:pt x="1812" y="111"/>
                    </a:lnTo>
                    <a:close/>
                    <a:moveTo>
                      <a:pt x="1854" y="1"/>
                    </a:moveTo>
                    <a:lnTo>
                      <a:pt x="152" y="43"/>
                    </a:lnTo>
                    <a:lnTo>
                      <a:pt x="110" y="111"/>
                    </a:lnTo>
                    <a:lnTo>
                      <a:pt x="0" y="1572"/>
                    </a:lnTo>
                    <a:lnTo>
                      <a:pt x="21" y="1614"/>
                    </a:lnTo>
                    <a:cubicBezTo>
                      <a:pt x="21" y="1614"/>
                      <a:pt x="648" y="2013"/>
                      <a:pt x="1297" y="2013"/>
                    </a:cubicBezTo>
                    <a:cubicBezTo>
                      <a:pt x="1345" y="2013"/>
                      <a:pt x="1393" y="2011"/>
                      <a:pt x="1441" y="2007"/>
                    </a:cubicBezTo>
                    <a:cubicBezTo>
                      <a:pt x="1791" y="1986"/>
                      <a:pt x="2032" y="1876"/>
                      <a:pt x="2184" y="1766"/>
                    </a:cubicBezTo>
                    <a:cubicBezTo>
                      <a:pt x="2336" y="1635"/>
                      <a:pt x="2399" y="1530"/>
                      <a:pt x="2399" y="1530"/>
                    </a:cubicBezTo>
                    <a:lnTo>
                      <a:pt x="2399" y="1483"/>
                    </a:lnTo>
                    <a:lnTo>
                      <a:pt x="1901" y="43"/>
                    </a:lnTo>
                    <a:lnTo>
                      <a:pt x="1854"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 name="Google Shape;1290;p38"/>
              <p:cNvSpPr/>
              <p:nvPr/>
            </p:nvSpPr>
            <p:spPr>
              <a:xfrm>
                <a:off x="2182896" y="1431677"/>
                <a:ext cx="102818" cy="136516"/>
              </a:xfrm>
              <a:custGeom>
                <a:avLst/>
                <a:gdLst/>
                <a:ahLst/>
                <a:cxnLst/>
                <a:rect l="l" t="t" r="r" b="b"/>
                <a:pathLst>
                  <a:path w="656" h="871" extrusionOk="0">
                    <a:moveTo>
                      <a:pt x="482" y="1"/>
                    </a:moveTo>
                    <a:cubicBezTo>
                      <a:pt x="414" y="1"/>
                      <a:pt x="221" y="22"/>
                      <a:pt x="153" y="85"/>
                    </a:cubicBezTo>
                    <a:cubicBezTo>
                      <a:pt x="69" y="174"/>
                      <a:pt x="1" y="325"/>
                      <a:pt x="111" y="545"/>
                    </a:cubicBezTo>
                    <a:cubicBezTo>
                      <a:pt x="221" y="765"/>
                      <a:pt x="545" y="870"/>
                      <a:pt x="545" y="870"/>
                    </a:cubicBezTo>
                    <a:lnTo>
                      <a:pt x="655" y="43"/>
                    </a:lnTo>
                    <a:cubicBezTo>
                      <a:pt x="655" y="43"/>
                      <a:pt x="545" y="1"/>
                      <a:pt x="48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 name="Google Shape;1291;p38"/>
              <p:cNvSpPr/>
              <p:nvPr/>
            </p:nvSpPr>
            <p:spPr>
              <a:xfrm>
                <a:off x="2176313" y="1421020"/>
                <a:ext cx="116768" cy="154541"/>
              </a:xfrm>
              <a:custGeom>
                <a:avLst/>
                <a:gdLst/>
                <a:ahLst/>
                <a:cxnLst/>
                <a:rect l="l" t="t" r="r" b="b"/>
                <a:pathLst>
                  <a:path w="745" h="986" extrusionOk="0">
                    <a:moveTo>
                      <a:pt x="524" y="111"/>
                    </a:moveTo>
                    <a:cubicBezTo>
                      <a:pt x="545" y="111"/>
                      <a:pt x="587" y="132"/>
                      <a:pt x="614" y="132"/>
                    </a:cubicBezTo>
                    <a:cubicBezTo>
                      <a:pt x="634" y="132"/>
                      <a:pt x="634" y="132"/>
                      <a:pt x="634" y="153"/>
                    </a:cubicBezTo>
                    <a:lnTo>
                      <a:pt x="545" y="875"/>
                    </a:lnTo>
                    <a:cubicBezTo>
                      <a:pt x="524" y="854"/>
                      <a:pt x="504" y="854"/>
                      <a:pt x="435" y="807"/>
                    </a:cubicBezTo>
                    <a:cubicBezTo>
                      <a:pt x="352" y="765"/>
                      <a:pt x="242" y="676"/>
                      <a:pt x="195" y="592"/>
                    </a:cubicBezTo>
                    <a:cubicBezTo>
                      <a:pt x="111" y="393"/>
                      <a:pt x="174" y="262"/>
                      <a:pt x="221" y="200"/>
                    </a:cubicBezTo>
                    <a:cubicBezTo>
                      <a:pt x="242" y="179"/>
                      <a:pt x="305" y="153"/>
                      <a:pt x="373" y="132"/>
                    </a:cubicBezTo>
                    <a:cubicBezTo>
                      <a:pt x="435" y="111"/>
                      <a:pt x="504" y="111"/>
                      <a:pt x="524" y="111"/>
                    </a:cubicBezTo>
                    <a:close/>
                    <a:moveTo>
                      <a:pt x="524" y="1"/>
                    </a:moveTo>
                    <a:cubicBezTo>
                      <a:pt x="483" y="1"/>
                      <a:pt x="415" y="22"/>
                      <a:pt x="352" y="22"/>
                    </a:cubicBezTo>
                    <a:cubicBezTo>
                      <a:pt x="284" y="48"/>
                      <a:pt x="195" y="69"/>
                      <a:pt x="153" y="132"/>
                    </a:cubicBezTo>
                    <a:cubicBezTo>
                      <a:pt x="64" y="221"/>
                      <a:pt x="1" y="393"/>
                      <a:pt x="111" y="634"/>
                    </a:cubicBezTo>
                    <a:cubicBezTo>
                      <a:pt x="153" y="765"/>
                      <a:pt x="284" y="854"/>
                      <a:pt x="394" y="917"/>
                    </a:cubicBezTo>
                    <a:cubicBezTo>
                      <a:pt x="483" y="964"/>
                      <a:pt x="566" y="985"/>
                      <a:pt x="566" y="985"/>
                    </a:cubicBezTo>
                    <a:lnTo>
                      <a:pt x="634" y="938"/>
                    </a:lnTo>
                    <a:lnTo>
                      <a:pt x="744" y="111"/>
                    </a:lnTo>
                    <a:lnTo>
                      <a:pt x="718" y="69"/>
                    </a:lnTo>
                    <a:cubicBezTo>
                      <a:pt x="718" y="69"/>
                      <a:pt x="697" y="48"/>
                      <a:pt x="655" y="48"/>
                    </a:cubicBezTo>
                    <a:cubicBezTo>
                      <a:pt x="614" y="22"/>
                      <a:pt x="566" y="1"/>
                      <a:pt x="524"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 name="Google Shape;1292;p38"/>
              <p:cNvSpPr/>
              <p:nvPr/>
            </p:nvSpPr>
            <p:spPr>
              <a:xfrm>
                <a:off x="2173022" y="1572111"/>
                <a:ext cx="642927" cy="1504656"/>
              </a:xfrm>
              <a:custGeom>
                <a:avLst/>
                <a:gdLst/>
                <a:ahLst/>
                <a:cxnLst/>
                <a:rect l="l" t="t" r="r" b="b"/>
                <a:pathLst>
                  <a:path w="4102" h="9600" extrusionOk="0">
                    <a:moveTo>
                      <a:pt x="477" y="0"/>
                    </a:moveTo>
                    <a:lnTo>
                      <a:pt x="22" y="131"/>
                    </a:lnTo>
                    <a:cubicBezTo>
                      <a:pt x="22" y="131"/>
                      <a:pt x="64" y="2771"/>
                      <a:pt x="43" y="3488"/>
                    </a:cubicBezTo>
                    <a:cubicBezTo>
                      <a:pt x="1" y="4211"/>
                      <a:pt x="242" y="6939"/>
                      <a:pt x="263" y="7568"/>
                    </a:cubicBezTo>
                    <a:cubicBezTo>
                      <a:pt x="305" y="8201"/>
                      <a:pt x="216" y="8201"/>
                      <a:pt x="305" y="8552"/>
                    </a:cubicBezTo>
                    <a:cubicBezTo>
                      <a:pt x="373" y="8924"/>
                      <a:pt x="566" y="9296"/>
                      <a:pt x="676" y="9448"/>
                    </a:cubicBezTo>
                    <a:cubicBezTo>
                      <a:pt x="765" y="9599"/>
                      <a:pt x="938" y="9599"/>
                      <a:pt x="938" y="9599"/>
                    </a:cubicBezTo>
                    <a:cubicBezTo>
                      <a:pt x="938" y="9599"/>
                      <a:pt x="1132" y="9469"/>
                      <a:pt x="1352" y="9055"/>
                    </a:cubicBezTo>
                    <a:cubicBezTo>
                      <a:pt x="1551" y="8662"/>
                      <a:pt x="1551" y="8379"/>
                      <a:pt x="1834" y="8007"/>
                    </a:cubicBezTo>
                    <a:cubicBezTo>
                      <a:pt x="2117" y="7636"/>
                      <a:pt x="2729" y="7243"/>
                      <a:pt x="3206" y="7002"/>
                    </a:cubicBezTo>
                    <a:cubicBezTo>
                      <a:pt x="3688" y="6740"/>
                      <a:pt x="4101" y="6677"/>
                      <a:pt x="4101" y="6677"/>
                    </a:cubicBezTo>
                    <a:lnTo>
                      <a:pt x="1441" y="435"/>
                    </a:lnTo>
                    <a:cubicBezTo>
                      <a:pt x="1441" y="435"/>
                      <a:pt x="1132" y="304"/>
                      <a:pt x="959" y="236"/>
                    </a:cubicBezTo>
                    <a:cubicBezTo>
                      <a:pt x="807" y="152"/>
                      <a:pt x="477" y="0"/>
                      <a:pt x="47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 name="Google Shape;1293;p38"/>
              <p:cNvSpPr/>
              <p:nvPr/>
            </p:nvSpPr>
            <p:spPr>
              <a:xfrm>
                <a:off x="2165655" y="1561454"/>
                <a:ext cx="656876" cy="1521897"/>
              </a:xfrm>
              <a:custGeom>
                <a:avLst/>
                <a:gdLst/>
                <a:ahLst/>
                <a:cxnLst/>
                <a:rect l="l" t="t" r="r" b="b"/>
                <a:pathLst>
                  <a:path w="4191" h="9710" extrusionOk="0">
                    <a:moveTo>
                      <a:pt x="503" y="110"/>
                    </a:moveTo>
                    <a:cubicBezTo>
                      <a:pt x="524" y="131"/>
                      <a:pt x="833" y="262"/>
                      <a:pt x="985" y="351"/>
                    </a:cubicBezTo>
                    <a:cubicBezTo>
                      <a:pt x="1137" y="435"/>
                      <a:pt x="1420" y="545"/>
                      <a:pt x="1441" y="545"/>
                    </a:cubicBezTo>
                    <a:lnTo>
                      <a:pt x="4085" y="6719"/>
                    </a:lnTo>
                    <a:cubicBezTo>
                      <a:pt x="4017" y="6719"/>
                      <a:pt x="3693" y="6787"/>
                      <a:pt x="3232" y="7007"/>
                    </a:cubicBezTo>
                    <a:cubicBezTo>
                      <a:pt x="2729" y="7269"/>
                      <a:pt x="2143" y="7662"/>
                      <a:pt x="1834" y="8055"/>
                    </a:cubicBezTo>
                    <a:cubicBezTo>
                      <a:pt x="1682" y="8227"/>
                      <a:pt x="1619" y="8400"/>
                      <a:pt x="1551" y="8578"/>
                    </a:cubicBezTo>
                    <a:cubicBezTo>
                      <a:pt x="1488" y="8751"/>
                      <a:pt x="1441" y="8903"/>
                      <a:pt x="1336" y="9102"/>
                    </a:cubicBezTo>
                    <a:cubicBezTo>
                      <a:pt x="1247" y="9296"/>
                      <a:pt x="1137" y="9427"/>
                      <a:pt x="1074" y="9516"/>
                    </a:cubicBezTo>
                    <a:cubicBezTo>
                      <a:pt x="1006" y="9578"/>
                      <a:pt x="985" y="9599"/>
                      <a:pt x="964" y="9599"/>
                    </a:cubicBezTo>
                    <a:cubicBezTo>
                      <a:pt x="964" y="9599"/>
                      <a:pt x="854" y="9599"/>
                      <a:pt x="765" y="9495"/>
                    </a:cubicBezTo>
                    <a:cubicBezTo>
                      <a:pt x="655" y="9338"/>
                      <a:pt x="462" y="8971"/>
                      <a:pt x="393" y="8620"/>
                    </a:cubicBezTo>
                    <a:cubicBezTo>
                      <a:pt x="352" y="8447"/>
                      <a:pt x="352" y="8358"/>
                      <a:pt x="373" y="8227"/>
                    </a:cubicBezTo>
                    <a:cubicBezTo>
                      <a:pt x="373" y="8117"/>
                      <a:pt x="393" y="7945"/>
                      <a:pt x="373" y="7636"/>
                    </a:cubicBezTo>
                    <a:cubicBezTo>
                      <a:pt x="352" y="7311"/>
                      <a:pt x="289" y="6483"/>
                      <a:pt x="221" y="5630"/>
                    </a:cubicBezTo>
                    <a:cubicBezTo>
                      <a:pt x="158" y="4781"/>
                      <a:pt x="111" y="3907"/>
                      <a:pt x="132" y="3556"/>
                    </a:cubicBezTo>
                    <a:cubicBezTo>
                      <a:pt x="179" y="2839"/>
                      <a:pt x="111" y="304"/>
                      <a:pt x="111" y="241"/>
                    </a:cubicBezTo>
                    <a:lnTo>
                      <a:pt x="503" y="110"/>
                    </a:lnTo>
                    <a:close/>
                    <a:moveTo>
                      <a:pt x="503" y="0"/>
                    </a:moveTo>
                    <a:lnTo>
                      <a:pt x="48" y="152"/>
                    </a:lnTo>
                    <a:lnTo>
                      <a:pt x="1" y="199"/>
                    </a:lnTo>
                    <a:cubicBezTo>
                      <a:pt x="1" y="199"/>
                      <a:pt x="69" y="2860"/>
                      <a:pt x="27" y="3556"/>
                    </a:cubicBezTo>
                    <a:cubicBezTo>
                      <a:pt x="1" y="3928"/>
                      <a:pt x="69" y="4781"/>
                      <a:pt x="111" y="5630"/>
                    </a:cubicBezTo>
                    <a:cubicBezTo>
                      <a:pt x="179" y="6483"/>
                      <a:pt x="242" y="7311"/>
                      <a:pt x="263" y="7636"/>
                    </a:cubicBezTo>
                    <a:cubicBezTo>
                      <a:pt x="289" y="7945"/>
                      <a:pt x="263" y="8117"/>
                      <a:pt x="263" y="8227"/>
                    </a:cubicBezTo>
                    <a:cubicBezTo>
                      <a:pt x="263" y="8358"/>
                      <a:pt x="263" y="8447"/>
                      <a:pt x="289" y="8641"/>
                    </a:cubicBezTo>
                    <a:cubicBezTo>
                      <a:pt x="352" y="9013"/>
                      <a:pt x="572" y="9385"/>
                      <a:pt x="682" y="9537"/>
                    </a:cubicBezTo>
                    <a:cubicBezTo>
                      <a:pt x="786" y="9709"/>
                      <a:pt x="985" y="9709"/>
                      <a:pt x="985" y="9709"/>
                    </a:cubicBezTo>
                    <a:lnTo>
                      <a:pt x="1006" y="9709"/>
                    </a:lnTo>
                    <a:cubicBezTo>
                      <a:pt x="1006" y="9709"/>
                      <a:pt x="1074" y="9667"/>
                      <a:pt x="1137" y="9578"/>
                    </a:cubicBezTo>
                    <a:cubicBezTo>
                      <a:pt x="1226" y="9495"/>
                      <a:pt x="1336" y="9364"/>
                      <a:pt x="1441" y="9165"/>
                    </a:cubicBezTo>
                    <a:cubicBezTo>
                      <a:pt x="1551" y="8945"/>
                      <a:pt x="1598" y="8772"/>
                      <a:pt x="1661" y="8599"/>
                    </a:cubicBezTo>
                    <a:cubicBezTo>
                      <a:pt x="1703" y="8447"/>
                      <a:pt x="1771" y="8290"/>
                      <a:pt x="1923" y="8117"/>
                    </a:cubicBezTo>
                    <a:cubicBezTo>
                      <a:pt x="2205" y="7746"/>
                      <a:pt x="2797" y="7353"/>
                      <a:pt x="3274" y="7112"/>
                    </a:cubicBezTo>
                    <a:cubicBezTo>
                      <a:pt x="3756" y="6876"/>
                      <a:pt x="4148" y="6787"/>
                      <a:pt x="4148" y="6787"/>
                    </a:cubicBezTo>
                    <a:lnTo>
                      <a:pt x="4190" y="6719"/>
                    </a:lnTo>
                    <a:lnTo>
                      <a:pt x="1530" y="482"/>
                    </a:lnTo>
                    <a:lnTo>
                      <a:pt x="1509" y="461"/>
                    </a:lnTo>
                    <a:cubicBezTo>
                      <a:pt x="1509" y="461"/>
                      <a:pt x="1179" y="330"/>
                      <a:pt x="1027" y="241"/>
                    </a:cubicBezTo>
                    <a:cubicBezTo>
                      <a:pt x="875" y="173"/>
                      <a:pt x="551" y="0"/>
                      <a:pt x="55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 name="Google Shape;1294;p38"/>
              <p:cNvSpPr/>
              <p:nvPr/>
            </p:nvSpPr>
            <p:spPr>
              <a:xfrm>
                <a:off x="2604042" y="1517098"/>
                <a:ext cx="595123" cy="1046676"/>
              </a:xfrm>
              <a:custGeom>
                <a:avLst/>
                <a:gdLst/>
                <a:ahLst/>
                <a:cxnLst/>
                <a:rect l="l" t="t" r="r" b="b"/>
                <a:pathLst>
                  <a:path w="3797" h="6678" extrusionOk="0">
                    <a:moveTo>
                      <a:pt x="194" y="0"/>
                    </a:moveTo>
                    <a:cubicBezTo>
                      <a:pt x="63" y="0"/>
                      <a:pt x="21" y="89"/>
                      <a:pt x="0" y="194"/>
                    </a:cubicBezTo>
                    <a:cubicBezTo>
                      <a:pt x="0" y="304"/>
                      <a:pt x="42" y="503"/>
                      <a:pt x="42" y="503"/>
                    </a:cubicBezTo>
                    <a:lnTo>
                      <a:pt x="42" y="545"/>
                    </a:lnTo>
                    <a:lnTo>
                      <a:pt x="2399" y="6677"/>
                    </a:lnTo>
                    <a:cubicBezTo>
                      <a:pt x="2399" y="6677"/>
                      <a:pt x="2661" y="6677"/>
                      <a:pt x="3074" y="6567"/>
                    </a:cubicBezTo>
                    <a:cubicBezTo>
                      <a:pt x="3556" y="6437"/>
                      <a:pt x="3797" y="6154"/>
                      <a:pt x="3797" y="6154"/>
                    </a:cubicBezTo>
                    <a:cubicBezTo>
                      <a:pt x="3797" y="6154"/>
                      <a:pt x="2357" y="3336"/>
                      <a:pt x="1917" y="2289"/>
                    </a:cubicBezTo>
                    <a:cubicBezTo>
                      <a:pt x="1482" y="1242"/>
                      <a:pt x="1089" y="220"/>
                      <a:pt x="1089" y="220"/>
                    </a:cubicBezTo>
                    <a:cubicBezTo>
                      <a:pt x="1089" y="220"/>
                      <a:pt x="325" y="0"/>
                      <a:pt x="19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 name="Google Shape;1295;p38"/>
              <p:cNvSpPr/>
              <p:nvPr/>
            </p:nvSpPr>
            <p:spPr>
              <a:xfrm>
                <a:off x="2596676" y="1508791"/>
                <a:ext cx="609072" cy="1061723"/>
              </a:xfrm>
              <a:custGeom>
                <a:avLst/>
                <a:gdLst/>
                <a:ahLst/>
                <a:cxnLst/>
                <a:rect l="l" t="t" r="r" b="b"/>
                <a:pathLst>
                  <a:path w="3886" h="6774" extrusionOk="0">
                    <a:moveTo>
                      <a:pt x="241" y="95"/>
                    </a:moveTo>
                    <a:cubicBezTo>
                      <a:pt x="262" y="95"/>
                      <a:pt x="351" y="116"/>
                      <a:pt x="440" y="142"/>
                    </a:cubicBezTo>
                    <a:cubicBezTo>
                      <a:pt x="524" y="163"/>
                      <a:pt x="613" y="184"/>
                      <a:pt x="723" y="205"/>
                    </a:cubicBezTo>
                    <a:cubicBezTo>
                      <a:pt x="917" y="273"/>
                      <a:pt x="1074" y="315"/>
                      <a:pt x="1095" y="315"/>
                    </a:cubicBezTo>
                    <a:cubicBezTo>
                      <a:pt x="1095" y="336"/>
                      <a:pt x="1487" y="1321"/>
                      <a:pt x="1922" y="2368"/>
                    </a:cubicBezTo>
                    <a:cubicBezTo>
                      <a:pt x="2357" y="3415"/>
                      <a:pt x="3755" y="6139"/>
                      <a:pt x="3776" y="6207"/>
                    </a:cubicBezTo>
                    <a:cubicBezTo>
                      <a:pt x="3755" y="6228"/>
                      <a:pt x="3561" y="6448"/>
                      <a:pt x="3100" y="6579"/>
                    </a:cubicBezTo>
                    <a:cubicBezTo>
                      <a:pt x="2848" y="6653"/>
                      <a:pt x="2669" y="6665"/>
                      <a:pt x="2571" y="6665"/>
                    </a:cubicBezTo>
                    <a:cubicBezTo>
                      <a:pt x="2524" y="6665"/>
                      <a:pt x="2496" y="6662"/>
                      <a:pt x="2488" y="6662"/>
                    </a:cubicBezTo>
                    <a:lnTo>
                      <a:pt x="157" y="577"/>
                    </a:lnTo>
                    <a:lnTo>
                      <a:pt x="157" y="556"/>
                    </a:lnTo>
                    <a:lnTo>
                      <a:pt x="157" y="535"/>
                    </a:lnTo>
                    <a:cubicBezTo>
                      <a:pt x="157" y="535"/>
                      <a:pt x="131" y="488"/>
                      <a:pt x="110" y="425"/>
                    </a:cubicBezTo>
                    <a:lnTo>
                      <a:pt x="110" y="273"/>
                    </a:lnTo>
                    <a:cubicBezTo>
                      <a:pt x="110" y="226"/>
                      <a:pt x="131" y="184"/>
                      <a:pt x="157" y="142"/>
                    </a:cubicBezTo>
                    <a:cubicBezTo>
                      <a:pt x="178" y="116"/>
                      <a:pt x="199" y="116"/>
                      <a:pt x="241" y="95"/>
                    </a:cubicBezTo>
                    <a:close/>
                    <a:moveTo>
                      <a:pt x="292" y="0"/>
                    </a:moveTo>
                    <a:cubicBezTo>
                      <a:pt x="272" y="0"/>
                      <a:pt x="255" y="4"/>
                      <a:pt x="241" y="11"/>
                    </a:cubicBezTo>
                    <a:cubicBezTo>
                      <a:pt x="178" y="11"/>
                      <a:pt x="110" y="32"/>
                      <a:pt x="68" y="74"/>
                    </a:cubicBezTo>
                    <a:cubicBezTo>
                      <a:pt x="26" y="142"/>
                      <a:pt x="26" y="184"/>
                      <a:pt x="0" y="247"/>
                    </a:cubicBezTo>
                    <a:cubicBezTo>
                      <a:pt x="0" y="315"/>
                      <a:pt x="0" y="404"/>
                      <a:pt x="26" y="446"/>
                    </a:cubicBezTo>
                    <a:cubicBezTo>
                      <a:pt x="26" y="509"/>
                      <a:pt x="47" y="556"/>
                      <a:pt x="47" y="556"/>
                    </a:cubicBezTo>
                    <a:lnTo>
                      <a:pt x="47" y="598"/>
                    </a:lnTo>
                    <a:lnTo>
                      <a:pt x="47" y="619"/>
                    </a:lnTo>
                    <a:lnTo>
                      <a:pt x="2404" y="6751"/>
                    </a:lnTo>
                    <a:lnTo>
                      <a:pt x="2446" y="6772"/>
                    </a:lnTo>
                    <a:cubicBezTo>
                      <a:pt x="2446" y="6772"/>
                      <a:pt x="2461" y="6774"/>
                      <a:pt x="2491" y="6774"/>
                    </a:cubicBezTo>
                    <a:cubicBezTo>
                      <a:pt x="2583" y="6774"/>
                      <a:pt x="2813" y="6762"/>
                      <a:pt x="3142" y="6662"/>
                    </a:cubicBezTo>
                    <a:cubicBezTo>
                      <a:pt x="3645" y="6531"/>
                      <a:pt x="3886" y="6249"/>
                      <a:pt x="3886" y="6249"/>
                    </a:cubicBezTo>
                    <a:lnTo>
                      <a:pt x="3886" y="6186"/>
                    </a:lnTo>
                    <a:cubicBezTo>
                      <a:pt x="3886" y="6186"/>
                      <a:pt x="2446" y="3368"/>
                      <a:pt x="2011" y="2321"/>
                    </a:cubicBezTo>
                    <a:cubicBezTo>
                      <a:pt x="1597" y="1274"/>
                      <a:pt x="1178" y="247"/>
                      <a:pt x="1178" y="247"/>
                    </a:cubicBezTo>
                    <a:lnTo>
                      <a:pt x="1136" y="226"/>
                    </a:lnTo>
                    <a:cubicBezTo>
                      <a:pt x="1136" y="226"/>
                      <a:pt x="964" y="163"/>
                      <a:pt x="744" y="95"/>
                    </a:cubicBezTo>
                    <a:cubicBezTo>
                      <a:pt x="655" y="74"/>
                      <a:pt x="550" y="53"/>
                      <a:pt x="461" y="32"/>
                    </a:cubicBezTo>
                    <a:cubicBezTo>
                      <a:pt x="399" y="18"/>
                      <a:pt x="339" y="0"/>
                      <a:pt x="292"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 name="Google Shape;1296;p38"/>
              <p:cNvSpPr/>
              <p:nvPr/>
            </p:nvSpPr>
            <p:spPr>
              <a:xfrm>
                <a:off x="2108290" y="1424311"/>
                <a:ext cx="273503" cy="342466"/>
              </a:xfrm>
              <a:custGeom>
                <a:avLst/>
                <a:gdLst/>
                <a:ahLst/>
                <a:cxnLst/>
                <a:rect l="l" t="t" r="r" b="b"/>
                <a:pathLst>
                  <a:path w="1745" h="2185" extrusionOk="0">
                    <a:moveTo>
                      <a:pt x="1110" y="1"/>
                    </a:moveTo>
                    <a:cubicBezTo>
                      <a:pt x="1110" y="1"/>
                      <a:pt x="718" y="48"/>
                      <a:pt x="629" y="90"/>
                    </a:cubicBezTo>
                    <a:cubicBezTo>
                      <a:pt x="545" y="132"/>
                      <a:pt x="367" y="241"/>
                      <a:pt x="194" y="482"/>
                    </a:cubicBezTo>
                    <a:cubicBezTo>
                      <a:pt x="0" y="723"/>
                      <a:pt x="42" y="765"/>
                      <a:pt x="105" y="896"/>
                    </a:cubicBezTo>
                    <a:cubicBezTo>
                      <a:pt x="173" y="1027"/>
                      <a:pt x="1199" y="2184"/>
                      <a:pt x="1199" y="2184"/>
                    </a:cubicBezTo>
                    <a:lnTo>
                      <a:pt x="1744" y="1247"/>
                    </a:lnTo>
                    <a:cubicBezTo>
                      <a:pt x="1744" y="1247"/>
                      <a:pt x="1048" y="765"/>
                      <a:pt x="828" y="634"/>
                    </a:cubicBezTo>
                    <a:cubicBezTo>
                      <a:pt x="608" y="524"/>
                      <a:pt x="566" y="310"/>
                      <a:pt x="676" y="200"/>
                    </a:cubicBezTo>
                    <a:cubicBezTo>
                      <a:pt x="786" y="90"/>
                      <a:pt x="1131" y="90"/>
                      <a:pt x="1131" y="90"/>
                    </a:cubicBezTo>
                    <a:lnTo>
                      <a:pt x="111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 name="Google Shape;1297;p38"/>
              <p:cNvSpPr/>
              <p:nvPr/>
            </p:nvSpPr>
            <p:spPr>
              <a:xfrm>
                <a:off x="2108290" y="1417728"/>
                <a:ext cx="279929" cy="355632"/>
              </a:xfrm>
              <a:custGeom>
                <a:avLst/>
                <a:gdLst/>
                <a:ahLst/>
                <a:cxnLst/>
                <a:rect l="l" t="t" r="r" b="b"/>
                <a:pathLst>
                  <a:path w="1786" h="2269" extrusionOk="0">
                    <a:moveTo>
                      <a:pt x="667" y="172"/>
                    </a:moveTo>
                    <a:cubicBezTo>
                      <a:pt x="653" y="179"/>
                      <a:pt x="640" y="188"/>
                      <a:pt x="629" y="200"/>
                    </a:cubicBezTo>
                    <a:cubicBezTo>
                      <a:pt x="566" y="263"/>
                      <a:pt x="545" y="373"/>
                      <a:pt x="566" y="482"/>
                    </a:cubicBezTo>
                    <a:cubicBezTo>
                      <a:pt x="608" y="566"/>
                      <a:pt x="676" y="655"/>
                      <a:pt x="786" y="723"/>
                    </a:cubicBezTo>
                    <a:cubicBezTo>
                      <a:pt x="1000" y="854"/>
                      <a:pt x="1613" y="1268"/>
                      <a:pt x="1676" y="1289"/>
                    </a:cubicBezTo>
                    <a:lnTo>
                      <a:pt x="1199" y="2137"/>
                    </a:lnTo>
                    <a:cubicBezTo>
                      <a:pt x="1152" y="2095"/>
                      <a:pt x="958" y="1876"/>
                      <a:pt x="718" y="1593"/>
                    </a:cubicBezTo>
                    <a:cubicBezTo>
                      <a:pt x="587" y="1441"/>
                      <a:pt x="456" y="1289"/>
                      <a:pt x="346" y="1158"/>
                    </a:cubicBezTo>
                    <a:cubicBezTo>
                      <a:pt x="304" y="1090"/>
                      <a:pt x="262" y="1048"/>
                      <a:pt x="215" y="1006"/>
                    </a:cubicBezTo>
                    <a:cubicBezTo>
                      <a:pt x="194" y="959"/>
                      <a:pt x="173" y="917"/>
                      <a:pt x="173" y="917"/>
                    </a:cubicBezTo>
                    <a:cubicBezTo>
                      <a:pt x="131" y="854"/>
                      <a:pt x="105" y="807"/>
                      <a:pt x="105" y="786"/>
                    </a:cubicBezTo>
                    <a:cubicBezTo>
                      <a:pt x="105" y="744"/>
                      <a:pt x="152" y="676"/>
                      <a:pt x="236" y="566"/>
                    </a:cubicBezTo>
                    <a:cubicBezTo>
                      <a:pt x="414" y="331"/>
                      <a:pt x="587" y="221"/>
                      <a:pt x="655" y="174"/>
                    </a:cubicBezTo>
                    <a:cubicBezTo>
                      <a:pt x="658" y="174"/>
                      <a:pt x="662" y="173"/>
                      <a:pt x="667" y="172"/>
                    </a:cubicBezTo>
                    <a:close/>
                    <a:moveTo>
                      <a:pt x="1110" y="1"/>
                    </a:moveTo>
                    <a:cubicBezTo>
                      <a:pt x="1110" y="1"/>
                      <a:pt x="1000" y="1"/>
                      <a:pt x="890" y="22"/>
                    </a:cubicBezTo>
                    <a:cubicBezTo>
                      <a:pt x="849" y="22"/>
                      <a:pt x="786" y="43"/>
                      <a:pt x="739" y="43"/>
                    </a:cubicBezTo>
                    <a:cubicBezTo>
                      <a:pt x="676" y="43"/>
                      <a:pt x="655" y="69"/>
                      <a:pt x="608" y="90"/>
                    </a:cubicBezTo>
                    <a:cubicBezTo>
                      <a:pt x="524" y="132"/>
                      <a:pt x="346" y="263"/>
                      <a:pt x="152" y="503"/>
                    </a:cubicBezTo>
                    <a:cubicBezTo>
                      <a:pt x="63" y="613"/>
                      <a:pt x="21" y="697"/>
                      <a:pt x="0" y="765"/>
                    </a:cubicBezTo>
                    <a:cubicBezTo>
                      <a:pt x="0" y="854"/>
                      <a:pt x="42" y="896"/>
                      <a:pt x="63" y="959"/>
                    </a:cubicBezTo>
                    <a:cubicBezTo>
                      <a:pt x="84" y="985"/>
                      <a:pt x="105" y="1027"/>
                      <a:pt x="131" y="1069"/>
                    </a:cubicBezTo>
                    <a:cubicBezTo>
                      <a:pt x="173" y="1116"/>
                      <a:pt x="215" y="1158"/>
                      <a:pt x="283" y="1221"/>
                    </a:cubicBezTo>
                    <a:cubicBezTo>
                      <a:pt x="367" y="1352"/>
                      <a:pt x="498" y="1509"/>
                      <a:pt x="655" y="1661"/>
                    </a:cubicBezTo>
                    <a:cubicBezTo>
                      <a:pt x="917" y="1985"/>
                      <a:pt x="1152" y="2268"/>
                      <a:pt x="1152" y="2268"/>
                    </a:cubicBezTo>
                    <a:lnTo>
                      <a:pt x="1241" y="2268"/>
                    </a:lnTo>
                    <a:lnTo>
                      <a:pt x="1786" y="1310"/>
                    </a:lnTo>
                    <a:lnTo>
                      <a:pt x="1765" y="1247"/>
                    </a:lnTo>
                    <a:cubicBezTo>
                      <a:pt x="1765" y="1247"/>
                      <a:pt x="1068" y="765"/>
                      <a:pt x="849" y="634"/>
                    </a:cubicBezTo>
                    <a:cubicBezTo>
                      <a:pt x="739" y="592"/>
                      <a:pt x="697" y="503"/>
                      <a:pt x="676" y="435"/>
                    </a:cubicBezTo>
                    <a:cubicBezTo>
                      <a:pt x="655" y="373"/>
                      <a:pt x="676" y="304"/>
                      <a:pt x="718" y="283"/>
                    </a:cubicBezTo>
                    <a:cubicBezTo>
                      <a:pt x="739" y="242"/>
                      <a:pt x="849" y="200"/>
                      <a:pt x="958" y="200"/>
                    </a:cubicBezTo>
                    <a:cubicBezTo>
                      <a:pt x="988" y="191"/>
                      <a:pt x="1017" y="188"/>
                      <a:pt x="1043" y="188"/>
                    </a:cubicBezTo>
                    <a:cubicBezTo>
                      <a:pt x="1094" y="188"/>
                      <a:pt x="1131" y="200"/>
                      <a:pt x="1131" y="200"/>
                    </a:cubicBezTo>
                    <a:lnTo>
                      <a:pt x="1178" y="132"/>
                    </a:lnTo>
                    <a:lnTo>
                      <a:pt x="1178" y="43"/>
                    </a:lnTo>
                    <a:lnTo>
                      <a:pt x="1110"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 name="Google Shape;1298;p38"/>
              <p:cNvSpPr/>
              <p:nvPr/>
            </p:nvSpPr>
            <p:spPr>
              <a:xfrm>
                <a:off x="2549342" y="1396256"/>
                <a:ext cx="177894" cy="209555"/>
              </a:xfrm>
              <a:custGeom>
                <a:avLst/>
                <a:gdLst/>
                <a:ahLst/>
                <a:cxnLst/>
                <a:rect l="l" t="t" r="r" b="b"/>
                <a:pathLst>
                  <a:path w="1135" h="1337" extrusionOk="0">
                    <a:moveTo>
                      <a:pt x="428" y="1286"/>
                    </a:moveTo>
                    <a:cubicBezTo>
                      <a:pt x="467" y="1328"/>
                      <a:pt x="522" y="1337"/>
                      <a:pt x="522" y="1337"/>
                    </a:cubicBezTo>
                    <a:cubicBezTo>
                      <a:pt x="522" y="1337"/>
                      <a:pt x="475" y="1322"/>
                      <a:pt x="428" y="1286"/>
                    </a:cubicBezTo>
                    <a:close/>
                    <a:moveTo>
                      <a:pt x="132" y="1"/>
                    </a:moveTo>
                    <a:cubicBezTo>
                      <a:pt x="71" y="1"/>
                      <a:pt x="0" y="169"/>
                      <a:pt x="19" y="269"/>
                    </a:cubicBezTo>
                    <a:cubicBezTo>
                      <a:pt x="40" y="379"/>
                      <a:pt x="328" y="1075"/>
                      <a:pt x="349" y="1185"/>
                    </a:cubicBezTo>
                    <a:cubicBezTo>
                      <a:pt x="366" y="1229"/>
                      <a:pt x="397" y="1262"/>
                      <a:pt x="428" y="1286"/>
                    </a:cubicBezTo>
                    <a:lnTo>
                      <a:pt x="428" y="1286"/>
                    </a:lnTo>
                    <a:cubicBezTo>
                      <a:pt x="407" y="1263"/>
                      <a:pt x="391" y="1231"/>
                      <a:pt x="391" y="1185"/>
                    </a:cubicBezTo>
                    <a:cubicBezTo>
                      <a:pt x="406" y="1110"/>
                      <a:pt x="462" y="1076"/>
                      <a:pt x="531" y="1076"/>
                    </a:cubicBezTo>
                    <a:cubicBezTo>
                      <a:pt x="563" y="1076"/>
                      <a:pt x="598" y="1083"/>
                      <a:pt x="632" y="1096"/>
                    </a:cubicBezTo>
                    <a:cubicBezTo>
                      <a:pt x="742" y="1143"/>
                      <a:pt x="1135" y="1337"/>
                      <a:pt x="1135" y="1337"/>
                    </a:cubicBezTo>
                    <a:cubicBezTo>
                      <a:pt x="1135" y="1337"/>
                      <a:pt x="894" y="661"/>
                      <a:pt x="805" y="530"/>
                    </a:cubicBezTo>
                    <a:cubicBezTo>
                      <a:pt x="721" y="400"/>
                      <a:pt x="239" y="49"/>
                      <a:pt x="150" y="7"/>
                    </a:cubicBezTo>
                    <a:cubicBezTo>
                      <a:pt x="144" y="3"/>
                      <a:pt x="138" y="1"/>
                      <a:pt x="1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 name="Google Shape;1299;p38"/>
              <p:cNvSpPr/>
              <p:nvPr/>
            </p:nvSpPr>
            <p:spPr>
              <a:xfrm>
                <a:off x="2542445" y="1388262"/>
                <a:ext cx="194665" cy="225071"/>
              </a:xfrm>
              <a:custGeom>
                <a:avLst/>
                <a:gdLst/>
                <a:ahLst/>
                <a:cxnLst/>
                <a:rect l="l" t="t" r="r" b="b"/>
                <a:pathLst>
                  <a:path w="1242" h="1436" extrusionOk="0">
                    <a:moveTo>
                      <a:pt x="173" y="100"/>
                    </a:moveTo>
                    <a:cubicBezTo>
                      <a:pt x="194" y="100"/>
                      <a:pt x="241" y="147"/>
                      <a:pt x="304" y="189"/>
                    </a:cubicBezTo>
                    <a:cubicBezTo>
                      <a:pt x="346" y="210"/>
                      <a:pt x="414" y="278"/>
                      <a:pt x="503" y="320"/>
                    </a:cubicBezTo>
                    <a:cubicBezTo>
                      <a:pt x="566" y="388"/>
                      <a:pt x="634" y="451"/>
                      <a:pt x="697" y="492"/>
                    </a:cubicBezTo>
                    <a:cubicBezTo>
                      <a:pt x="765" y="540"/>
                      <a:pt x="807" y="581"/>
                      <a:pt x="807" y="602"/>
                    </a:cubicBezTo>
                    <a:cubicBezTo>
                      <a:pt x="828" y="650"/>
                      <a:pt x="849" y="712"/>
                      <a:pt x="896" y="780"/>
                    </a:cubicBezTo>
                    <a:cubicBezTo>
                      <a:pt x="938" y="864"/>
                      <a:pt x="959" y="953"/>
                      <a:pt x="1001" y="1063"/>
                    </a:cubicBezTo>
                    <a:cubicBezTo>
                      <a:pt x="1048" y="1173"/>
                      <a:pt x="1069" y="1215"/>
                      <a:pt x="1090" y="1278"/>
                    </a:cubicBezTo>
                    <a:cubicBezTo>
                      <a:pt x="980" y="1236"/>
                      <a:pt x="765" y="1147"/>
                      <a:pt x="676" y="1105"/>
                    </a:cubicBezTo>
                    <a:cubicBezTo>
                      <a:pt x="646" y="1090"/>
                      <a:pt x="604" y="1076"/>
                      <a:pt x="559" y="1076"/>
                    </a:cubicBezTo>
                    <a:cubicBezTo>
                      <a:pt x="540" y="1076"/>
                      <a:pt x="522" y="1078"/>
                      <a:pt x="503" y="1084"/>
                    </a:cubicBezTo>
                    <a:cubicBezTo>
                      <a:pt x="456" y="1105"/>
                      <a:pt x="456" y="1147"/>
                      <a:pt x="435" y="1173"/>
                    </a:cubicBezTo>
                    <a:cubicBezTo>
                      <a:pt x="414" y="1147"/>
                      <a:pt x="414" y="1105"/>
                      <a:pt x="393" y="1042"/>
                    </a:cubicBezTo>
                    <a:cubicBezTo>
                      <a:pt x="346" y="974"/>
                      <a:pt x="325" y="864"/>
                      <a:pt x="283" y="754"/>
                    </a:cubicBezTo>
                    <a:cubicBezTo>
                      <a:pt x="241" y="670"/>
                      <a:pt x="194" y="561"/>
                      <a:pt x="173" y="471"/>
                    </a:cubicBezTo>
                    <a:cubicBezTo>
                      <a:pt x="152" y="409"/>
                      <a:pt x="131" y="320"/>
                      <a:pt x="110" y="320"/>
                    </a:cubicBezTo>
                    <a:cubicBezTo>
                      <a:pt x="110" y="278"/>
                      <a:pt x="131" y="210"/>
                      <a:pt x="152" y="147"/>
                    </a:cubicBezTo>
                    <a:cubicBezTo>
                      <a:pt x="152" y="126"/>
                      <a:pt x="173" y="126"/>
                      <a:pt x="173" y="100"/>
                    </a:cubicBezTo>
                    <a:close/>
                    <a:moveTo>
                      <a:pt x="171" y="0"/>
                    </a:moveTo>
                    <a:cubicBezTo>
                      <a:pt x="152" y="0"/>
                      <a:pt x="131" y="5"/>
                      <a:pt x="110" y="16"/>
                    </a:cubicBezTo>
                    <a:cubicBezTo>
                      <a:pt x="84" y="37"/>
                      <a:pt x="63" y="79"/>
                      <a:pt x="42" y="100"/>
                    </a:cubicBezTo>
                    <a:cubicBezTo>
                      <a:pt x="21" y="168"/>
                      <a:pt x="0" y="257"/>
                      <a:pt x="21" y="320"/>
                    </a:cubicBezTo>
                    <a:cubicBezTo>
                      <a:pt x="21" y="362"/>
                      <a:pt x="42" y="430"/>
                      <a:pt x="63" y="519"/>
                    </a:cubicBezTo>
                    <a:cubicBezTo>
                      <a:pt x="110" y="602"/>
                      <a:pt x="131" y="691"/>
                      <a:pt x="173" y="801"/>
                    </a:cubicBezTo>
                    <a:cubicBezTo>
                      <a:pt x="215" y="911"/>
                      <a:pt x="262" y="995"/>
                      <a:pt x="283" y="1084"/>
                    </a:cubicBezTo>
                    <a:cubicBezTo>
                      <a:pt x="325" y="1173"/>
                      <a:pt x="346" y="1236"/>
                      <a:pt x="346" y="1257"/>
                    </a:cubicBezTo>
                    <a:cubicBezTo>
                      <a:pt x="372" y="1325"/>
                      <a:pt x="393" y="1304"/>
                      <a:pt x="435" y="1325"/>
                    </a:cubicBezTo>
                    <a:cubicBezTo>
                      <a:pt x="456" y="1346"/>
                      <a:pt x="456" y="1388"/>
                      <a:pt x="477" y="1409"/>
                    </a:cubicBezTo>
                    <a:cubicBezTo>
                      <a:pt x="524" y="1435"/>
                      <a:pt x="545" y="1435"/>
                      <a:pt x="545" y="1435"/>
                    </a:cubicBezTo>
                    <a:lnTo>
                      <a:pt x="566" y="1435"/>
                    </a:lnTo>
                    <a:lnTo>
                      <a:pt x="587" y="1346"/>
                    </a:lnTo>
                    <a:cubicBezTo>
                      <a:pt x="587" y="1346"/>
                      <a:pt x="545" y="1304"/>
                      <a:pt x="503" y="1278"/>
                    </a:cubicBezTo>
                    <a:lnTo>
                      <a:pt x="503" y="1257"/>
                    </a:lnTo>
                    <a:cubicBezTo>
                      <a:pt x="503" y="1215"/>
                      <a:pt x="524" y="1194"/>
                      <a:pt x="545" y="1194"/>
                    </a:cubicBezTo>
                    <a:cubicBezTo>
                      <a:pt x="552" y="1187"/>
                      <a:pt x="559" y="1185"/>
                      <a:pt x="568" y="1185"/>
                    </a:cubicBezTo>
                    <a:cubicBezTo>
                      <a:pt x="585" y="1185"/>
                      <a:pt x="610" y="1194"/>
                      <a:pt x="655" y="1194"/>
                    </a:cubicBezTo>
                    <a:cubicBezTo>
                      <a:pt x="739" y="1236"/>
                      <a:pt x="1158" y="1435"/>
                      <a:pt x="1158" y="1435"/>
                    </a:cubicBezTo>
                    <a:lnTo>
                      <a:pt x="1242" y="1367"/>
                    </a:lnTo>
                    <a:cubicBezTo>
                      <a:pt x="1242" y="1367"/>
                      <a:pt x="1179" y="1194"/>
                      <a:pt x="1111" y="1016"/>
                    </a:cubicBezTo>
                    <a:cubicBezTo>
                      <a:pt x="1069" y="932"/>
                      <a:pt x="1027" y="822"/>
                      <a:pt x="1001" y="733"/>
                    </a:cubicBezTo>
                    <a:cubicBezTo>
                      <a:pt x="959" y="670"/>
                      <a:pt x="938" y="602"/>
                      <a:pt x="896" y="561"/>
                    </a:cubicBezTo>
                    <a:cubicBezTo>
                      <a:pt x="870" y="519"/>
                      <a:pt x="828" y="471"/>
                      <a:pt x="765" y="409"/>
                    </a:cubicBezTo>
                    <a:cubicBezTo>
                      <a:pt x="697" y="362"/>
                      <a:pt x="634" y="299"/>
                      <a:pt x="566" y="257"/>
                    </a:cubicBezTo>
                    <a:cubicBezTo>
                      <a:pt x="477" y="189"/>
                      <a:pt x="414" y="126"/>
                      <a:pt x="346" y="100"/>
                    </a:cubicBezTo>
                    <a:cubicBezTo>
                      <a:pt x="304" y="58"/>
                      <a:pt x="262" y="16"/>
                      <a:pt x="215" y="16"/>
                    </a:cubicBezTo>
                    <a:cubicBezTo>
                      <a:pt x="205" y="5"/>
                      <a:pt x="189" y="0"/>
                      <a:pt x="17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 name="Google Shape;1300;p38"/>
              <p:cNvSpPr/>
              <p:nvPr/>
            </p:nvSpPr>
            <p:spPr>
              <a:xfrm>
                <a:off x="3653851" y="2085103"/>
                <a:ext cx="256262" cy="246387"/>
              </a:xfrm>
              <a:custGeom>
                <a:avLst/>
                <a:gdLst/>
                <a:ahLst/>
                <a:cxnLst/>
                <a:rect l="l" t="t" r="r" b="b"/>
                <a:pathLst>
                  <a:path w="1635" h="1572" extrusionOk="0">
                    <a:moveTo>
                      <a:pt x="173" y="0"/>
                    </a:moveTo>
                    <a:cubicBezTo>
                      <a:pt x="173" y="0"/>
                      <a:pt x="0" y="215"/>
                      <a:pt x="63" y="435"/>
                    </a:cubicBezTo>
                    <a:cubicBezTo>
                      <a:pt x="110" y="676"/>
                      <a:pt x="283" y="917"/>
                      <a:pt x="634" y="1152"/>
                    </a:cubicBezTo>
                    <a:cubicBezTo>
                      <a:pt x="906" y="1354"/>
                      <a:pt x="1197" y="1571"/>
                      <a:pt x="1348" y="1571"/>
                    </a:cubicBezTo>
                    <a:cubicBezTo>
                      <a:pt x="1378" y="1571"/>
                      <a:pt x="1402" y="1563"/>
                      <a:pt x="1419" y="1545"/>
                    </a:cubicBezTo>
                    <a:cubicBezTo>
                      <a:pt x="1529" y="1440"/>
                      <a:pt x="1634" y="1022"/>
                      <a:pt x="1372" y="697"/>
                    </a:cubicBezTo>
                    <a:cubicBezTo>
                      <a:pt x="1089" y="367"/>
                      <a:pt x="456" y="42"/>
                      <a:pt x="173" y="0"/>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 name="Google Shape;1301;p38"/>
              <p:cNvSpPr/>
              <p:nvPr/>
            </p:nvSpPr>
            <p:spPr>
              <a:xfrm>
                <a:off x="3657143" y="2077736"/>
                <a:ext cx="246387" cy="262531"/>
              </a:xfrm>
              <a:custGeom>
                <a:avLst/>
                <a:gdLst/>
                <a:ahLst/>
                <a:cxnLst/>
                <a:rect l="l" t="t" r="r" b="b"/>
                <a:pathLst>
                  <a:path w="1572" h="1675" extrusionOk="0">
                    <a:moveTo>
                      <a:pt x="173" y="0"/>
                    </a:moveTo>
                    <a:lnTo>
                      <a:pt x="110" y="21"/>
                    </a:lnTo>
                    <a:cubicBezTo>
                      <a:pt x="110" y="21"/>
                      <a:pt x="89" y="47"/>
                      <a:pt x="68" y="89"/>
                    </a:cubicBezTo>
                    <a:lnTo>
                      <a:pt x="110" y="89"/>
                    </a:lnTo>
                    <a:lnTo>
                      <a:pt x="199" y="110"/>
                    </a:lnTo>
                    <a:cubicBezTo>
                      <a:pt x="330" y="131"/>
                      <a:pt x="524" y="220"/>
                      <a:pt x="744" y="330"/>
                    </a:cubicBezTo>
                    <a:cubicBezTo>
                      <a:pt x="959" y="461"/>
                      <a:pt x="1178" y="634"/>
                      <a:pt x="1309" y="786"/>
                    </a:cubicBezTo>
                    <a:cubicBezTo>
                      <a:pt x="1440" y="938"/>
                      <a:pt x="1482" y="1095"/>
                      <a:pt x="1461" y="1247"/>
                    </a:cubicBezTo>
                    <a:cubicBezTo>
                      <a:pt x="1461" y="1398"/>
                      <a:pt x="1398" y="1529"/>
                      <a:pt x="1377" y="1550"/>
                    </a:cubicBezTo>
                    <a:cubicBezTo>
                      <a:pt x="1351" y="1571"/>
                      <a:pt x="1330" y="1571"/>
                      <a:pt x="1288" y="1571"/>
                    </a:cubicBezTo>
                    <a:cubicBezTo>
                      <a:pt x="1247" y="1550"/>
                      <a:pt x="1178" y="1529"/>
                      <a:pt x="1116" y="1487"/>
                    </a:cubicBezTo>
                    <a:cubicBezTo>
                      <a:pt x="985" y="1398"/>
                      <a:pt x="807" y="1288"/>
                      <a:pt x="634" y="1158"/>
                    </a:cubicBezTo>
                    <a:cubicBezTo>
                      <a:pt x="330" y="938"/>
                      <a:pt x="152" y="723"/>
                      <a:pt x="110" y="524"/>
                    </a:cubicBezTo>
                    <a:lnTo>
                      <a:pt x="89" y="524"/>
                    </a:lnTo>
                    <a:cubicBezTo>
                      <a:pt x="68" y="545"/>
                      <a:pt x="42" y="571"/>
                      <a:pt x="0" y="571"/>
                    </a:cubicBezTo>
                    <a:cubicBezTo>
                      <a:pt x="89" y="807"/>
                      <a:pt x="262" y="1027"/>
                      <a:pt x="566" y="1247"/>
                    </a:cubicBezTo>
                    <a:cubicBezTo>
                      <a:pt x="744" y="1357"/>
                      <a:pt x="917" y="1487"/>
                      <a:pt x="1068" y="1571"/>
                    </a:cubicBezTo>
                    <a:cubicBezTo>
                      <a:pt x="1137" y="1618"/>
                      <a:pt x="1199" y="1660"/>
                      <a:pt x="1267" y="1660"/>
                    </a:cubicBezTo>
                    <a:cubicBezTo>
                      <a:pt x="1294" y="1669"/>
                      <a:pt x="1320" y="1674"/>
                      <a:pt x="1346" y="1674"/>
                    </a:cubicBezTo>
                    <a:cubicBezTo>
                      <a:pt x="1382" y="1674"/>
                      <a:pt x="1416" y="1664"/>
                      <a:pt x="1440" y="1639"/>
                    </a:cubicBezTo>
                    <a:cubicBezTo>
                      <a:pt x="1508" y="1571"/>
                      <a:pt x="1571" y="1419"/>
                      <a:pt x="1571" y="1268"/>
                    </a:cubicBezTo>
                    <a:cubicBezTo>
                      <a:pt x="1571" y="1095"/>
                      <a:pt x="1550" y="896"/>
                      <a:pt x="1398" y="723"/>
                    </a:cubicBezTo>
                    <a:cubicBezTo>
                      <a:pt x="1247" y="545"/>
                      <a:pt x="1027" y="372"/>
                      <a:pt x="786" y="241"/>
                    </a:cubicBezTo>
                    <a:cubicBezTo>
                      <a:pt x="545" y="110"/>
                      <a:pt x="330" y="21"/>
                      <a:pt x="173"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 name="Google Shape;1302;p38"/>
              <p:cNvSpPr/>
              <p:nvPr/>
            </p:nvSpPr>
            <p:spPr>
              <a:xfrm>
                <a:off x="3622661" y="2124443"/>
                <a:ext cx="277578" cy="272092"/>
              </a:xfrm>
              <a:custGeom>
                <a:avLst/>
                <a:gdLst/>
                <a:ahLst/>
                <a:cxnLst/>
                <a:rect l="l" t="t" r="r" b="b"/>
                <a:pathLst>
                  <a:path w="1771" h="1736" extrusionOk="0">
                    <a:moveTo>
                      <a:pt x="441" y="0"/>
                    </a:moveTo>
                    <a:cubicBezTo>
                      <a:pt x="325" y="0"/>
                      <a:pt x="200" y="105"/>
                      <a:pt x="89" y="273"/>
                    </a:cubicBezTo>
                    <a:cubicBezTo>
                      <a:pt x="89" y="273"/>
                      <a:pt x="0" y="357"/>
                      <a:pt x="26" y="446"/>
                    </a:cubicBezTo>
                    <a:cubicBezTo>
                      <a:pt x="68" y="556"/>
                      <a:pt x="220" y="577"/>
                      <a:pt x="524" y="839"/>
                    </a:cubicBezTo>
                    <a:cubicBezTo>
                      <a:pt x="854" y="1121"/>
                      <a:pt x="1006" y="1603"/>
                      <a:pt x="1205" y="1713"/>
                    </a:cubicBezTo>
                    <a:cubicBezTo>
                      <a:pt x="1240" y="1729"/>
                      <a:pt x="1278" y="1735"/>
                      <a:pt x="1317" y="1735"/>
                    </a:cubicBezTo>
                    <a:cubicBezTo>
                      <a:pt x="1488" y="1735"/>
                      <a:pt x="1673" y="1604"/>
                      <a:pt x="1728" y="1514"/>
                    </a:cubicBezTo>
                    <a:cubicBezTo>
                      <a:pt x="1770" y="1404"/>
                      <a:pt x="1770" y="1032"/>
                      <a:pt x="1419" y="666"/>
                    </a:cubicBezTo>
                    <a:cubicBezTo>
                      <a:pt x="1074" y="294"/>
                      <a:pt x="655" y="53"/>
                      <a:pt x="503" y="11"/>
                    </a:cubicBezTo>
                    <a:cubicBezTo>
                      <a:pt x="483" y="4"/>
                      <a:pt x="462" y="0"/>
                      <a:pt x="441" y="0"/>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 name="Google Shape;1303;p38"/>
              <p:cNvSpPr/>
              <p:nvPr/>
            </p:nvSpPr>
            <p:spPr>
              <a:xfrm>
                <a:off x="3619370" y="2115509"/>
                <a:ext cx="287452" cy="289960"/>
              </a:xfrm>
              <a:custGeom>
                <a:avLst/>
                <a:gdLst/>
                <a:ahLst/>
                <a:cxnLst/>
                <a:rect l="l" t="t" r="r" b="b"/>
                <a:pathLst>
                  <a:path w="1834" h="1850" extrusionOk="0">
                    <a:moveTo>
                      <a:pt x="461" y="0"/>
                    </a:moveTo>
                    <a:cubicBezTo>
                      <a:pt x="461" y="42"/>
                      <a:pt x="461" y="68"/>
                      <a:pt x="440" y="110"/>
                    </a:cubicBezTo>
                    <a:lnTo>
                      <a:pt x="524" y="110"/>
                    </a:lnTo>
                    <a:cubicBezTo>
                      <a:pt x="571" y="131"/>
                      <a:pt x="723" y="199"/>
                      <a:pt x="875" y="330"/>
                    </a:cubicBezTo>
                    <a:cubicBezTo>
                      <a:pt x="1048" y="435"/>
                      <a:pt x="1247" y="592"/>
                      <a:pt x="1419" y="765"/>
                    </a:cubicBezTo>
                    <a:cubicBezTo>
                      <a:pt x="1571" y="937"/>
                      <a:pt x="1660" y="1116"/>
                      <a:pt x="1702" y="1246"/>
                    </a:cubicBezTo>
                    <a:cubicBezTo>
                      <a:pt x="1723" y="1398"/>
                      <a:pt x="1702" y="1508"/>
                      <a:pt x="1681" y="1550"/>
                    </a:cubicBezTo>
                    <a:cubicBezTo>
                      <a:pt x="1681" y="1592"/>
                      <a:pt x="1592" y="1660"/>
                      <a:pt x="1508" y="1702"/>
                    </a:cubicBezTo>
                    <a:cubicBezTo>
                      <a:pt x="1456" y="1727"/>
                      <a:pt x="1397" y="1737"/>
                      <a:pt x="1344" y="1737"/>
                    </a:cubicBezTo>
                    <a:cubicBezTo>
                      <a:pt x="1307" y="1737"/>
                      <a:pt x="1273" y="1732"/>
                      <a:pt x="1247" y="1723"/>
                    </a:cubicBezTo>
                    <a:cubicBezTo>
                      <a:pt x="1179" y="1681"/>
                      <a:pt x="1095" y="1529"/>
                      <a:pt x="985" y="1377"/>
                    </a:cubicBezTo>
                    <a:cubicBezTo>
                      <a:pt x="875" y="1199"/>
                      <a:pt x="765" y="1006"/>
                      <a:pt x="592" y="875"/>
                    </a:cubicBezTo>
                    <a:cubicBezTo>
                      <a:pt x="440" y="723"/>
                      <a:pt x="309" y="655"/>
                      <a:pt x="220" y="592"/>
                    </a:cubicBezTo>
                    <a:cubicBezTo>
                      <a:pt x="152" y="545"/>
                      <a:pt x="110" y="524"/>
                      <a:pt x="110" y="482"/>
                    </a:cubicBezTo>
                    <a:cubicBezTo>
                      <a:pt x="89" y="461"/>
                      <a:pt x="89" y="461"/>
                      <a:pt x="110" y="435"/>
                    </a:cubicBezTo>
                    <a:lnTo>
                      <a:pt x="110" y="435"/>
                    </a:lnTo>
                    <a:cubicBezTo>
                      <a:pt x="68" y="461"/>
                      <a:pt x="47" y="482"/>
                      <a:pt x="0" y="503"/>
                    </a:cubicBezTo>
                    <a:lnTo>
                      <a:pt x="0" y="524"/>
                    </a:lnTo>
                    <a:cubicBezTo>
                      <a:pt x="21" y="592"/>
                      <a:pt x="89" y="634"/>
                      <a:pt x="178" y="676"/>
                    </a:cubicBezTo>
                    <a:cubicBezTo>
                      <a:pt x="241" y="744"/>
                      <a:pt x="372" y="807"/>
                      <a:pt x="524" y="937"/>
                    </a:cubicBezTo>
                    <a:cubicBezTo>
                      <a:pt x="676" y="1068"/>
                      <a:pt x="786" y="1267"/>
                      <a:pt x="896" y="1419"/>
                    </a:cubicBezTo>
                    <a:cubicBezTo>
                      <a:pt x="1006" y="1592"/>
                      <a:pt x="1069" y="1744"/>
                      <a:pt x="1200" y="1812"/>
                    </a:cubicBezTo>
                    <a:cubicBezTo>
                      <a:pt x="1246" y="1838"/>
                      <a:pt x="1295" y="1850"/>
                      <a:pt x="1346" y="1850"/>
                    </a:cubicBezTo>
                    <a:cubicBezTo>
                      <a:pt x="1415" y="1850"/>
                      <a:pt x="1486" y="1828"/>
                      <a:pt x="1550" y="1791"/>
                    </a:cubicBezTo>
                    <a:cubicBezTo>
                      <a:pt x="1660" y="1744"/>
                      <a:pt x="1749" y="1681"/>
                      <a:pt x="1791" y="1592"/>
                    </a:cubicBezTo>
                    <a:cubicBezTo>
                      <a:pt x="1833" y="1508"/>
                      <a:pt x="1833" y="1398"/>
                      <a:pt x="1791" y="1220"/>
                    </a:cubicBezTo>
                    <a:cubicBezTo>
                      <a:pt x="1770" y="1068"/>
                      <a:pt x="1660" y="875"/>
                      <a:pt x="1488" y="697"/>
                    </a:cubicBezTo>
                    <a:cubicBezTo>
                      <a:pt x="1309" y="503"/>
                      <a:pt x="1116" y="351"/>
                      <a:pt x="938" y="241"/>
                    </a:cubicBezTo>
                    <a:cubicBezTo>
                      <a:pt x="765" y="110"/>
                      <a:pt x="634" y="42"/>
                      <a:pt x="545" y="21"/>
                    </a:cubicBezTo>
                    <a:cubicBezTo>
                      <a:pt x="524" y="0"/>
                      <a:pt x="482" y="0"/>
                      <a:pt x="46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 name="Google Shape;1304;p38"/>
              <p:cNvSpPr/>
              <p:nvPr/>
            </p:nvSpPr>
            <p:spPr>
              <a:xfrm>
                <a:off x="3249946" y="2286193"/>
                <a:ext cx="318642" cy="213630"/>
              </a:xfrm>
              <a:custGeom>
                <a:avLst/>
                <a:gdLst/>
                <a:ahLst/>
                <a:cxnLst/>
                <a:rect l="l" t="t" r="r" b="b"/>
                <a:pathLst>
                  <a:path w="2033" h="1363" extrusionOk="0">
                    <a:moveTo>
                      <a:pt x="765" y="0"/>
                    </a:moveTo>
                    <a:cubicBezTo>
                      <a:pt x="262" y="27"/>
                      <a:pt x="200" y="0"/>
                      <a:pt x="90" y="262"/>
                    </a:cubicBezTo>
                    <a:cubicBezTo>
                      <a:pt x="1" y="503"/>
                      <a:pt x="111" y="550"/>
                      <a:pt x="310" y="744"/>
                    </a:cubicBezTo>
                    <a:cubicBezTo>
                      <a:pt x="503" y="943"/>
                      <a:pt x="807" y="985"/>
                      <a:pt x="1137" y="1158"/>
                    </a:cubicBezTo>
                    <a:cubicBezTo>
                      <a:pt x="1340" y="1269"/>
                      <a:pt x="1589" y="1362"/>
                      <a:pt x="1762" y="1362"/>
                    </a:cubicBezTo>
                    <a:cubicBezTo>
                      <a:pt x="1865" y="1362"/>
                      <a:pt x="1941" y="1329"/>
                      <a:pt x="1964" y="1247"/>
                    </a:cubicBezTo>
                    <a:cubicBezTo>
                      <a:pt x="2033" y="1048"/>
                      <a:pt x="2012" y="854"/>
                      <a:pt x="1771" y="702"/>
                    </a:cubicBezTo>
                    <a:cubicBezTo>
                      <a:pt x="1551" y="571"/>
                      <a:pt x="1509" y="440"/>
                      <a:pt x="1441" y="241"/>
                    </a:cubicBezTo>
                    <a:cubicBezTo>
                      <a:pt x="1441" y="241"/>
                      <a:pt x="1247" y="0"/>
                      <a:pt x="765" y="0"/>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 name="Google Shape;1305;p38"/>
              <p:cNvSpPr/>
              <p:nvPr/>
            </p:nvSpPr>
            <p:spPr>
              <a:xfrm>
                <a:off x="3257313" y="2323966"/>
                <a:ext cx="314567" cy="184791"/>
              </a:xfrm>
              <a:custGeom>
                <a:avLst/>
                <a:gdLst/>
                <a:ahLst/>
                <a:cxnLst/>
                <a:rect l="l" t="t" r="r" b="b"/>
                <a:pathLst>
                  <a:path w="2007" h="1179" extrusionOk="0">
                    <a:moveTo>
                      <a:pt x="1441" y="0"/>
                    </a:moveTo>
                    <a:cubicBezTo>
                      <a:pt x="1415" y="68"/>
                      <a:pt x="1394" y="110"/>
                      <a:pt x="1394" y="152"/>
                    </a:cubicBezTo>
                    <a:cubicBezTo>
                      <a:pt x="1415" y="199"/>
                      <a:pt x="1441" y="241"/>
                      <a:pt x="1462" y="283"/>
                    </a:cubicBezTo>
                    <a:cubicBezTo>
                      <a:pt x="1504" y="372"/>
                      <a:pt x="1572" y="440"/>
                      <a:pt x="1703" y="503"/>
                    </a:cubicBezTo>
                    <a:cubicBezTo>
                      <a:pt x="1808" y="571"/>
                      <a:pt x="1855" y="655"/>
                      <a:pt x="1876" y="723"/>
                    </a:cubicBezTo>
                    <a:cubicBezTo>
                      <a:pt x="1897" y="807"/>
                      <a:pt x="1897" y="896"/>
                      <a:pt x="1876" y="1006"/>
                    </a:cubicBezTo>
                    <a:cubicBezTo>
                      <a:pt x="1855" y="1027"/>
                      <a:pt x="1834" y="1048"/>
                      <a:pt x="1787" y="1069"/>
                    </a:cubicBezTo>
                    <a:lnTo>
                      <a:pt x="1614" y="1069"/>
                    </a:lnTo>
                    <a:cubicBezTo>
                      <a:pt x="1462" y="1048"/>
                      <a:pt x="1284" y="964"/>
                      <a:pt x="1111" y="875"/>
                    </a:cubicBezTo>
                    <a:cubicBezTo>
                      <a:pt x="786" y="702"/>
                      <a:pt x="477" y="634"/>
                      <a:pt x="305" y="461"/>
                    </a:cubicBezTo>
                    <a:cubicBezTo>
                      <a:pt x="263" y="414"/>
                      <a:pt x="215" y="372"/>
                      <a:pt x="174" y="351"/>
                    </a:cubicBezTo>
                    <a:lnTo>
                      <a:pt x="1" y="309"/>
                    </a:lnTo>
                    <a:lnTo>
                      <a:pt x="1" y="309"/>
                    </a:lnTo>
                    <a:cubicBezTo>
                      <a:pt x="43" y="393"/>
                      <a:pt x="132" y="440"/>
                      <a:pt x="215" y="524"/>
                    </a:cubicBezTo>
                    <a:cubicBezTo>
                      <a:pt x="435" y="744"/>
                      <a:pt x="739" y="807"/>
                      <a:pt x="1069" y="964"/>
                    </a:cubicBezTo>
                    <a:cubicBezTo>
                      <a:pt x="1242" y="1069"/>
                      <a:pt x="1415" y="1137"/>
                      <a:pt x="1593" y="1179"/>
                    </a:cubicBezTo>
                    <a:cubicBezTo>
                      <a:pt x="1677" y="1179"/>
                      <a:pt x="1745" y="1179"/>
                      <a:pt x="1808" y="1158"/>
                    </a:cubicBezTo>
                    <a:cubicBezTo>
                      <a:pt x="1876" y="1158"/>
                      <a:pt x="1938" y="1095"/>
                      <a:pt x="1965" y="1027"/>
                    </a:cubicBezTo>
                    <a:cubicBezTo>
                      <a:pt x="2007" y="917"/>
                      <a:pt x="2007" y="807"/>
                      <a:pt x="1986" y="702"/>
                    </a:cubicBezTo>
                    <a:cubicBezTo>
                      <a:pt x="1965" y="592"/>
                      <a:pt x="1876" y="503"/>
                      <a:pt x="1745" y="414"/>
                    </a:cubicBezTo>
                    <a:cubicBezTo>
                      <a:pt x="1635" y="351"/>
                      <a:pt x="1593" y="283"/>
                      <a:pt x="1546" y="220"/>
                    </a:cubicBezTo>
                    <a:cubicBezTo>
                      <a:pt x="1504" y="152"/>
                      <a:pt x="1483" y="89"/>
                      <a:pt x="144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 name="Google Shape;1306;p38"/>
              <p:cNvSpPr/>
              <p:nvPr/>
            </p:nvSpPr>
            <p:spPr>
              <a:xfrm>
                <a:off x="3557773" y="2162843"/>
                <a:ext cx="294819" cy="287139"/>
              </a:xfrm>
              <a:custGeom>
                <a:avLst/>
                <a:gdLst/>
                <a:ahLst/>
                <a:cxnLst/>
                <a:rect l="l" t="t" r="r" b="b"/>
                <a:pathLst>
                  <a:path w="1881" h="1832" extrusionOk="0">
                    <a:moveTo>
                      <a:pt x="522" y="1"/>
                    </a:moveTo>
                    <a:cubicBezTo>
                      <a:pt x="515" y="1"/>
                      <a:pt x="509" y="1"/>
                      <a:pt x="503" y="2"/>
                    </a:cubicBezTo>
                    <a:cubicBezTo>
                      <a:pt x="372" y="2"/>
                      <a:pt x="131" y="201"/>
                      <a:pt x="48" y="442"/>
                    </a:cubicBezTo>
                    <a:cubicBezTo>
                      <a:pt x="48" y="442"/>
                      <a:pt x="0" y="552"/>
                      <a:pt x="110" y="656"/>
                    </a:cubicBezTo>
                    <a:cubicBezTo>
                      <a:pt x="199" y="766"/>
                      <a:pt x="372" y="814"/>
                      <a:pt x="702" y="1096"/>
                    </a:cubicBezTo>
                    <a:cubicBezTo>
                      <a:pt x="1027" y="1358"/>
                      <a:pt x="1226" y="1772"/>
                      <a:pt x="1420" y="1814"/>
                    </a:cubicBezTo>
                    <a:cubicBezTo>
                      <a:pt x="1458" y="1826"/>
                      <a:pt x="1498" y="1832"/>
                      <a:pt x="1537" y="1832"/>
                    </a:cubicBezTo>
                    <a:cubicBezTo>
                      <a:pt x="1717" y="1832"/>
                      <a:pt x="1881" y="1705"/>
                      <a:pt x="1881" y="1489"/>
                    </a:cubicBezTo>
                    <a:cubicBezTo>
                      <a:pt x="1881" y="1227"/>
                      <a:pt x="1723" y="918"/>
                      <a:pt x="1441" y="594"/>
                    </a:cubicBezTo>
                    <a:cubicBezTo>
                      <a:pt x="1148" y="256"/>
                      <a:pt x="691" y="1"/>
                      <a:pt x="522" y="1"/>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 name="Google Shape;1307;p38"/>
              <p:cNvSpPr/>
              <p:nvPr/>
            </p:nvSpPr>
            <p:spPr>
              <a:xfrm>
                <a:off x="3565139" y="2163000"/>
                <a:ext cx="297326" cy="294975"/>
              </a:xfrm>
              <a:custGeom>
                <a:avLst/>
                <a:gdLst/>
                <a:ahLst/>
                <a:cxnLst/>
                <a:rect l="l" t="t" r="r" b="b"/>
                <a:pathLst>
                  <a:path w="1897" h="1882" extrusionOk="0">
                    <a:moveTo>
                      <a:pt x="655" y="1"/>
                    </a:moveTo>
                    <a:cubicBezTo>
                      <a:pt x="629" y="27"/>
                      <a:pt x="587" y="48"/>
                      <a:pt x="545" y="69"/>
                    </a:cubicBezTo>
                    <a:cubicBezTo>
                      <a:pt x="566" y="69"/>
                      <a:pt x="587" y="69"/>
                      <a:pt x="608" y="90"/>
                    </a:cubicBezTo>
                    <a:cubicBezTo>
                      <a:pt x="676" y="111"/>
                      <a:pt x="760" y="158"/>
                      <a:pt x="849" y="200"/>
                    </a:cubicBezTo>
                    <a:cubicBezTo>
                      <a:pt x="1001" y="310"/>
                      <a:pt x="1200" y="462"/>
                      <a:pt x="1352" y="614"/>
                    </a:cubicBezTo>
                    <a:cubicBezTo>
                      <a:pt x="1635" y="964"/>
                      <a:pt x="1765" y="1247"/>
                      <a:pt x="1786" y="1488"/>
                    </a:cubicBezTo>
                    <a:cubicBezTo>
                      <a:pt x="1786" y="1619"/>
                      <a:pt x="1745" y="1682"/>
                      <a:pt x="1655" y="1729"/>
                    </a:cubicBezTo>
                    <a:cubicBezTo>
                      <a:pt x="1609" y="1760"/>
                      <a:pt x="1538" y="1779"/>
                      <a:pt x="1468" y="1779"/>
                    </a:cubicBezTo>
                    <a:cubicBezTo>
                      <a:pt x="1443" y="1779"/>
                      <a:pt x="1417" y="1776"/>
                      <a:pt x="1394" y="1771"/>
                    </a:cubicBezTo>
                    <a:cubicBezTo>
                      <a:pt x="1310" y="1750"/>
                      <a:pt x="1221" y="1640"/>
                      <a:pt x="1111" y="1509"/>
                    </a:cubicBezTo>
                    <a:cubicBezTo>
                      <a:pt x="980" y="1357"/>
                      <a:pt x="849" y="1179"/>
                      <a:pt x="676" y="1048"/>
                    </a:cubicBezTo>
                    <a:cubicBezTo>
                      <a:pt x="346" y="765"/>
                      <a:pt x="173" y="724"/>
                      <a:pt x="84" y="614"/>
                    </a:cubicBezTo>
                    <a:cubicBezTo>
                      <a:pt x="63" y="593"/>
                      <a:pt x="63" y="572"/>
                      <a:pt x="43" y="551"/>
                    </a:cubicBezTo>
                    <a:cubicBezTo>
                      <a:pt x="22" y="572"/>
                      <a:pt x="1" y="614"/>
                      <a:pt x="1" y="655"/>
                    </a:cubicBezTo>
                    <a:cubicBezTo>
                      <a:pt x="1" y="682"/>
                      <a:pt x="1" y="682"/>
                      <a:pt x="22" y="682"/>
                    </a:cubicBezTo>
                    <a:cubicBezTo>
                      <a:pt x="132" y="813"/>
                      <a:pt x="283" y="854"/>
                      <a:pt x="608" y="1116"/>
                    </a:cubicBezTo>
                    <a:cubicBezTo>
                      <a:pt x="786" y="1247"/>
                      <a:pt x="917" y="1420"/>
                      <a:pt x="1022" y="1572"/>
                    </a:cubicBezTo>
                    <a:cubicBezTo>
                      <a:pt x="1132" y="1703"/>
                      <a:pt x="1242" y="1834"/>
                      <a:pt x="1373" y="1860"/>
                    </a:cubicBezTo>
                    <a:cubicBezTo>
                      <a:pt x="1411" y="1875"/>
                      <a:pt x="1452" y="1881"/>
                      <a:pt x="1494" y="1881"/>
                    </a:cubicBezTo>
                    <a:cubicBezTo>
                      <a:pt x="1571" y="1881"/>
                      <a:pt x="1652" y="1857"/>
                      <a:pt x="1724" y="1813"/>
                    </a:cubicBezTo>
                    <a:cubicBezTo>
                      <a:pt x="1807" y="1750"/>
                      <a:pt x="1896" y="1640"/>
                      <a:pt x="1875" y="1488"/>
                    </a:cubicBezTo>
                    <a:cubicBezTo>
                      <a:pt x="1875" y="1226"/>
                      <a:pt x="1745" y="896"/>
                      <a:pt x="1441" y="551"/>
                    </a:cubicBezTo>
                    <a:cubicBezTo>
                      <a:pt x="1263" y="373"/>
                      <a:pt x="1069" y="221"/>
                      <a:pt x="891" y="111"/>
                    </a:cubicBezTo>
                    <a:cubicBezTo>
                      <a:pt x="807" y="69"/>
                      <a:pt x="718" y="27"/>
                      <a:pt x="655"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 name="Google Shape;1308;p38"/>
              <p:cNvSpPr/>
              <p:nvPr/>
            </p:nvSpPr>
            <p:spPr>
              <a:xfrm>
                <a:off x="3503543" y="2220992"/>
                <a:ext cx="300148" cy="291057"/>
              </a:xfrm>
              <a:custGeom>
                <a:avLst/>
                <a:gdLst/>
                <a:ahLst/>
                <a:cxnLst/>
                <a:rect l="l" t="t" r="r" b="b"/>
                <a:pathLst>
                  <a:path w="1915" h="1857" extrusionOk="0">
                    <a:moveTo>
                      <a:pt x="440" y="0"/>
                    </a:moveTo>
                    <a:cubicBezTo>
                      <a:pt x="424" y="0"/>
                      <a:pt x="409" y="1"/>
                      <a:pt x="394" y="3"/>
                    </a:cubicBezTo>
                    <a:cubicBezTo>
                      <a:pt x="174" y="24"/>
                      <a:pt x="1" y="484"/>
                      <a:pt x="43" y="746"/>
                    </a:cubicBezTo>
                    <a:cubicBezTo>
                      <a:pt x="85" y="987"/>
                      <a:pt x="305" y="1139"/>
                      <a:pt x="305" y="1139"/>
                    </a:cubicBezTo>
                    <a:cubicBezTo>
                      <a:pt x="305" y="1139"/>
                      <a:pt x="587" y="1160"/>
                      <a:pt x="786" y="1270"/>
                    </a:cubicBezTo>
                    <a:cubicBezTo>
                      <a:pt x="1001" y="1380"/>
                      <a:pt x="1200" y="1773"/>
                      <a:pt x="1462" y="1836"/>
                    </a:cubicBezTo>
                    <a:cubicBezTo>
                      <a:pt x="1501" y="1850"/>
                      <a:pt x="1539" y="1857"/>
                      <a:pt x="1576" y="1857"/>
                    </a:cubicBezTo>
                    <a:cubicBezTo>
                      <a:pt x="1766" y="1857"/>
                      <a:pt x="1914" y="1673"/>
                      <a:pt x="1897" y="1401"/>
                    </a:cubicBezTo>
                    <a:cubicBezTo>
                      <a:pt x="1897" y="1071"/>
                      <a:pt x="1546" y="594"/>
                      <a:pt x="1242" y="354"/>
                    </a:cubicBezTo>
                    <a:cubicBezTo>
                      <a:pt x="959" y="129"/>
                      <a:pt x="654" y="0"/>
                      <a:pt x="440" y="0"/>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 name="Google Shape;1309;p38"/>
              <p:cNvSpPr/>
              <p:nvPr/>
            </p:nvSpPr>
            <p:spPr>
              <a:xfrm>
                <a:off x="3527366" y="2214722"/>
                <a:ext cx="284161" cy="307201"/>
              </a:xfrm>
              <a:custGeom>
                <a:avLst/>
                <a:gdLst/>
                <a:ahLst/>
                <a:cxnLst/>
                <a:rect l="l" t="t" r="r" b="b"/>
                <a:pathLst>
                  <a:path w="1813" h="1960" extrusionOk="0">
                    <a:moveTo>
                      <a:pt x="456" y="1"/>
                    </a:moveTo>
                    <a:cubicBezTo>
                      <a:pt x="414" y="43"/>
                      <a:pt x="393" y="64"/>
                      <a:pt x="373" y="111"/>
                    </a:cubicBezTo>
                    <a:cubicBezTo>
                      <a:pt x="566" y="132"/>
                      <a:pt x="807" y="242"/>
                      <a:pt x="1048" y="435"/>
                    </a:cubicBezTo>
                    <a:cubicBezTo>
                      <a:pt x="1200" y="566"/>
                      <a:pt x="1352" y="744"/>
                      <a:pt x="1483" y="917"/>
                    </a:cubicBezTo>
                    <a:cubicBezTo>
                      <a:pt x="1614" y="1090"/>
                      <a:pt x="1703" y="1289"/>
                      <a:pt x="1703" y="1441"/>
                    </a:cubicBezTo>
                    <a:cubicBezTo>
                      <a:pt x="1703" y="1593"/>
                      <a:pt x="1656" y="1703"/>
                      <a:pt x="1593" y="1766"/>
                    </a:cubicBezTo>
                    <a:cubicBezTo>
                      <a:pt x="1528" y="1815"/>
                      <a:pt x="1467" y="1850"/>
                      <a:pt x="1396" y="1850"/>
                    </a:cubicBezTo>
                    <a:cubicBezTo>
                      <a:pt x="1369" y="1850"/>
                      <a:pt x="1340" y="1845"/>
                      <a:pt x="1310" y="1834"/>
                    </a:cubicBezTo>
                    <a:cubicBezTo>
                      <a:pt x="1221" y="1813"/>
                      <a:pt x="1111" y="1703"/>
                      <a:pt x="1001" y="1572"/>
                    </a:cubicBezTo>
                    <a:cubicBezTo>
                      <a:pt x="896" y="1462"/>
                      <a:pt x="786" y="1331"/>
                      <a:pt x="676" y="1268"/>
                    </a:cubicBezTo>
                    <a:cubicBezTo>
                      <a:pt x="456" y="1158"/>
                      <a:pt x="215" y="1137"/>
                      <a:pt x="194" y="1137"/>
                    </a:cubicBezTo>
                    <a:lnTo>
                      <a:pt x="22" y="1111"/>
                    </a:lnTo>
                    <a:lnTo>
                      <a:pt x="1" y="1111"/>
                    </a:lnTo>
                    <a:cubicBezTo>
                      <a:pt x="64" y="1179"/>
                      <a:pt x="132" y="1221"/>
                      <a:pt x="132" y="1221"/>
                    </a:cubicBezTo>
                    <a:lnTo>
                      <a:pt x="153" y="1221"/>
                    </a:lnTo>
                    <a:cubicBezTo>
                      <a:pt x="153" y="1221"/>
                      <a:pt x="414" y="1242"/>
                      <a:pt x="608" y="1352"/>
                    </a:cubicBezTo>
                    <a:cubicBezTo>
                      <a:pt x="697" y="1399"/>
                      <a:pt x="807" y="1530"/>
                      <a:pt x="917" y="1635"/>
                    </a:cubicBezTo>
                    <a:cubicBezTo>
                      <a:pt x="1027" y="1766"/>
                      <a:pt x="1132" y="1896"/>
                      <a:pt x="1289" y="1944"/>
                    </a:cubicBezTo>
                    <a:cubicBezTo>
                      <a:pt x="1324" y="1955"/>
                      <a:pt x="1360" y="1960"/>
                      <a:pt x="1396" y="1960"/>
                    </a:cubicBezTo>
                    <a:cubicBezTo>
                      <a:pt x="1496" y="1960"/>
                      <a:pt x="1594" y="1920"/>
                      <a:pt x="1656" y="1855"/>
                    </a:cubicBezTo>
                    <a:cubicBezTo>
                      <a:pt x="1745" y="1766"/>
                      <a:pt x="1813" y="1614"/>
                      <a:pt x="1813" y="1441"/>
                    </a:cubicBezTo>
                    <a:cubicBezTo>
                      <a:pt x="1787" y="1268"/>
                      <a:pt x="1703" y="1048"/>
                      <a:pt x="1572" y="849"/>
                    </a:cubicBezTo>
                    <a:cubicBezTo>
                      <a:pt x="1441" y="655"/>
                      <a:pt x="1263" y="483"/>
                      <a:pt x="1111" y="352"/>
                    </a:cubicBezTo>
                    <a:cubicBezTo>
                      <a:pt x="896" y="174"/>
                      <a:pt x="655" y="64"/>
                      <a:pt x="456"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 name="Google Shape;1310;p38"/>
              <p:cNvSpPr/>
              <p:nvPr/>
            </p:nvSpPr>
            <p:spPr>
              <a:xfrm>
                <a:off x="1742158" y="1589509"/>
                <a:ext cx="509859" cy="933200"/>
              </a:xfrm>
              <a:custGeom>
                <a:avLst/>
                <a:gdLst/>
                <a:ahLst/>
                <a:cxnLst/>
                <a:rect l="l" t="t" r="r" b="b"/>
                <a:pathLst>
                  <a:path w="3253" h="5954" extrusionOk="0">
                    <a:moveTo>
                      <a:pt x="2583" y="1"/>
                    </a:moveTo>
                    <a:cubicBezTo>
                      <a:pt x="2546" y="1"/>
                      <a:pt x="2507" y="6"/>
                      <a:pt x="2467" y="20"/>
                    </a:cubicBezTo>
                    <a:cubicBezTo>
                      <a:pt x="2268" y="83"/>
                      <a:pt x="1592" y="151"/>
                      <a:pt x="1393" y="455"/>
                    </a:cubicBezTo>
                    <a:cubicBezTo>
                      <a:pt x="1221" y="759"/>
                      <a:pt x="131" y="3901"/>
                      <a:pt x="63" y="4314"/>
                    </a:cubicBezTo>
                    <a:cubicBezTo>
                      <a:pt x="0" y="4754"/>
                      <a:pt x="42" y="4775"/>
                      <a:pt x="152" y="5079"/>
                    </a:cubicBezTo>
                    <a:cubicBezTo>
                      <a:pt x="283" y="5388"/>
                      <a:pt x="1090" y="5954"/>
                      <a:pt x="1090" y="5954"/>
                    </a:cubicBezTo>
                    <a:cubicBezTo>
                      <a:pt x="1090" y="5954"/>
                      <a:pt x="1242" y="4969"/>
                      <a:pt x="1812" y="4273"/>
                    </a:cubicBezTo>
                    <a:cubicBezTo>
                      <a:pt x="2289" y="3703"/>
                      <a:pt x="2751" y="3658"/>
                      <a:pt x="2884" y="3658"/>
                    </a:cubicBezTo>
                    <a:cubicBezTo>
                      <a:pt x="2909" y="3658"/>
                      <a:pt x="2923" y="3660"/>
                      <a:pt x="2923" y="3660"/>
                    </a:cubicBezTo>
                    <a:cubicBezTo>
                      <a:pt x="2923" y="3660"/>
                      <a:pt x="3253" y="1523"/>
                      <a:pt x="3185" y="1282"/>
                    </a:cubicBezTo>
                    <a:cubicBezTo>
                      <a:pt x="3143" y="1041"/>
                      <a:pt x="2834" y="83"/>
                      <a:pt x="2834" y="83"/>
                    </a:cubicBezTo>
                    <a:cubicBezTo>
                      <a:pt x="2834" y="83"/>
                      <a:pt x="2725" y="1"/>
                      <a:pt x="258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 name="Google Shape;1311;p38"/>
              <p:cNvSpPr/>
              <p:nvPr/>
            </p:nvSpPr>
            <p:spPr>
              <a:xfrm>
                <a:off x="1734792" y="1579478"/>
                <a:ext cx="517226" cy="949814"/>
              </a:xfrm>
              <a:custGeom>
                <a:avLst/>
                <a:gdLst/>
                <a:ahLst/>
                <a:cxnLst/>
                <a:rect l="l" t="t" r="r" b="b"/>
                <a:pathLst>
                  <a:path w="3300" h="6060" extrusionOk="0">
                    <a:moveTo>
                      <a:pt x="2636" y="106"/>
                    </a:moveTo>
                    <a:cubicBezTo>
                      <a:pt x="2756" y="106"/>
                      <a:pt x="2839" y="189"/>
                      <a:pt x="2839" y="189"/>
                    </a:cubicBezTo>
                    <a:cubicBezTo>
                      <a:pt x="2860" y="215"/>
                      <a:pt x="2928" y="430"/>
                      <a:pt x="2991" y="671"/>
                    </a:cubicBezTo>
                    <a:cubicBezTo>
                      <a:pt x="3080" y="953"/>
                      <a:pt x="3169" y="1262"/>
                      <a:pt x="3190" y="1367"/>
                    </a:cubicBezTo>
                    <a:lnTo>
                      <a:pt x="3190" y="1524"/>
                    </a:lnTo>
                    <a:cubicBezTo>
                      <a:pt x="3190" y="1587"/>
                      <a:pt x="3190" y="1697"/>
                      <a:pt x="3169" y="1807"/>
                    </a:cubicBezTo>
                    <a:cubicBezTo>
                      <a:pt x="3142" y="2048"/>
                      <a:pt x="3101" y="2331"/>
                      <a:pt x="3080" y="2614"/>
                    </a:cubicBezTo>
                    <a:cubicBezTo>
                      <a:pt x="2991" y="3158"/>
                      <a:pt x="2928" y="3661"/>
                      <a:pt x="2928" y="3682"/>
                    </a:cubicBezTo>
                    <a:cubicBezTo>
                      <a:pt x="2909" y="3682"/>
                      <a:pt x="2884" y="3679"/>
                      <a:pt x="2849" y="3679"/>
                    </a:cubicBezTo>
                    <a:cubicBezTo>
                      <a:pt x="2795" y="3679"/>
                      <a:pt x="2717" y="3686"/>
                      <a:pt x="2598" y="3724"/>
                    </a:cubicBezTo>
                    <a:cubicBezTo>
                      <a:pt x="2383" y="3792"/>
                      <a:pt x="2095" y="3965"/>
                      <a:pt x="1812" y="4316"/>
                    </a:cubicBezTo>
                    <a:cubicBezTo>
                      <a:pt x="1268" y="4970"/>
                      <a:pt x="1137" y="5798"/>
                      <a:pt x="1116" y="5929"/>
                    </a:cubicBezTo>
                    <a:cubicBezTo>
                      <a:pt x="1074" y="5887"/>
                      <a:pt x="943" y="5798"/>
                      <a:pt x="765" y="5646"/>
                    </a:cubicBezTo>
                    <a:cubicBezTo>
                      <a:pt x="655" y="5557"/>
                      <a:pt x="550" y="5473"/>
                      <a:pt x="440" y="5363"/>
                    </a:cubicBezTo>
                    <a:cubicBezTo>
                      <a:pt x="351" y="5274"/>
                      <a:pt x="288" y="5190"/>
                      <a:pt x="262" y="5122"/>
                    </a:cubicBezTo>
                    <a:cubicBezTo>
                      <a:pt x="131" y="4818"/>
                      <a:pt x="110" y="4818"/>
                      <a:pt x="157" y="4405"/>
                    </a:cubicBezTo>
                    <a:cubicBezTo>
                      <a:pt x="178" y="4295"/>
                      <a:pt x="262" y="4012"/>
                      <a:pt x="372" y="3661"/>
                    </a:cubicBezTo>
                    <a:cubicBezTo>
                      <a:pt x="482" y="3289"/>
                      <a:pt x="634" y="2854"/>
                      <a:pt x="786" y="2415"/>
                    </a:cubicBezTo>
                    <a:cubicBezTo>
                      <a:pt x="943" y="1980"/>
                      <a:pt x="1095" y="1545"/>
                      <a:pt x="1226" y="1215"/>
                    </a:cubicBezTo>
                    <a:cubicBezTo>
                      <a:pt x="1289" y="1043"/>
                      <a:pt x="1336" y="891"/>
                      <a:pt x="1399" y="781"/>
                    </a:cubicBezTo>
                    <a:cubicBezTo>
                      <a:pt x="1440" y="650"/>
                      <a:pt x="1488" y="582"/>
                      <a:pt x="1488" y="540"/>
                    </a:cubicBezTo>
                    <a:cubicBezTo>
                      <a:pt x="1571" y="409"/>
                      <a:pt x="1791" y="320"/>
                      <a:pt x="1990" y="257"/>
                    </a:cubicBezTo>
                    <a:cubicBezTo>
                      <a:pt x="2205" y="189"/>
                      <a:pt x="2425" y="168"/>
                      <a:pt x="2535" y="126"/>
                    </a:cubicBezTo>
                    <a:cubicBezTo>
                      <a:pt x="2571" y="112"/>
                      <a:pt x="2605" y="106"/>
                      <a:pt x="2636" y="106"/>
                    </a:cubicBezTo>
                    <a:close/>
                    <a:moveTo>
                      <a:pt x="2607" y="1"/>
                    </a:moveTo>
                    <a:cubicBezTo>
                      <a:pt x="2569" y="1"/>
                      <a:pt x="2529" y="5"/>
                      <a:pt x="2488" y="16"/>
                    </a:cubicBezTo>
                    <a:cubicBezTo>
                      <a:pt x="2404" y="58"/>
                      <a:pt x="2184" y="84"/>
                      <a:pt x="1964" y="147"/>
                    </a:cubicBezTo>
                    <a:cubicBezTo>
                      <a:pt x="1749" y="215"/>
                      <a:pt x="1509" y="299"/>
                      <a:pt x="1399" y="498"/>
                    </a:cubicBezTo>
                    <a:cubicBezTo>
                      <a:pt x="1378" y="540"/>
                      <a:pt x="1336" y="608"/>
                      <a:pt x="1289" y="739"/>
                    </a:cubicBezTo>
                    <a:cubicBezTo>
                      <a:pt x="1247" y="844"/>
                      <a:pt x="1179" y="1001"/>
                      <a:pt x="1116" y="1173"/>
                    </a:cubicBezTo>
                    <a:cubicBezTo>
                      <a:pt x="985" y="1524"/>
                      <a:pt x="833" y="1959"/>
                      <a:pt x="681" y="2394"/>
                    </a:cubicBezTo>
                    <a:cubicBezTo>
                      <a:pt x="524" y="2834"/>
                      <a:pt x="372" y="3268"/>
                      <a:pt x="262" y="3619"/>
                    </a:cubicBezTo>
                    <a:cubicBezTo>
                      <a:pt x="157" y="3986"/>
                      <a:pt x="68" y="4248"/>
                      <a:pt x="68" y="4378"/>
                    </a:cubicBezTo>
                    <a:cubicBezTo>
                      <a:pt x="0" y="4818"/>
                      <a:pt x="27" y="4860"/>
                      <a:pt x="157" y="5164"/>
                    </a:cubicBezTo>
                    <a:cubicBezTo>
                      <a:pt x="199" y="5253"/>
                      <a:pt x="262" y="5342"/>
                      <a:pt x="372" y="5452"/>
                    </a:cubicBezTo>
                    <a:cubicBezTo>
                      <a:pt x="461" y="5536"/>
                      <a:pt x="592" y="5646"/>
                      <a:pt x="702" y="5735"/>
                    </a:cubicBezTo>
                    <a:cubicBezTo>
                      <a:pt x="917" y="5929"/>
                      <a:pt x="1116" y="6059"/>
                      <a:pt x="1116" y="6059"/>
                    </a:cubicBezTo>
                    <a:lnTo>
                      <a:pt x="1205" y="6039"/>
                    </a:lnTo>
                    <a:cubicBezTo>
                      <a:pt x="1205" y="6039"/>
                      <a:pt x="1336" y="5059"/>
                      <a:pt x="1901" y="4378"/>
                    </a:cubicBezTo>
                    <a:cubicBezTo>
                      <a:pt x="2163" y="4033"/>
                      <a:pt x="2446" y="3902"/>
                      <a:pt x="2645" y="3834"/>
                    </a:cubicBezTo>
                    <a:cubicBezTo>
                      <a:pt x="2761" y="3796"/>
                      <a:pt x="2847" y="3789"/>
                      <a:pt x="2898" y="3789"/>
                    </a:cubicBezTo>
                    <a:cubicBezTo>
                      <a:pt x="2931" y="3789"/>
                      <a:pt x="2949" y="3792"/>
                      <a:pt x="2949" y="3792"/>
                    </a:cubicBezTo>
                    <a:lnTo>
                      <a:pt x="3012" y="3750"/>
                    </a:lnTo>
                    <a:cubicBezTo>
                      <a:pt x="3012" y="3750"/>
                      <a:pt x="3101" y="3200"/>
                      <a:pt x="3169" y="2635"/>
                    </a:cubicBezTo>
                    <a:cubicBezTo>
                      <a:pt x="3211" y="2352"/>
                      <a:pt x="3252" y="2069"/>
                      <a:pt x="3273" y="1828"/>
                    </a:cubicBezTo>
                    <a:cubicBezTo>
                      <a:pt x="3273" y="1718"/>
                      <a:pt x="3300" y="1608"/>
                      <a:pt x="3300" y="1524"/>
                    </a:cubicBezTo>
                    <a:lnTo>
                      <a:pt x="3300" y="1346"/>
                    </a:lnTo>
                    <a:cubicBezTo>
                      <a:pt x="3273" y="1215"/>
                      <a:pt x="3190" y="912"/>
                      <a:pt x="3101" y="650"/>
                    </a:cubicBezTo>
                    <a:cubicBezTo>
                      <a:pt x="3012" y="388"/>
                      <a:pt x="2949" y="147"/>
                      <a:pt x="2949" y="147"/>
                    </a:cubicBezTo>
                    <a:lnTo>
                      <a:pt x="2928" y="105"/>
                    </a:lnTo>
                    <a:cubicBezTo>
                      <a:pt x="2928" y="105"/>
                      <a:pt x="2791" y="1"/>
                      <a:pt x="2607"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 name="Google Shape;1312;p38"/>
              <p:cNvSpPr/>
              <p:nvPr/>
            </p:nvSpPr>
            <p:spPr>
              <a:xfrm>
                <a:off x="1994971" y="2179300"/>
                <a:ext cx="790571" cy="507508"/>
              </a:xfrm>
              <a:custGeom>
                <a:avLst/>
                <a:gdLst/>
                <a:ahLst/>
                <a:cxnLst/>
                <a:rect l="l" t="t" r="r" b="b"/>
                <a:pathLst>
                  <a:path w="5044" h="3238" extrusionOk="0">
                    <a:moveTo>
                      <a:pt x="1562" y="1"/>
                    </a:moveTo>
                    <a:cubicBezTo>
                      <a:pt x="1232" y="1"/>
                      <a:pt x="807" y="104"/>
                      <a:pt x="524" y="551"/>
                    </a:cubicBezTo>
                    <a:cubicBezTo>
                      <a:pt x="0" y="1384"/>
                      <a:pt x="393" y="2494"/>
                      <a:pt x="393" y="2494"/>
                    </a:cubicBezTo>
                    <a:cubicBezTo>
                      <a:pt x="566" y="2714"/>
                      <a:pt x="1399" y="2934"/>
                      <a:pt x="2184" y="3086"/>
                    </a:cubicBezTo>
                    <a:cubicBezTo>
                      <a:pt x="2949" y="3238"/>
                      <a:pt x="3294" y="3238"/>
                      <a:pt x="3294" y="3238"/>
                    </a:cubicBezTo>
                    <a:cubicBezTo>
                      <a:pt x="3294" y="3238"/>
                      <a:pt x="4080" y="3217"/>
                      <a:pt x="4562" y="2473"/>
                    </a:cubicBezTo>
                    <a:cubicBezTo>
                      <a:pt x="5044" y="1756"/>
                      <a:pt x="4541" y="944"/>
                      <a:pt x="4541" y="944"/>
                    </a:cubicBezTo>
                    <a:lnTo>
                      <a:pt x="2053" y="75"/>
                    </a:lnTo>
                    <a:cubicBezTo>
                      <a:pt x="2053" y="75"/>
                      <a:pt x="1842" y="1"/>
                      <a:pt x="1562" y="1"/>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 name="Google Shape;1313;p38"/>
              <p:cNvSpPr/>
              <p:nvPr/>
            </p:nvSpPr>
            <p:spPr>
              <a:xfrm>
                <a:off x="1985097" y="2173188"/>
                <a:ext cx="810320" cy="520203"/>
              </a:xfrm>
              <a:custGeom>
                <a:avLst/>
                <a:gdLst/>
                <a:ahLst/>
                <a:cxnLst/>
                <a:rect l="l" t="t" r="r" b="b"/>
                <a:pathLst>
                  <a:path w="5170" h="3319" extrusionOk="0">
                    <a:moveTo>
                      <a:pt x="1673" y="110"/>
                    </a:moveTo>
                    <a:cubicBezTo>
                      <a:pt x="1918" y="110"/>
                      <a:pt x="2095" y="156"/>
                      <a:pt x="2095" y="156"/>
                    </a:cubicBezTo>
                    <a:lnTo>
                      <a:pt x="4557" y="1009"/>
                    </a:lnTo>
                    <a:cubicBezTo>
                      <a:pt x="4583" y="1051"/>
                      <a:pt x="5018" y="1795"/>
                      <a:pt x="4583" y="2491"/>
                    </a:cubicBezTo>
                    <a:cubicBezTo>
                      <a:pt x="4122" y="3209"/>
                      <a:pt x="3357" y="3209"/>
                      <a:pt x="3357" y="3209"/>
                    </a:cubicBezTo>
                    <a:cubicBezTo>
                      <a:pt x="3357" y="3209"/>
                      <a:pt x="3033" y="3209"/>
                      <a:pt x="2247" y="3078"/>
                    </a:cubicBezTo>
                    <a:cubicBezTo>
                      <a:pt x="1875" y="2994"/>
                      <a:pt x="1462" y="2905"/>
                      <a:pt x="1132" y="2816"/>
                    </a:cubicBezTo>
                    <a:cubicBezTo>
                      <a:pt x="980" y="2753"/>
                      <a:pt x="828" y="2711"/>
                      <a:pt x="718" y="2643"/>
                    </a:cubicBezTo>
                    <a:cubicBezTo>
                      <a:pt x="608" y="2601"/>
                      <a:pt x="524" y="2554"/>
                      <a:pt x="498" y="2512"/>
                    </a:cubicBezTo>
                    <a:cubicBezTo>
                      <a:pt x="477" y="2491"/>
                      <a:pt x="132" y="1423"/>
                      <a:pt x="629" y="638"/>
                    </a:cubicBezTo>
                    <a:cubicBezTo>
                      <a:pt x="891" y="224"/>
                      <a:pt x="1242" y="114"/>
                      <a:pt x="1545" y="114"/>
                    </a:cubicBezTo>
                    <a:cubicBezTo>
                      <a:pt x="1590" y="111"/>
                      <a:pt x="1632" y="110"/>
                      <a:pt x="1673" y="110"/>
                    </a:cubicBezTo>
                    <a:close/>
                    <a:moveTo>
                      <a:pt x="1653" y="1"/>
                    </a:moveTo>
                    <a:cubicBezTo>
                      <a:pt x="1618" y="1"/>
                      <a:pt x="1582" y="2"/>
                      <a:pt x="1545" y="4"/>
                    </a:cubicBezTo>
                    <a:cubicBezTo>
                      <a:pt x="1221" y="25"/>
                      <a:pt x="807" y="135"/>
                      <a:pt x="545" y="569"/>
                    </a:cubicBezTo>
                    <a:cubicBezTo>
                      <a:pt x="1" y="1423"/>
                      <a:pt x="393" y="2554"/>
                      <a:pt x="393" y="2554"/>
                    </a:cubicBezTo>
                    <a:lnTo>
                      <a:pt x="414" y="2580"/>
                    </a:lnTo>
                    <a:cubicBezTo>
                      <a:pt x="456" y="2643"/>
                      <a:pt x="545" y="2685"/>
                      <a:pt x="676" y="2753"/>
                    </a:cubicBezTo>
                    <a:cubicBezTo>
                      <a:pt x="786" y="2795"/>
                      <a:pt x="938" y="2863"/>
                      <a:pt x="1111" y="2905"/>
                    </a:cubicBezTo>
                    <a:cubicBezTo>
                      <a:pt x="1441" y="3015"/>
                      <a:pt x="1854" y="3104"/>
                      <a:pt x="2226" y="3167"/>
                    </a:cubicBezTo>
                    <a:cubicBezTo>
                      <a:pt x="3012" y="3319"/>
                      <a:pt x="3357" y="3319"/>
                      <a:pt x="3357" y="3319"/>
                    </a:cubicBezTo>
                    <a:cubicBezTo>
                      <a:pt x="3357" y="3319"/>
                      <a:pt x="4190" y="3298"/>
                      <a:pt x="4667" y="2554"/>
                    </a:cubicBezTo>
                    <a:cubicBezTo>
                      <a:pt x="5169" y="1795"/>
                      <a:pt x="4646" y="941"/>
                      <a:pt x="4646" y="941"/>
                    </a:cubicBezTo>
                    <a:lnTo>
                      <a:pt x="4625" y="920"/>
                    </a:lnTo>
                    <a:lnTo>
                      <a:pt x="2137" y="67"/>
                    </a:lnTo>
                    <a:cubicBezTo>
                      <a:pt x="2137" y="67"/>
                      <a:pt x="1930" y="1"/>
                      <a:pt x="1653"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 name="Google Shape;1314;p38"/>
              <p:cNvSpPr/>
              <p:nvPr/>
            </p:nvSpPr>
            <p:spPr>
              <a:xfrm>
                <a:off x="1830870" y="2073818"/>
                <a:ext cx="506568" cy="555782"/>
              </a:xfrm>
              <a:custGeom>
                <a:avLst/>
                <a:gdLst/>
                <a:ahLst/>
                <a:cxnLst/>
                <a:rect l="l" t="t" r="r" b="b"/>
                <a:pathLst>
                  <a:path w="3232" h="3546" extrusionOk="0">
                    <a:moveTo>
                      <a:pt x="2225" y="0"/>
                    </a:moveTo>
                    <a:cubicBezTo>
                      <a:pt x="1963" y="0"/>
                      <a:pt x="995" y="300"/>
                      <a:pt x="524" y="1120"/>
                    </a:cubicBezTo>
                    <a:cubicBezTo>
                      <a:pt x="0" y="1989"/>
                      <a:pt x="152" y="2733"/>
                      <a:pt x="220" y="2864"/>
                    </a:cubicBezTo>
                    <a:cubicBezTo>
                      <a:pt x="283" y="2974"/>
                      <a:pt x="854" y="3408"/>
                      <a:pt x="1136" y="3518"/>
                    </a:cubicBezTo>
                    <a:cubicBezTo>
                      <a:pt x="1182" y="3537"/>
                      <a:pt x="1230" y="3545"/>
                      <a:pt x="1278" y="3545"/>
                    </a:cubicBezTo>
                    <a:cubicBezTo>
                      <a:pt x="1508" y="3545"/>
                      <a:pt x="1744" y="3366"/>
                      <a:pt x="1744" y="3366"/>
                    </a:cubicBezTo>
                    <a:lnTo>
                      <a:pt x="1461" y="3188"/>
                    </a:lnTo>
                    <a:cubicBezTo>
                      <a:pt x="1461" y="3188"/>
                      <a:pt x="1288" y="2429"/>
                      <a:pt x="1770" y="1685"/>
                    </a:cubicBezTo>
                    <a:cubicBezTo>
                      <a:pt x="2247" y="963"/>
                      <a:pt x="2378" y="942"/>
                      <a:pt x="2598" y="832"/>
                    </a:cubicBezTo>
                    <a:cubicBezTo>
                      <a:pt x="2708" y="790"/>
                      <a:pt x="2854" y="779"/>
                      <a:pt x="2973" y="779"/>
                    </a:cubicBezTo>
                    <a:cubicBezTo>
                      <a:pt x="3092" y="779"/>
                      <a:pt x="3184" y="790"/>
                      <a:pt x="3184" y="790"/>
                    </a:cubicBezTo>
                    <a:cubicBezTo>
                      <a:pt x="3184" y="790"/>
                      <a:pt x="3231" y="680"/>
                      <a:pt x="3121" y="486"/>
                    </a:cubicBezTo>
                    <a:cubicBezTo>
                      <a:pt x="3011" y="308"/>
                      <a:pt x="2446" y="72"/>
                      <a:pt x="2268" y="4"/>
                    </a:cubicBezTo>
                    <a:cubicBezTo>
                      <a:pt x="2257" y="2"/>
                      <a:pt x="2242" y="0"/>
                      <a:pt x="222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 name="Google Shape;1315;p38"/>
              <p:cNvSpPr/>
              <p:nvPr/>
            </p:nvSpPr>
            <p:spPr>
              <a:xfrm>
                <a:off x="1844819" y="2067862"/>
                <a:ext cx="495910" cy="569418"/>
              </a:xfrm>
              <a:custGeom>
                <a:avLst/>
                <a:gdLst/>
                <a:ahLst/>
                <a:cxnLst/>
                <a:rect l="l" t="t" r="r" b="b"/>
                <a:pathLst>
                  <a:path w="3164" h="3633" extrusionOk="0">
                    <a:moveTo>
                      <a:pt x="2131" y="99"/>
                    </a:moveTo>
                    <a:cubicBezTo>
                      <a:pt x="2151" y="99"/>
                      <a:pt x="2165" y="110"/>
                      <a:pt x="2179" y="110"/>
                    </a:cubicBezTo>
                    <a:cubicBezTo>
                      <a:pt x="2247" y="131"/>
                      <a:pt x="2440" y="194"/>
                      <a:pt x="2619" y="283"/>
                    </a:cubicBezTo>
                    <a:cubicBezTo>
                      <a:pt x="2770" y="372"/>
                      <a:pt x="2943" y="477"/>
                      <a:pt x="2990" y="566"/>
                    </a:cubicBezTo>
                    <a:cubicBezTo>
                      <a:pt x="3032" y="655"/>
                      <a:pt x="3053" y="697"/>
                      <a:pt x="3053" y="739"/>
                    </a:cubicBezTo>
                    <a:lnTo>
                      <a:pt x="3053" y="765"/>
                    </a:lnTo>
                    <a:lnTo>
                      <a:pt x="2880" y="765"/>
                    </a:lnTo>
                    <a:cubicBezTo>
                      <a:pt x="2749" y="765"/>
                      <a:pt x="2598" y="786"/>
                      <a:pt x="2488" y="828"/>
                    </a:cubicBezTo>
                    <a:cubicBezTo>
                      <a:pt x="2378" y="870"/>
                      <a:pt x="2289" y="917"/>
                      <a:pt x="2158" y="1027"/>
                    </a:cubicBezTo>
                    <a:cubicBezTo>
                      <a:pt x="2027" y="1132"/>
                      <a:pt x="1875" y="1331"/>
                      <a:pt x="1634" y="1702"/>
                    </a:cubicBezTo>
                    <a:cubicBezTo>
                      <a:pt x="1131" y="2467"/>
                      <a:pt x="1330" y="3226"/>
                      <a:pt x="1330" y="3226"/>
                    </a:cubicBezTo>
                    <a:lnTo>
                      <a:pt x="1351" y="3273"/>
                    </a:lnTo>
                    <a:lnTo>
                      <a:pt x="1571" y="3404"/>
                    </a:lnTo>
                    <a:cubicBezTo>
                      <a:pt x="1524" y="3425"/>
                      <a:pt x="1503" y="3446"/>
                      <a:pt x="1440" y="3467"/>
                    </a:cubicBezTo>
                    <a:cubicBezTo>
                      <a:pt x="1362" y="3501"/>
                      <a:pt x="1263" y="3532"/>
                      <a:pt x="1172" y="3532"/>
                    </a:cubicBezTo>
                    <a:cubicBezTo>
                      <a:pt x="1136" y="3532"/>
                      <a:pt x="1100" y="3526"/>
                      <a:pt x="1068" y="3514"/>
                    </a:cubicBezTo>
                    <a:cubicBezTo>
                      <a:pt x="937" y="3467"/>
                      <a:pt x="718" y="3336"/>
                      <a:pt x="545" y="3184"/>
                    </a:cubicBezTo>
                    <a:cubicBezTo>
                      <a:pt x="456" y="3122"/>
                      <a:pt x="372" y="3053"/>
                      <a:pt x="304" y="2991"/>
                    </a:cubicBezTo>
                    <a:cubicBezTo>
                      <a:pt x="241" y="2943"/>
                      <a:pt x="194" y="2881"/>
                      <a:pt x="173" y="2881"/>
                    </a:cubicBezTo>
                    <a:cubicBezTo>
                      <a:pt x="173" y="2860"/>
                      <a:pt x="152" y="2792"/>
                      <a:pt x="131" y="2682"/>
                    </a:cubicBezTo>
                    <a:cubicBezTo>
                      <a:pt x="110" y="2598"/>
                      <a:pt x="110" y="2467"/>
                      <a:pt x="110" y="2310"/>
                    </a:cubicBezTo>
                    <a:cubicBezTo>
                      <a:pt x="131" y="2006"/>
                      <a:pt x="215" y="1613"/>
                      <a:pt x="477" y="1179"/>
                    </a:cubicBezTo>
                    <a:cubicBezTo>
                      <a:pt x="718" y="765"/>
                      <a:pt x="1110" y="477"/>
                      <a:pt x="1461" y="304"/>
                    </a:cubicBezTo>
                    <a:cubicBezTo>
                      <a:pt x="1634" y="215"/>
                      <a:pt x="1786" y="152"/>
                      <a:pt x="1917" y="131"/>
                    </a:cubicBezTo>
                    <a:cubicBezTo>
                      <a:pt x="1985" y="110"/>
                      <a:pt x="2048" y="110"/>
                      <a:pt x="2095" y="110"/>
                    </a:cubicBezTo>
                    <a:cubicBezTo>
                      <a:pt x="2109" y="102"/>
                      <a:pt x="2120" y="99"/>
                      <a:pt x="2131" y="99"/>
                    </a:cubicBezTo>
                    <a:close/>
                    <a:moveTo>
                      <a:pt x="2074" y="0"/>
                    </a:moveTo>
                    <a:cubicBezTo>
                      <a:pt x="2027" y="0"/>
                      <a:pt x="1964" y="0"/>
                      <a:pt x="1896" y="21"/>
                    </a:cubicBezTo>
                    <a:cubicBezTo>
                      <a:pt x="1765" y="63"/>
                      <a:pt x="1592" y="110"/>
                      <a:pt x="1419" y="194"/>
                    </a:cubicBezTo>
                    <a:cubicBezTo>
                      <a:pt x="1047" y="372"/>
                      <a:pt x="655" y="676"/>
                      <a:pt x="393" y="1132"/>
                    </a:cubicBezTo>
                    <a:cubicBezTo>
                      <a:pt x="131" y="1571"/>
                      <a:pt x="21" y="1985"/>
                      <a:pt x="0" y="2310"/>
                    </a:cubicBezTo>
                    <a:cubicBezTo>
                      <a:pt x="0" y="2467"/>
                      <a:pt x="0" y="2598"/>
                      <a:pt x="21" y="2703"/>
                    </a:cubicBezTo>
                    <a:cubicBezTo>
                      <a:pt x="42" y="2813"/>
                      <a:pt x="63" y="2881"/>
                      <a:pt x="84" y="2923"/>
                    </a:cubicBezTo>
                    <a:cubicBezTo>
                      <a:pt x="110" y="2964"/>
                      <a:pt x="173" y="3012"/>
                      <a:pt x="241" y="3074"/>
                    </a:cubicBezTo>
                    <a:cubicBezTo>
                      <a:pt x="304" y="3142"/>
                      <a:pt x="393" y="3205"/>
                      <a:pt x="477" y="3273"/>
                    </a:cubicBezTo>
                    <a:cubicBezTo>
                      <a:pt x="655" y="3425"/>
                      <a:pt x="869" y="3556"/>
                      <a:pt x="1027" y="3598"/>
                    </a:cubicBezTo>
                    <a:cubicBezTo>
                      <a:pt x="1082" y="3623"/>
                      <a:pt x="1140" y="3632"/>
                      <a:pt x="1198" y="3632"/>
                    </a:cubicBezTo>
                    <a:cubicBezTo>
                      <a:pt x="1299" y="3632"/>
                      <a:pt x="1399" y="3604"/>
                      <a:pt x="1482" y="3577"/>
                    </a:cubicBezTo>
                    <a:cubicBezTo>
                      <a:pt x="1613" y="3514"/>
                      <a:pt x="1702" y="3446"/>
                      <a:pt x="1702" y="3446"/>
                    </a:cubicBezTo>
                    <a:lnTo>
                      <a:pt x="1702" y="3357"/>
                    </a:lnTo>
                    <a:lnTo>
                      <a:pt x="1440" y="3184"/>
                    </a:lnTo>
                    <a:cubicBezTo>
                      <a:pt x="1419" y="3163"/>
                      <a:pt x="1262" y="2467"/>
                      <a:pt x="1723" y="1765"/>
                    </a:cubicBezTo>
                    <a:cubicBezTo>
                      <a:pt x="1964" y="1393"/>
                      <a:pt x="2116" y="1200"/>
                      <a:pt x="2226" y="1111"/>
                    </a:cubicBezTo>
                    <a:cubicBezTo>
                      <a:pt x="2336" y="1001"/>
                      <a:pt x="2420" y="980"/>
                      <a:pt x="2530" y="938"/>
                    </a:cubicBezTo>
                    <a:cubicBezTo>
                      <a:pt x="2619" y="896"/>
                      <a:pt x="2770" y="870"/>
                      <a:pt x="2880" y="870"/>
                    </a:cubicBezTo>
                    <a:lnTo>
                      <a:pt x="3095" y="870"/>
                    </a:lnTo>
                    <a:lnTo>
                      <a:pt x="3142" y="849"/>
                    </a:lnTo>
                    <a:cubicBezTo>
                      <a:pt x="3142" y="849"/>
                      <a:pt x="3163" y="807"/>
                      <a:pt x="3163" y="739"/>
                    </a:cubicBezTo>
                    <a:cubicBezTo>
                      <a:pt x="3163" y="676"/>
                      <a:pt x="3142" y="608"/>
                      <a:pt x="3074" y="503"/>
                    </a:cubicBezTo>
                    <a:cubicBezTo>
                      <a:pt x="3011" y="393"/>
                      <a:pt x="2833" y="283"/>
                      <a:pt x="2660" y="194"/>
                    </a:cubicBezTo>
                    <a:cubicBezTo>
                      <a:pt x="2488" y="110"/>
                      <a:pt x="2289" y="21"/>
                      <a:pt x="2205"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 name="Google Shape;1316;p38"/>
              <p:cNvSpPr/>
              <p:nvPr/>
            </p:nvSpPr>
            <p:spPr>
              <a:xfrm>
                <a:off x="2473482" y="2249361"/>
                <a:ext cx="582114" cy="473496"/>
              </a:xfrm>
              <a:custGeom>
                <a:avLst/>
                <a:gdLst/>
                <a:ahLst/>
                <a:cxnLst/>
                <a:rect l="l" t="t" r="r" b="b"/>
                <a:pathLst>
                  <a:path w="3714" h="3021" extrusionOk="0">
                    <a:moveTo>
                      <a:pt x="3246" y="1"/>
                    </a:moveTo>
                    <a:cubicBezTo>
                      <a:pt x="3130" y="1"/>
                      <a:pt x="2975" y="41"/>
                      <a:pt x="2750" y="131"/>
                    </a:cubicBezTo>
                    <a:cubicBezTo>
                      <a:pt x="2252" y="303"/>
                      <a:pt x="1420" y="497"/>
                      <a:pt x="1116" y="497"/>
                    </a:cubicBezTo>
                    <a:cubicBezTo>
                      <a:pt x="1116" y="497"/>
                      <a:pt x="440" y="1199"/>
                      <a:pt x="220" y="1634"/>
                    </a:cubicBezTo>
                    <a:cubicBezTo>
                      <a:pt x="1" y="2047"/>
                      <a:pt x="27" y="2356"/>
                      <a:pt x="90" y="2550"/>
                    </a:cubicBezTo>
                    <a:cubicBezTo>
                      <a:pt x="131" y="2749"/>
                      <a:pt x="262" y="2770"/>
                      <a:pt x="482" y="2901"/>
                    </a:cubicBezTo>
                    <a:cubicBezTo>
                      <a:pt x="611" y="2965"/>
                      <a:pt x="748" y="3021"/>
                      <a:pt x="899" y="3021"/>
                    </a:cubicBezTo>
                    <a:cubicBezTo>
                      <a:pt x="1006" y="3021"/>
                      <a:pt x="1121" y="2993"/>
                      <a:pt x="1247" y="2922"/>
                    </a:cubicBezTo>
                    <a:cubicBezTo>
                      <a:pt x="1551" y="2749"/>
                      <a:pt x="2226" y="2356"/>
                      <a:pt x="2404" y="2288"/>
                    </a:cubicBezTo>
                    <a:cubicBezTo>
                      <a:pt x="2556" y="2225"/>
                      <a:pt x="3080" y="1675"/>
                      <a:pt x="3300" y="1262"/>
                    </a:cubicBezTo>
                    <a:cubicBezTo>
                      <a:pt x="3515" y="827"/>
                      <a:pt x="3714" y="366"/>
                      <a:pt x="3562" y="173"/>
                    </a:cubicBezTo>
                    <a:cubicBezTo>
                      <a:pt x="3475" y="63"/>
                      <a:pt x="3390" y="1"/>
                      <a:pt x="3246" y="1"/>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 name="Google Shape;1317;p38"/>
              <p:cNvSpPr/>
              <p:nvPr/>
            </p:nvSpPr>
            <p:spPr>
              <a:xfrm>
                <a:off x="2490723" y="2241837"/>
                <a:ext cx="564873" cy="490424"/>
              </a:xfrm>
              <a:custGeom>
                <a:avLst/>
                <a:gdLst/>
                <a:ahLst/>
                <a:cxnLst/>
                <a:rect l="l" t="t" r="r" b="b"/>
                <a:pathLst>
                  <a:path w="3604" h="3129" extrusionOk="0">
                    <a:moveTo>
                      <a:pt x="3122" y="1"/>
                    </a:moveTo>
                    <a:cubicBezTo>
                      <a:pt x="2991" y="1"/>
                      <a:pt x="2839" y="48"/>
                      <a:pt x="2619" y="111"/>
                    </a:cubicBezTo>
                    <a:cubicBezTo>
                      <a:pt x="2378" y="221"/>
                      <a:pt x="2032" y="310"/>
                      <a:pt x="1723" y="372"/>
                    </a:cubicBezTo>
                    <a:cubicBezTo>
                      <a:pt x="1488" y="440"/>
                      <a:pt x="1247" y="482"/>
                      <a:pt x="1095" y="482"/>
                    </a:cubicBezTo>
                    <a:lnTo>
                      <a:pt x="1310" y="571"/>
                    </a:lnTo>
                    <a:cubicBezTo>
                      <a:pt x="1441" y="545"/>
                      <a:pt x="1593" y="524"/>
                      <a:pt x="1771" y="482"/>
                    </a:cubicBezTo>
                    <a:cubicBezTo>
                      <a:pt x="2074" y="414"/>
                      <a:pt x="2404" y="310"/>
                      <a:pt x="2666" y="221"/>
                    </a:cubicBezTo>
                    <a:cubicBezTo>
                      <a:pt x="2862" y="147"/>
                      <a:pt x="3003" y="105"/>
                      <a:pt x="3105" y="105"/>
                    </a:cubicBezTo>
                    <a:cubicBezTo>
                      <a:pt x="3126" y="105"/>
                      <a:pt x="3146" y="107"/>
                      <a:pt x="3164" y="111"/>
                    </a:cubicBezTo>
                    <a:cubicBezTo>
                      <a:pt x="3274" y="111"/>
                      <a:pt x="3342" y="152"/>
                      <a:pt x="3405" y="262"/>
                    </a:cubicBezTo>
                    <a:cubicBezTo>
                      <a:pt x="3473" y="330"/>
                      <a:pt x="3473" y="482"/>
                      <a:pt x="3405" y="655"/>
                    </a:cubicBezTo>
                    <a:cubicBezTo>
                      <a:pt x="3363" y="854"/>
                      <a:pt x="3253" y="1069"/>
                      <a:pt x="3143" y="1289"/>
                    </a:cubicBezTo>
                    <a:cubicBezTo>
                      <a:pt x="3033" y="1488"/>
                      <a:pt x="2860" y="1723"/>
                      <a:pt x="2687" y="1923"/>
                    </a:cubicBezTo>
                    <a:cubicBezTo>
                      <a:pt x="2598" y="2012"/>
                      <a:pt x="2509" y="2095"/>
                      <a:pt x="2425" y="2163"/>
                    </a:cubicBezTo>
                    <a:cubicBezTo>
                      <a:pt x="2357" y="2226"/>
                      <a:pt x="2294" y="2273"/>
                      <a:pt x="2273" y="2294"/>
                    </a:cubicBezTo>
                    <a:cubicBezTo>
                      <a:pt x="2184" y="2315"/>
                      <a:pt x="1964" y="2446"/>
                      <a:pt x="1750" y="2556"/>
                    </a:cubicBezTo>
                    <a:cubicBezTo>
                      <a:pt x="1509" y="2687"/>
                      <a:pt x="1268" y="2839"/>
                      <a:pt x="1116" y="2928"/>
                    </a:cubicBezTo>
                    <a:cubicBezTo>
                      <a:pt x="991" y="2989"/>
                      <a:pt x="885" y="3015"/>
                      <a:pt x="789" y="3015"/>
                    </a:cubicBezTo>
                    <a:cubicBezTo>
                      <a:pt x="646" y="3015"/>
                      <a:pt x="525" y="2959"/>
                      <a:pt x="393" y="2881"/>
                    </a:cubicBezTo>
                    <a:cubicBezTo>
                      <a:pt x="283" y="2818"/>
                      <a:pt x="200" y="2797"/>
                      <a:pt x="131" y="2750"/>
                    </a:cubicBezTo>
                    <a:lnTo>
                      <a:pt x="1" y="2771"/>
                    </a:lnTo>
                    <a:cubicBezTo>
                      <a:pt x="21" y="2797"/>
                      <a:pt x="48" y="2818"/>
                      <a:pt x="90" y="2839"/>
                    </a:cubicBezTo>
                    <a:cubicBezTo>
                      <a:pt x="152" y="2881"/>
                      <a:pt x="241" y="2928"/>
                      <a:pt x="330" y="2991"/>
                    </a:cubicBezTo>
                    <a:cubicBezTo>
                      <a:pt x="470" y="3067"/>
                      <a:pt x="616" y="3128"/>
                      <a:pt x="778" y="3128"/>
                    </a:cubicBezTo>
                    <a:cubicBezTo>
                      <a:pt x="895" y="3128"/>
                      <a:pt x="1021" y="3096"/>
                      <a:pt x="1158" y="3012"/>
                    </a:cubicBezTo>
                    <a:cubicBezTo>
                      <a:pt x="1310" y="2928"/>
                      <a:pt x="1572" y="2771"/>
                      <a:pt x="1792" y="2666"/>
                    </a:cubicBezTo>
                    <a:cubicBezTo>
                      <a:pt x="2032" y="2535"/>
                      <a:pt x="2226" y="2425"/>
                      <a:pt x="2315" y="2378"/>
                    </a:cubicBezTo>
                    <a:cubicBezTo>
                      <a:pt x="2357" y="2357"/>
                      <a:pt x="2425" y="2315"/>
                      <a:pt x="2488" y="2247"/>
                    </a:cubicBezTo>
                    <a:cubicBezTo>
                      <a:pt x="2577" y="2184"/>
                      <a:pt x="2666" y="2095"/>
                      <a:pt x="2750" y="1985"/>
                    </a:cubicBezTo>
                    <a:cubicBezTo>
                      <a:pt x="2928" y="1792"/>
                      <a:pt x="3122" y="1551"/>
                      <a:pt x="3232" y="1331"/>
                    </a:cubicBezTo>
                    <a:cubicBezTo>
                      <a:pt x="3342" y="1116"/>
                      <a:pt x="3452" y="896"/>
                      <a:pt x="3514" y="702"/>
                    </a:cubicBezTo>
                    <a:cubicBezTo>
                      <a:pt x="3583" y="503"/>
                      <a:pt x="3604" y="310"/>
                      <a:pt x="3494" y="200"/>
                    </a:cubicBezTo>
                    <a:cubicBezTo>
                      <a:pt x="3405" y="90"/>
                      <a:pt x="3321" y="22"/>
                      <a:pt x="3190"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 name="Google Shape;1318;p38"/>
              <p:cNvSpPr/>
              <p:nvPr/>
            </p:nvSpPr>
            <p:spPr>
              <a:xfrm>
                <a:off x="2891337" y="2239486"/>
                <a:ext cx="320993" cy="216921"/>
              </a:xfrm>
              <a:custGeom>
                <a:avLst/>
                <a:gdLst/>
                <a:ahLst/>
                <a:cxnLst/>
                <a:rect l="l" t="t" r="r" b="b"/>
                <a:pathLst>
                  <a:path w="2048" h="1384" extrusionOk="0">
                    <a:moveTo>
                      <a:pt x="1031" y="0"/>
                    </a:moveTo>
                    <a:cubicBezTo>
                      <a:pt x="723" y="0"/>
                      <a:pt x="285" y="108"/>
                      <a:pt x="194" y="126"/>
                    </a:cubicBezTo>
                    <a:cubicBezTo>
                      <a:pt x="84" y="167"/>
                      <a:pt x="21" y="215"/>
                      <a:pt x="0" y="387"/>
                    </a:cubicBezTo>
                    <a:cubicBezTo>
                      <a:pt x="0" y="387"/>
                      <a:pt x="152" y="560"/>
                      <a:pt x="346" y="717"/>
                    </a:cubicBezTo>
                    <a:cubicBezTo>
                      <a:pt x="545" y="869"/>
                      <a:pt x="1027" y="1152"/>
                      <a:pt x="1288" y="1283"/>
                    </a:cubicBezTo>
                    <a:cubicBezTo>
                      <a:pt x="1434" y="1340"/>
                      <a:pt x="1575" y="1384"/>
                      <a:pt x="1691" y="1384"/>
                    </a:cubicBezTo>
                    <a:cubicBezTo>
                      <a:pt x="1801" y="1384"/>
                      <a:pt x="1890" y="1345"/>
                      <a:pt x="1943" y="1241"/>
                    </a:cubicBezTo>
                    <a:cubicBezTo>
                      <a:pt x="2048" y="1042"/>
                      <a:pt x="1896" y="869"/>
                      <a:pt x="1681" y="607"/>
                    </a:cubicBezTo>
                    <a:cubicBezTo>
                      <a:pt x="1461" y="325"/>
                      <a:pt x="1482" y="84"/>
                      <a:pt x="1199" y="16"/>
                    </a:cubicBezTo>
                    <a:cubicBezTo>
                      <a:pt x="1151" y="5"/>
                      <a:pt x="1094" y="0"/>
                      <a:pt x="1031" y="0"/>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 name="Google Shape;1319;p38"/>
              <p:cNvSpPr/>
              <p:nvPr/>
            </p:nvSpPr>
            <p:spPr>
              <a:xfrm>
                <a:off x="2883814" y="2231963"/>
                <a:ext cx="328517" cy="232438"/>
              </a:xfrm>
              <a:custGeom>
                <a:avLst/>
                <a:gdLst/>
                <a:ahLst/>
                <a:cxnLst/>
                <a:rect l="l" t="t" r="r" b="b"/>
                <a:pathLst>
                  <a:path w="2096" h="1483" extrusionOk="0">
                    <a:moveTo>
                      <a:pt x="1048" y="1"/>
                    </a:moveTo>
                    <a:cubicBezTo>
                      <a:pt x="944" y="1"/>
                      <a:pt x="787" y="1"/>
                      <a:pt x="656" y="22"/>
                    </a:cubicBezTo>
                    <a:cubicBezTo>
                      <a:pt x="462" y="64"/>
                      <a:pt x="289" y="111"/>
                      <a:pt x="221" y="132"/>
                    </a:cubicBezTo>
                    <a:cubicBezTo>
                      <a:pt x="158" y="153"/>
                      <a:pt x="111" y="174"/>
                      <a:pt x="69" y="215"/>
                    </a:cubicBezTo>
                    <a:cubicBezTo>
                      <a:pt x="48" y="242"/>
                      <a:pt x="27" y="284"/>
                      <a:pt x="1" y="325"/>
                    </a:cubicBezTo>
                    <a:lnTo>
                      <a:pt x="158" y="284"/>
                    </a:lnTo>
                    <a:cubicBezTo>
                      <a:pt x="179" y="263"/>
                      <a:pt x="200" y="242"/>
                      <a:pt x="242" y="242"/>
                    </a:cubicBezTo>
                    <a:cubicBezTo>
                      <a:pt x="310" y="215"/>
                      <a:pt x="483" y="174"/>
                      <a:pt x="682" y="132"/>
                    </a:cubicBezTo>
                    <a:cubicBezTo>
                      <a:pt x="818" y="117"/>
                      <a:pt x="976" y="100"/>
                      <a:pt x="1097" y="100"/>
                    </a:cubicBezTo>
                    <a:cubicBezTo>
                      <a:pt x="1149" y="100"/>
                      <a:pt x="1194" y="103"/>
                      <a:pt x="1226" y="111"/>
                    </a:cubicBezTo>
                    <a:cubicBezTo>
                      <a:pt x="1357" y="153"/>
                      <a:pt x="1399" y="215"/>
                      <a:pt x="1467" y="304"/>
                    </a:cubicBezTo>
                    <a:cubicBezTo>
                      <a:pt x="1509" y="414"/>
                      <a:pt x="1572" y="545"/>
                      <a:pt x="1682" y="676"/>
                    </a:cubicBezTo>
                    <a:cubicBezTo>
                      <a:pt x="1792" y="828"/>
                      <a:pt x="1881" y="917"/>
                      <a:pt x="1923" y="1027"/>
                    </a:cubicBezTo>
                    <a:cubicBezTo>
                      <a:pt x="1965" y="1111"/>
                      <a:pt x="1991" y="1179"/>
                      <a:pt x="1944" y="1263"/>
                    </a:cubicBezTo>
                    <a:cubicBezTo>
                      <a:pt x="1881" y="1352"/>
                      <a:pt x="1813" y="1373"/>
                      <a:pt x="1729" y="1373"/>
                    </a:cubicBezTo>
                    <a:cubicBezTo>
                      <a:pt x="1619" y="1373"/>
                      <a:pt x="1488" y="1331"/>
                      <a:pt x="1357" y="1263"/>
                    </a:cubicBezTo>
                    <a:cubicBezTo>
                      <a:pt x="1096" y="1158"/>
                      <a:pt x="614" y="870"/>
                      <a:pt x="441" y="718"/>
                    </a:cubicBezTo>
                    <a:cubicBezTo>
                      <a:pt x="242" y="587"/>
                      <a:pt x="111" y="435"/>
                      <a:pt x="111" y="414"/>
                    </a:cubicBezTo>
                    <a:cubicBezTo>
                      <a:pt x="90" y="456"/>
                      <a:pt x="69" y="477"/>
                      <a:pt x="48" y="524"/>
                    </a:cubicBezTo>
                    <a:cubicBezTo>
                      <a:pt x="111" y="587"/>
                      <a:pt x="221" y="697"/>
                      <a:pt x="373" y="807"/>
                    </a:cubicBezTo>
                    <a:cubicBezTo>
                      <a:pt x="572" y="959"/>
                      <a:pt x="1048" y="1242"/>
                      <a:pt x="1310" y="1373"/>
                    </a:cubicBezTo>
                    <a:cubicBezTo>
                      <a:pt x="1467" y="1441"/>
                      <a:pt x="1598" y="1483"/>
                      <a:pt x="1729" y="1483"/>
                    </a:cubicBezTo>
                    <a:cubicBezTo>
                      <a:pt x="1834" y="1483"/>
                      <a:pt x="1965" y="1441"/>
                      <a:pt x="2033" y="1310"/>
                    </a:cubicBezTo>
                    <a:cubicBezTo>
                      <a:pt x="2096" y="1200"/>
                      <a:pt x="2075" y="1069"/>
                      <a:pt x="2033" y="959"/>
                    </a:cubicBezTo>
                    <a:cubicBezTo>
                      <a:pt x="1965" y="849"/>
                      <a:pt x="1881" y="739"/>
                      <a:pt x="1771" y="608"/>
                    </a:cubicBezTo>
                    <a:cubicBezTo>
                      <a:pt x="1661" y="477"/>
                      <a:pt x="1619" y="373"/>
                      <a:pt x="1551" y="263"/>
                    </a:cubicBezTo>
                    <a:cubicBezTo>
                      <a:pt x="1488" y="153"/>
                      <a:pt x="1399" y="43"/>
                      <a:pt x="1247" y="22"/>
                    </a:cubicBezTo>
                    <a:cubicBezTo>
                      <a:pt x="1205" y="1"/>
                      <a:pt x="1137" y="1"/>
                      <a:pt x="1048"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 name="Google Shape;1320;p38"/>
              <p:cNvSpPr/>
              <p:nvPr/>
            </p:nvSpPr>
            <p:spPr>
              <a:xfrm>
                <a:off x="2801841" y="2288544"/>
                <a:ext cx="397323" cy="214100"/>
              </a:xfrm>
              <a:custGeom>
                <a:avLst/>
                <a:gdLst/>
                <a:ahLst/>
                <a:cxnLst/>
                <a:rect l="l" t="t" r="r" b="b"/>
                <a:pathLst>
                  <a:path w="2535" h="1366" extrusionOk="0">
                    <a:moveTo>
                      <a:pt x="748" y="1"/>
                    </a:moveTo>
                    <a:cubicBezTo>
                      <a:pt x="597" y="1"/>
                      <a:pt x="473" y="15"/>
                      <a:pt x="419" y="53"/>
                    </a:cubicBezTo>
                    <a:cubicBezTo>
                      <a:pt x="288" y="163"/>
                      <a:pt x="110" y="336"/>
                      <a:pt x="68" y="509"/>
                    </a:cubicBezTo>
                    <a:cubicBezTo>
                      <a:pt x="68" y="509"/>
                      <a:pt x="0" y="666"/>
                      <a:pt x="47" y="687"/>
                    </a:cubicBezTo>
                    <a:cubicBezTo>
                      <a:pt x="110" y="708"/>
                      <a:pt x="550" y="771"/>
                      <a:pt x="896" y="860"/>
                    </a:cubicBezTo>
                    <a:cubicBezTo>
                      <a:pt x="1268" y="928"/>
                      <a:pt x="1467" y="1033"/>
                      <a:pt x="1681" y="1164"/>
                    </a:cubicBezTo>
                    <a:cubicBezTo>
                      <a:pt x="1880" y="1282"/>
                      <a:pt x="1989" y="1366"/>
                      <a:pt x="2119" y="1366"/>
                    </a:cubicBezTo>
                    <a:cubicBezTo>
                      <a:pt x="2134" y="1366"/>
                      <a:pt x="2148" y="1365"/>
                      <a:pt x="2163" y="1363"/>
                    </a:cubicBezTo>
                    <a:cubicBezTo>
                      <a:pt x="2294" y="1363"/>
                      <a:pt x="2514" y="1274"/>
                      <a:pt x="2535" y="1101"/>
                    </a:cubicBezTo>
                    <a:cubicBezTo>
                      <a:pt x="2535" y="902"/>
                      <a:pt x="2336" y="750"/>
                      <a:pt x="2142" y="509"/>
                    </a:cubicBezTo>
                    <a:cubicBezTo>
                      <a:pt x="1922" y="294"/>
                      <a:pt x="1859" y="95"/>
                      <a:pt x="1571" y="74"/>
                    </a:cubicBezTo>
                    <a:cubicBezTo>
                      <a:pt x="1389" y="47"/>
                      <a:pt x="1024" y="1"/>
                      <a:pt x="748" y="1"/>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 name="Google Shape;1321;p38"/>
              <p:cNvSpPr/>
              <p:nvPr/>
            </p:nvSpPr>
            <p:spPr>
              <a:xfrm>
                <a:off x="2815791" y="2279610"/>
                <a:ext cx="389957" cy="232438"/>
              </a:xfrm>
              <a:custGeom>
                <a:avLst/>
                <a:gdLst/>
                <a:ahLst/>
                <a:cxnLst/>
                <a:rect l="l" t="t" r="r" b="b"/>
                <a:pathLst>
                  <a:path w="2488" h="1483" extrusionOk="0">
                    <a:moveTo>
                      <a:pt x="503" y="0"/>
                    </a:moveTo>
                    <a:cubicBezTo>
                      <a:pt x="414" y="21"/>
                      <a:pt x="351" y="21"/>
                      <a:pt x="304" y="69"/>
                    </a:cubicBezTo>
                    <a:cubicBezTo>
                      <a:pt x="283" y="69"/>
                      <a:pt x="283" y="69"/>
                      <a:pt x="262" y="89"/>
                    </a:cubicBezTo>
                    <a:lnTo>
                      <a:pt x="503" y="0"/>
                    </a:lnTo>
                    <a:close/>
                    <a:moveTo>
                      <a:pt x="592" y="0"/>
                    </a:moveTo>
                    <a:cubicBezTo>
                      <a:pt x="566" y="21"/>
                      <a:pt x="566" y="69"/>
                      <a:pt x="545" y="110"/>
                    </a:cubicBezTo>
                    <a:lnTo>
                      <a:pt x="854" y="110"/>
                    </a:lnTo>
                    <a:cubicBezTo>
                      <a:pt x="1069" y="131"/>
                      <a:pt x="1331" y="152"/>
                      <a:pt x="1461" y="173"/>
                    </a:cubicBezTo>
                    <a:cubicBezTo>
                      <a:pt x="1592" y="199"/>
                      <a:pt x="1681" y="241"/>
                      <a:pt x="1744" y="304"/>
                    </a:cubicBezTo>
                    <a:cubicBezTo>
                      <a:pt x="1833" y="393"/>
                      <a:pt x="1901" y="482"/>
                      <a:pt x="2006" y="613"/>
                    </a:cubicBezTo>
                    <a:cubicBezTo>
                      <a:pt x="2116" y="723"/>
                      <a:pt x="2205" y="828"/>
                      <a:pt x="2294" y="917"/>
                    </a:cubicBezTo>
                    <a:cubicBezTo>
                      <a:pt x="2357" y="1006"/>
                      <a:pt x="2378" y="1069"/>
                      <a:pt x="2378" y="1158"/>
                    </a:cubicBezTo>
                    <a:cubicBezTo>
                      <a:pt x="2378" y="1221"/>
                      <a:pt x="2336" y="1268"/>
                      <a:pt x="2268" y="1310"/>
                    </a:cubicBezTo>
                    <a:cubicBezTo>
                      <a:pt x="2205" y="1352"/>
                      <a:pt x="2116" y="1378"/>
                      <a:pt x="2053" y="1378"/>
                    </a:cubicBezTo>
                    <a:cubicBezTo>
                      <a:pt x="2006" y="1378"/>
                      <a:pt x="1943" y="1352"/>
                      <a:pt x="1875" y="1331"/>
                    </a:cubicBezTo>
                    <a:cubicBezTo>
                      <a:pt x="1812" y="1289"/>
                      <a:pt x="1723" y="1247"/>
                      <a:pt x="1613" y="1179"/>
                    </a:cubicBezTo>
                    <a:cubicBezTo>
                      <a:pt x="1399" y="1048"/>
                      <a:pt x="1179" y="938"/>
                      <a:pt x="828" y="854"/>
                    </a:cubicBezTo>
                    <a:cubicBezTo>
                      <a:pt x="655" y="807"/>
                      <a:pt x="461" y="786"/>
                      <a:pt x="283" y="765"/>
                    </a:cubicBezTo>
                    <a:cubicBezTo>
                      <a:pt x="220" y="744"/>
                      <a:pt x="131" y="723"/>
                      <a:pt x="89" y="723"/>
                    </a:cubicBezTo>
                    <a:lnTo>
                      <a:pt x="68" y="723"/>
                    </a:lnTo>
                    <a:cubicBezTo>
                      <a:pt x="42" y="744"/>
                      <a:pt x="21" y="765"/>
                      <a:pt x="0" y="807"/>
                    </a:cubicBezTo>
                    <a:cubicBezTo>
                      <a:pt x="21" y="807"/>
                      <a:pt x="42" y="807"/>
                      <a:pt x="68" y="828"/>
                    </a:cubicBezTo>
                    <a:cubicBezTo>
                      <a:pt x="110" y="828"/>
                      <a:pt x="199" y="854"/>
                      <a:pt x="262" y="854"/>
                    </a:cubicBezTo>
                    <a:cubicBezTo>
                      <a:pt x="435" y="896"/>
                      <a:pt x="634" y="917"/>
                      <a:pt x="807" y="959"/>
                    </a:cubicBezTo>
                    <a:cubicBezTo>
                      <a:pt x="1158" y="1027"/>
                      <a:pt x="1351" y="1137"/>
                      <a:pt x="1571" y="1268"/>
                    </a:cubicBezTo>
                    <a:cubicBezTo>
                      <a:pt x="1681" y="1331"/>
                      <a:pt x="1744" y="1378"/>
                      <a:pt x="1833" y="1420"/>
                    </a:cubicBezTo>
                    <a:cubicBezTo>
                      <a:pt x="1922" y="1462"/>
                      <a:pt x="1985" y="1482"/>
                      <a:pt x="2074" y="1482"/>
                    </a:cubicBezTo>
                    <a:cubicBezTo>
                      <a:pt x="2137" y="1462"/>
                      <a:pt x="2247" y="1441"/>
                      <a:pt x="2336" y="1399"/>
                    </a:cubicBezTo>
                    <a:cubicBezTo>
                      <a:pt x="2399" y="1352"/>
                      <a:pt x="2488" y="1268"/>
                      <a:pt x="2488" y="1158"/>
                    </a:cubicBezTo>
                    <a:cubicBezTo>
                      <a:pt x="2488" y="1048"/>
                      <a:pt x="2446" y="938"/>
                      <a:pt x="2357" y="854"/>
                    </a:cubicBezTo>
                    <a:cubicBezTo>
                      <a:pt x="2294" y="744"/>
                      <a:pt x="2184" y="655"/>
                      <a:pt x="2095" y="545"/>
                    </a:cubicBezTo>
                    <a:cubicBezTo>
                      <a:pt x="1985" y="414"/>
                      <a:pt x="1922" y="330"/>
                      <a:pt x="1833" y="241"/>
                    </a:cubicBezTo>
                    <a:cubicBezTo>
                      <a:pt x="1744" y="152"/>
                      <a:pt x="1639" y="89"/>
                      <a:pt x="1482" y="69"/>
                    </a:cubicBezTo>
                    <a:cubicBezTo>
                      <a:pt x="1351" y="42"/>
                      <a:pt x="1090" y="21"/>
                      <a:pt x="854"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 name="Google Shape;1322;p38"/>
              <p:cNvSpPr/>
              <p:nvPr/>
            </p:nvSpPr>
            <p:spPr>
              <a:xfrm>
                <a:off x="2740245" y="2351395"/>
                <a:ext cx="421304" cy="242939"/>
              </a:xfrm>
              <a:custGeom>
                <a:avLst/>
                <a:gdLst/>
                <a:ahLst/>
                <a:cxnLst/>
                <a:rect l="l" t="t" r="r" b="b"/>
                <a:pathLst>
                  <a:path w="2688" h="1550" extrusionOk="0">
                    <a:moveTo>
                      <a:pt x="1147" y="1"/>
                    </a:moveTo>
                    <a:cubicBezTo>
                      <a:pt x="1014" y="1"/>
                      <a:pt x="898" y="9"/>
                      <a:pt x="833" y="24"/>
                    </a:cubicBezTo>
                    <a:cubicBezTo>
                      <a:pt x="634" y="45"/>
                      <a:pt x="372" y="134"/>
                      <a:pt x="372" y="134"/>
                    </a:cubicBezTo>
                    <a:cubicBezTo>
                      <a:pt x="372" y="134"/>
                      <a:pt x="220" y="155"/>
                      <a:pt x="158" y="307"/>
                    </a:cubicBezTo>
                    <a:cubicBezTo>
                      <a:pt x="69" y="480"/>
                      <a:pt x="1" y="873"/>
                      <a:pt x="69" y="962"/>
                    </a:cubicBezTo>
                    <a:cubicBezTo>
                      <a:pt x="83" y="1001"/>
                      <a:pt x="118" y="1015"/>
                      <a:pt x="166" y="1015"/>
                    </a:cubicBezTo>
                    <a:cubicBezTo>
                      <a:pt x="253" y="1015"/>
                      <a:pt x="385" y="968"/>
                      <a:pt x="524" y="941"/>
                    </a:cubicBezTo>
                    <a:cubicBezTo>
                      <a:pt x="627" y="912"/>
                      <a:pt x="788" y="899"/>
                      <a:pt x="951" y="899"/>
                    </a:cubicBezTo>
                    <a:cubicBezTo>
                      <a:pt x="1171" y="899"/>
                      <a:pt x="1392" y="922"/>
                      <a:pt x="1467" y="962"/>
                    </a:cubicBezTo>
                    <a:cubicBezTo>
                      <a:pt x="1595" y="1023"/>
                      <a:pt x="2222" y="1549"/>
                      <a:pt x="2329" y="1549"/>
                    </a:cubicBezTo>
                    <a:cubicBezTo>
                      <a:pt x="2332" y="1549"/>
                      <a:pt x="2334" y="1549"/>
                      <a:pt x="2336" y="1548"/>
                    </a:cubicBezTo>
                    <a:cubicBezTo>
                      <a:pt x="2446" y="1527"/>
                      <a:pt x="2598" y="1417"/>
                      <a:pt x="2645" y="1182"/>
                    </a:cubicBezTo>
                    <a:cubicBezTo>
                      <a:pt x="2687" y="962"/>
                      <a:pt x="2619" y="894"/>
                      <a:pt x="2446" y="763"/>
                    </a:cubicBezTo>
                    <a:cubicBezTo>
                      <a:pt x="2252" y="611"/>
                      <a:pt x="2074" y="176"/>
                      <a:pt x="1881" y="87"/>
                    </a:cubicBezTo>
                    <a:cubicBezTo>
                      <a:pt x="1748" y="31"/>
                      <a:pt x="1413" y="1"/>
                      <a:pt x="1147" y="1"/>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 name="Google Shape;1323;p38"/>
              <p:cNvSpPr/>
              <p:nvPr/>
            </p:nvSpPr>
            <p:spPr>
              <a:xfrm>
                <a:off x="2785384" y="2344498"/>
                <a:ext cx="379455" cy="258299"/>
              </a:xfrm>
              <a:custGeom>
                <a:avLst/>
                <a:gdLst/>
                <a:ahLst/>
                <a:cxnLst/>
                <a:rect l="l" t="t" r="r" b="b"/>
                <a:pathLst>
                  <a:path w="2421" h="1648" extrusionOk="0">
                    <a:moveTo>
                      <a:pt x="524" y="0"/>
                    </a:moveTo>
                    <a:cubicBezTo>
                      <a:pt x="477" y="47"/>
                      <a:pt x="435" y="89"/>
                      <a:pt x="393" y="152"/>
                    </a:cubicBezTo>
                    <a:cubicBezTo>
                      <a:pt x="435" y="131"/>
                      <a:pt x="498" y="110"/>
                      <a:pt x="545" y="110"/>
                    </a:cubicBezTo>
                    <a:cubicBezTo>
                      <a:pt x="601" y="110"/>
                      <a:pt x="717" y="101"/>
                      <a:pt x="854" y="101"/>
                    </a:cubicBezTo>
                    <a:cubicBezTo>
                      <a:pt x="922" y="101"/>
                      <a:pt x="996" y="103"/>
                      <a:pt x="1069" y="110"/>
                    </a:cubicBezTo>
                    <a:cubicBezTo>
                      <a:pt x="1284" y="110"/>
                      <a:pt x="1504" y="152"/>
                      <a:pt x="1572" y="199"/>
                    </a:cubicBezTo>
                    <a:cubicBezTo>
                      <a:pt x="1655" y="220"/>
                      <a:pt x="1744" y="351"/>
                      <a:pt x="1833" y="482"/>
                    </a:cubicBezTo>
                    <a:cubicBezTo>
                      <a:pt x="1917" y="613"/>
                      <a:pt x="2006" y="765"/>
                      <a:pt x="2116" y="854"/>
                    </a:cubicBezTo>
                    <a:cubicBezTo>
                      <a:pt x="2226" y="917"/>
                      <a:pt x="2268" y="964"/>
                      <a:pt x="2289" y="1006"/>
                    </a:cubicBezTo>
                    <a:cubicBezTo>
                      <a:pt x="2310" y="1048"/>
                      <a:pt x="2310" y="1116"/>
                      <a:pt x="2289" y="1226"/>
                    </a:cubicBezTo>
                    <a:cubicBezTo>
                      <a:pt x="2268" y="1419"/>
                      <a:pt x="2116" y="1529"/>
                      <a:pt x="2048" y="1550"/>
                    </a:cubicBezTo>
                    <a:cubicBezTo>
                      <a:pt x="2048" y="1550"/>
                      <a:pt x="2048" y="1529"/>
                      <a:pt x="2027" y="1529"/>
                    </a:cubicBezTo>
                    <a:cubicBezTo>
                      <a:pt x="2006" y="1508"/>
                      <a:pt x="1964" y="1508"/>
                      <a:pt x="1917" y="1461"/>
                    </a:cubicBezTo>
                    <a:cubicBezTo>
                      <a:pt x="1854" y="1419"/>
                      <a:pt x="1744" y="1357"/>
                      <a:pt x="1655" y="1288"/>
                    </a:cubicBezTo>
                    <a:cubicBezTo>
                      <a:pt x="1572" y="1226"/>
                      <a:pt x="1462" y="1137"/>
                      <a:pt x="1373" y="1095"/>
                    </a:cubicBezTo>
                    <a:cubicBezTo>
                      <a:pt x="1310" y="1027"/>
                      <a:pt x="1242" y="985"/>
                      <a:pt x="1200" y="964"/>
                    </a:cubicBezTo>
                    <a:cubicBezTo>
                      <a:pt x="1153" y="938"/>
                      <a:pt x="1090" y="917"/>
                      <a:pt x="1022" y="917"/>
                    </a:cubicBezTo>
                    <a:cubicBezTo>
                      <a:pt x="938" y="896"/>
                      <a:pt x="849" y="896"/>
                      <a:pt x="739" y="896"/>
                    </a:cubicBezTo>
                    <a:cubicBezTo>
                      <a:pt x="688" y="890"/>
                      <a:pt x="635" y="887"/>
                      <a:pt x="583" y="887"/>
                    </a:cubicBezTo>
                    <a:cubicBezTo>
                      <a:pt x="455" y="887"/>
                      <a:pt x="329" y="902"/>
                      <a:pt x="236" y="917"/>
                    </a:cubicBezTo>
                    <a:cubicBezTo>
                      <a:pt x="152" y="938"/>
                      <a:pt x="63" y="964"/>
                      <a:pt x="1" y="985"/>
                    </a:cubicBezTo>
                    <a:lnTo>
                      <a:pt x="1" y="1095"/>
                    </a:lnTo>
                    <a:cubicBezTo>
                      <a:pt x="84" y="1068"/>
                      <a:pt x="173" y="1048"/>
                      <a:pt x="262" y="1027"/>
                    </a:cubicBezTo>
                    <a:cubicBezTo>
                      <a:pt x="336" y="1012"/>
                      <a:pt x="458" y="997"/>
                      <a:pt x="583" y="997"/>
                    </a:cubicBezTo>
                    <a:cubicBezTo>
                      <a:pt x="635" y="997"/>
                      <a:pt x="688" y="1000"/>
                      <a:pt x="739" y="1006"/>
                    </a:cubicBezTo>
                    <a:lnTo>
                      <a:pt x="1001" y="1006"/>
                    </a:lnTo>
                    <a:cubicBezTo>
                      <a:pt x="1069" y="1027"/>
                      <a:pt x="1132" y="1048"/>
                      <a:pt x="1153" y="1048"/>
                    </a:cubicBezTo>
                    <a:cubicBezTo>
                      <a:pt x="1179" y="1068"/>
                      <a:pt x="1242" y="1116"/>
                      <a:pt x="1331" y="1158"/>
                    </a:cubicBezTo>
                    <a:cubicBezTo>
                      <a:pt x="1394" y="1226"/>
                      <a:pt x="1504" y="1309"/>
                      <a:pt x="1593" y="1377"/>
                    </a:cubicBezTo>
                    <a:cubicBezTo>
                      <a:pt x="1703" y="1440"/>
                      <a:pt x="1786" y="1508"/>
                      <a:pt x="1875" y="1571"/>
                    </a:cubicBezTo>
                    <a:cubicBezTo>
                      <a:pt x="1896" y="1592"/>
                      <a:pt x="1938" y="1618"/>
                      <a:pt x="1985" y="1618"/>
                    </a:cubicBezTo>
                    <a:cubicBezTo>
                      <a:pt x="2000" y="1633"/>
                      <a:pt x="2015" y="1648"/>
                      <a:pt x="2037" y="1648"/>
                    </a:cubicBezTo>
                    <a:cubicBezTo>
                      <a:pt x="2046" y="1648"/>
                      <a:pt x="2057" y="1645"/>
                      <a:pt x="2069" y="1639"/>
                    </a:cubicBezTo>
                    <a:cubicBezTo>
                      <a:pt x="2200" y="1618"/>
                      <a:pt x="2357" y="1487"/>
                      <a:pt x="2399" y="1247"/>
                    </a:cubicBezTo>
                    <a:cubicBezTo>
                      <a:pt x="2420" y="1137"/>
                      <a:pt x="2420" y="1048"/>
                      <a:pt x="2378" y="964"/>
                    </a:cubicBezTo>
                    <a:cubicBezTo>
                      <a:pt x="2357" y="896"/>
                      <a:pt x="2289" y="833"/>
                      <a:pt x="2179" y="765"/>
                    </a:cubicBezTo>
                    <a:cubicBezTo>
                      <a:pt x="2116" y="702"/>
                      <a:pt x="2006" y="545"/>
                      <a:pt x="1917" y="414"/>
                    </a:cubicBezTo>
                    <a:cubicBezTo>
                      <a:pt x="1833" y="283"/>
                      <a:pt x="1744" y="152"/>
                      <a:pt x="1614" y="89"/>
                    </a:cubicBezTo>
                    <a:cubicBezTo>
                      <a:pt x="1504" y="47"/>
                      <a:pt x="1284" y="21"/>
                      <a:pt x="106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 name="Google Shape;1324;p38"/>
              <p:cNvSpPr/>
              <p:nvPr/>
            </p:nvSpPr>
            <p:spPr>
              <a:xfrm>
                <a:off x="2706547" y="2447002"/>
                <a:ext cx="417229" cy="210338"/>
              </a:xfrm>
              <a:custGeom>
                <a:avLst/>
                <a:gdLst/>
                <a:ahLst/>
                <a:cxnLst/>
                <a:rect l="l" t="t" r="r" b="b"/>
                <a:pathLst>
                  <a:path w="2662" h="1342" extrusionOk="0">
                    <a:moveTo>
                      <a:pt x="959" y="1"/>
                    </a:moveTo>
                    <a:cubicBezTo>
                      <a:pt x="765" y="1"/>
                      <a:pt x="216" y="263"/>
                      <a:pt x="216" y="263"/>
                    </a:cubicBezTo>
                    <a:cubicBezTo>
                      <a:pt x="216" y="263"/>
                      <a:pt x="1" y="854"/>
                      <a:pt x="195" y="1027"/>
                    </a:cubicBezTo>
                    <a:cubicBezTo>
                      <a:pt x="294" y="1127"/>
                      <a:pt x="404" y="1159"/>
                      <a:pt x="508" y="1159"/>
                    </a:cubicBezTo>
                    <a:cubicBezTo>
                      <a:pt x="612" y="1159"/>
                      <a:pt x="710" y="1127"/>
                      <a:pt x="786" y="1095"/>
                    </a:cubicBezTo>
                    <a:cubicBezTo>
                      <a:pt x="938" y="1027"/>
                      <a:pt x="1310" y="1006"/>
                      <a:pt x="1441" y="1006"/>
                    </a:cubicBezTo>
                    <a:cubicBezTo>
                      <a:pt x="1454" y="1005"/>
                      <a:pt x="1466" y="1004"/>
                      <a:pt x="1478" y="1004"/>
                    </a:cubicBezTo>
                    <a:cubicBezTo>
                      <a:pt x="1604" y="1004"/>
                      <a:pt x="1667" y="1102"/>
                      <a:pt x="1787" y="1179"/>
                    </a:cubicBezTo>
                    <a:cubicBezTo>
                      <a:pt x="1895" y="1241"/>
                      <a:pt x="2156" y="1342"/>
                      <a:pt x="2343" y="1342"/>
                    </a:cubicBezTo>
                    <a:cubicBezTo>
                      <a:pt x="2427" y="1342"/>
                      <a:pt x="2496" y="1322"/>
                      <a:pt x="2530" y="1268"/>
                    </a:cubicBezTo>
                    <a:cubicBezTo>
                      <a:pt x="2619" y="1069"/>
                      <a:pt x="2661" y="833"/>
                      <a:pt x="2467" y="655"/>
                    </a:cubicBezTo>
                    <a:cubicBezTo>
                      <a:pt x="2247" y="483"/>
                      <a:pt x="1986" y="179"/>
                      <a:pt x="1855" y="111"/>
                    </a:cubicBezTo>
                    <a:cubicBezTo>
                      <a:pt x="1724" y="48"/>
                      <a:pt x="1158" y="1"/>
                      <a:pt x="959" y="1"/>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 name="Google Shape;1325;p38"/>
              <p:cNvSpPr/>
              <p:nvPr/>
            </p:nvSpPr>
            <p:spPr>
              <a:xfrm>
                <a:off x="2774726" y="2437128"/>
                <a:ext cx="349049" cy="229303"/>
              </a:xfrm>
              <a:custGeom>
                <a:avLst/>
                <a:gdLst/>
                <a:ahLst/>
                <a:cxnLst/>
                <a:rect l="l" t="t" r="r" b="b"/>
                <a:pathLst>
                  <a:path w="2227" h="1463" extrusionOk="0">
                    <a:moveTo>
                      <a:pt x="524" y="1"/>
                    </a:moveTo>
                    <a:cubicBezTo>
                      <a:pt x="414" y="22"/>
                      <a:pt x="262" y="64"/>
                      <a:pt x="110" y="132"/>
                    </a:cubicBezTo>
                    <a:cubicBezTo>
                      <a:pt x="110" y="153"/>
                      <a:pt x="90" y="195"/>
                      <a:pt x="90" y="216"/>
                    </a:cubicBezTo>
                    <a:lnTo>
                      <a:pt x="90" y="263"/>
                    </a:lnTo>
                    <a:lnTo>
                      <a:pt x="110" y="242"/>
                    </a:lnTo>
                    <a:cubicBezTo>
                      <a:pt x="262" y="174"/>
                      <a:pt x="435" y="111"/>
                      <a:pt x="524" y="111"/>
                    </a:cubicBezTo>
                    <a:cubicBezTo>
                      <a:pt x="613" y="111"/>
                      <a:pt x="807" y="132"/>
                      <a:pt x="985" y="153"/>
                    </a:cubicBezTo>
                    <a:cubicBezTo>
                      <a:pt x="1090" y="153"/>
                      <a:pt x="1179" y="174"/>
                      <a:pt x="1247" y="174"/>
                    </a:cubicBezTo>
                    <a:cubicBezTo>
                      <a:pt x="1310" y="195"/>
                      <a:pt x="1378" y="216"/>
                      <a:pt x="1399" y="216"/>
                    </a:cubicBezTo>
                    <a:cubicBezTo>
                      <a:pt x="1441" y="263"/>
                      <a:pt x="1551" y="347"/>
                      <a:pt x="1661" y="436"/>
                    </a:cubicBezTo>
                    <a:cubicBezTo>
                      <a:pt x="1771" y="546"/>
                      <a:pt x="1875" y="656"/>
                      <a:pt x="1985" y="766"/>
                    </a:cubicBezTo>
                    <a:cubicBezTo>
                      <a:pt x="2074" y="828"/>
                      <a:pt x="2116" y="917"/>
                      <a:pt x="2116" y="1027"/>
                    </a:cubicBezTo>
                    <a:cubicBezTo>
                      <a:pt x="2116" y="1111"/>
                      <a:pt x="2095" y="1221"/>
                      <a:pt x="2032" y="1310"/>
                    </a:cubicBezTo>
                    <a:cubicBezTo>
                      <a:pt x="2032" y="1331"/>
                      <a:pt x="1985" y="1352"/>
                      <a:pt x="1943" y="1352"/>
                    </a:cubicBezTo>
                    <a:cubicBezTo>
                      <a:pt x="1901" y="1352"/>
                      <a:pt x="1833" y="1352"/>
                      <a:pt x="1744" y="1331"/>
                    </a:cubicBezTo>
                    <a:cubicBezTo>
                      <a:pt x="1613" y="1310"/>
                      <a:pt x="1462" y="1242"/>
                      <a:pt x="1378" y="1200"/>
                    </a:cubicBezTo>
                    <a:cubicBezTo>
                      <a:pt x="1310" y="1158"/>
                      <a:pt x="1268" y="1111"/>
                      <a:pt x="1221" y="1069"/>
                    </a:cubicBezTo>
                    <a:cubicBezTo>
                      <a:pt x="1158" y="1048"/>
                      <a:pt x="1090" y="1001"/>
                      <a:pt x="1006" y="1001"/>
                    </a:cubicBezTo>
                    <a:cubicBezTo>
                      <a:pt x="938" y="1001"/>
                      <a:pt x="807" y="1027"/>
                      <a:pt x="676" y="1027"/>
                    </a:cubicBezTo>
                    <a:cubicBezTo>
                      <a:pt x="545" y="1048"/>
                      <a:pt x="414" y="1069"/>
                      <a:pt x="330" y="1111"/>
                    </a:cubicBezTo>
                    <a:cubicBezTo>
                      <a:pt x="283" y="1132"/>
                      <a:pt x="241" y="1132"/>
                      <a:pt x="220" y="1158"/>
                    </a:cubicBezTo>
                    <a:lnTo>
                      <a:pt x="199" y="1179"/>
                    </a:lnTo>
                    <a:lnTo>
                      <a:pt x="0" y="1263"/>
                    </a:lnTo>
                    <a:cubicBezTo>
                      <a:pt x="21" y="1263"/>
                      <a:pt x="42" y="1289"/>
                      <a:pt x="69" y="1289"/>
                    </a:cubicBezTo>
                    <a:cubicBezTo>
                      <a:pt x="173" y="1289"/>
                      <a:pt x="283" y="1242"/>
                      <a:pt x="372" y="1200"/>
                    </a:cubicBezTo>
                    <a:cubicBezTo>
                      <a:pt x="435" y="1179"/>
                      <a:pt x="566" y="1158"/>
                      <a:pt x="697" y="1132"/>
                    </a:cubicBezTo>
                    <a:cubicBezTo>
                      <a:pt x="828" y="1132"/>
                      <a:pt x="938" y="1111"/>
                      <a:pt x="1027" y="1111"/>
                    </a:cubicBezTo>
                    <a:cubicBezTo>
                      <a:pt x="1069" y="1111"/>
                      <a:pt x="1116" y="1132"/>
                      <a:pt x="1158" y="1158"/>
                    </a:cubicBezTo>
                    <a:cubicBezTo>
                      <a:pt x="1200" y="1200"/>
                      <a:pt x="1268" y="1242"/>
                      <a:pt x="1331" y="1289"/>
                    </a:cubicBezTo>
                    <a:cubicBezTo>
                      <a:pt x="1420" y="1331"/>
                      <a:pt x="1572" y="1394"/>
                      <a:pt x="1723" y="1441"/>
                    </a:cubicBezTo>
                    <a:cubicBezTo>
                      <a:pt x="1812" y="1462"/>
                      <a:pt x="1875" y="1462"/>
                      <a:pt x="1964" y="1462"/>
                    </a:cubicBezTo>
                    <a:cubicBezTo>
                      <a:pt x="2032" y="1441"/>
                      <a:pt x="2095" y="1420"/>
                      <a:pt x="2137" y="1352"/>
                    </a:cubicBezTo>
                    <a:cubicBezTo>
                      <a:pt x="2184" y="1242"/>
                      <a:pt x="2226" y="1132"/>
                      <a:pt x="2226" y="1001"/>
                    </a:cubicBezTo>
                    <a:cubicBezTo>
                      <a:pt x="2226" y="896"/>
                      <a:pt x="2163" y="766"/>
                      <a:pt x="2053" y="677"/>
                    </a:cubicBezTo>
                    <a:cubicBezTo>
                      <a:pt x="1964" y="587"/>
                      <a:pt x="1833" y="477"/>
                      <a:pt x="1723" y="373"/>
                    </a:cubicBezTo>
                    <a:cubicBezTo>
                      <a:pt x="1613" y="263"/>
                      <a:pt x="1530" y="174"/>
                      <a:pt x="1441" y="132"/>
                    </a:cubicBezTo>
                    <a:cubicBezTo>
                      <a:pt x="1399" y="111"/>
                      <a:pt x="1352" y="85"/>
                      <a:pt x="1268" y="85"/>
                    </a:cubicBezTo>
                    <a:cubicBezTo>
                      <a:pt x="1179" y="64"/>
                      <a:pt x="1090" y="43"/>
                      <a:pt x="1006" y="43"/>
                    </a:cubicBezTo>
                    <a:cubicBezTo>
                      <a:pt x="828" y="22"/>
                      <a:pt x="676" y="1"/>
                      <a:pt x="566"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 name="Google Shape;1326;p38"/>
              <p:cNvSpPr/>
              <p:nvPr/>
            </p:nvSpPr>
            <p:spPr>
              <a:xfrm>
                <a:off x="2555611" y="798941"/>
                <a:ext cx="321934" cy="328360"/>
              </a:xfrm>
              <a:custGeom>
                <a:avLst/>
                <a:gdLst/>
                <a:ahLst/>
                <a:cxnLst/>
                <a:rect l="l" t="t" r="r" b="b"/>
                <a:pathLst>
                  <a:path w="2054" h="2095" extrusionOk="0">
                    <a:moveTo>
                      <a:pt x="592" y="0"/>
                    </a:moveTo>
                    <a:cubicBezTo>
                      <a:pt x="262" y="0"/>
                      <a:pt x="0" y="262"/>
                      <a:pt x="0" y="587"/>
                    </a:cubicBezTo>
                    <a:lnTo>
                      <a:pt x="0" y="1503"/>
                    </a:lnTo>
                    <a:cubicBezTo>
                      <a:pt x="0" y="1833"/>
                      <a:pt x="262" y="2095"/>
                      <a:pt x="592" y="2095"/>
                    </a:cubicBezTo>
                    <a:lnTo>
                      <a:pt x="1467" y="2095"/>
                    </a:lnTo>
                    <a:cubicBezTo>
                      <a:pt x="1791" y="2095"/>
                      <a:pt x="2053" y="1833"/>
                      <a:pt x="2053" y="1503"/>
                    </a:cubicBezTo>
                    <a:lnTo>
                      <a:pt x="2053" y="587"/>
                    </a:lnTo>
                    <a:cubicBezTo>
                      <a:pt x="2053" y="262"/>
                      <a:pt x="1791" y="0"/>
                      <a:pt x="146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 name="Google Shape;1327;p38"/>
              <p:cNvSpPr/>
              <p:nvPr/>
            </p:nvSpPr>
            <p:spPr>
              <a:xfrm>
                <a:off x="2549028" y="792358"/>
                <a:ext cx="334943" cy="344817"/>
              </a:xfrm>
              <a:custGeom>
                <a:avLst/>
                <a:gdLst/>
                <a:ahLst/>
                <a:cxnLst/>
                <a:rect l="l" t="t" r="r" b="b"/>
                <a:pathLst>
                  <a:path w="2137" h="2200" extrusionOk="0">
                    <a:moveTo>
                      <a:pt x="1509" y="105"/>
                    </a:moveTo>
                    <a:cubicBezTo>
                      <a:pt x="1791" y="105"/>
                      <a:pt x="2032" y="346"/>
                      <a:pt x="2032" y="629"/>
                    </a:cubicBezTo>
                    <a:lnTo>
                      <a:pt x="2032" y="1545"/>
                    </a:lnTo>
                    <a:cubicBezTo>
                      <a:pt x="2032" y="1854"/>
                      <a:pt x="1791" y="2095"/>
                      <a:pt x="1509" y="2095"/>
                    </a:cubicBezTo>
                    <a:lnTo>
                      <a:pt x="634" y="2095"/>
                    </a:lnTo>
                    <a:cubicBezTo>
                      <a:pt x="351" y="2095"/>
                      <a:pt x="110" y="1854"/>
                      <a:pt x="110" y="1545"/>
                    </a:cubicBezTo>
                    <a:lnTo>
                      <a:pt x="110" y="629"/>
                    </a:lnTo>
                    <a:cubicBezTo>
                      <a:pt x="110" y="346"/>
                      <a:pt x="351" y="105"/>
                      <a:pt x="634" y="105"/>
                    </a:cubicBezTo>
                    <a:close/>
                    <a:moveTo>
                      <a:pt x="634" y="0"/>
                    </a:moveTo>
                    <a:cubicBezTo>
                      <a:pt x="283" y="0"/>
                      <a:pt x="0" y="283"/>
                      <a:pt x="0" y="629"/>
                    </a:cubicBezTo>
                    <a:lnTo>
                      <a:pt x="0" y="1545"/>
                    </a:lnTo>
                    <a:cubicBezTo>
                      <a:pt x="0" y="1917"/>
                      <a:pt x="283" y="2200"/>
                      <a:pt x="634" y="2200"/>
                    </a:cubicBezTo>
                    <a:lnTo>
                      <a:pt x="1509" y="2200"/>
                    </a:lnTo>
                    <a:cubicBezTo>
                      <a:pt x="1854" y="2200"/>
                      <a:pt x="2137" y="1917"/>
                      <a:pt x="2137" y="1545"/>
                    </a:cubicBezTo>
                    <a:lnTo>
                      <a:pt x="2137" y="629"/>
                    </a:lnTo>
                    <a:cubicBezTo>
                      <a:pt x="2137" y="283"/>
                      <a:pt x="1854" y="0"/>
                      <a:pt x="150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 name="Google Shape;1328;p38"/>
              <p:cNvSpPr/>
              <p:nvPr/>
            </p:nvSpPr>
            <p:spPr>
              <a:xfrm>
                <a:off x="2511255" y="798941"/>
                <a:ext cx="318642" cy="328360"/>
              </a:xfrm>
              <a:custGeom>
                <a:avLst/>
                <a:gdLst/>
                <a:ahLst/>
                <a:cxnLst/>
                <a:rect l="l" t="t" r="r" b="b"/>
                <a:pathLst>
                  <a:path w="2033" h="2095" extrusionOk="0">
                    <a:moveTo>
                      <a:pt x="592" y="0"/>
                    </a:moveTo>
                    <a:cubicBezTo>
                      <a:pt x="262" y="0"/>
                      <a:pt x="0" y="262"/>
                      <a:pt x="0" y="587"/>
                    </a:cubicBezTo>
                    <a:lnTo>
                      <a:pt x="0" y="1503"/>
                    </a:lnTo>
                    <a:cubicBezTo>
                      <a:pt x="0" y="1833"/>
                      <a:pt x="262" y="2095"/>
                      <a:pt x="592" y="2095"/>
                    </a:cubicBezTo>
                    <a:lnTo>
                      <a:pt x="1441" y="2095"/>
                    </a:lnTo>
                    <a:cubicBezTo>
                      <a:pt x="1771" y="2095"/>
                      <a:pt x="2032" y="1833"/>
                      <a:pt x="2032" y="1503"/>
                    </a:cubicBezTo>
                    <a:lnTo>
                      <a:pt x="2032" y="587"/>
                    </a:lnTo>
                    <a:cubicBezTo>
                      <a:pt x="2032" y="262"/>
                      <a:pt x="1771" y="0"/>
                      <a:pt x="1441"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 name="Google Shape;1329;p38"/>
              <p:cNvSpPr/>
              <p:nvPr/>
            </p:nvSpPr>
            <p:spPr>
              <a:xfrm>
                <a:off x="2501381" y="792358"/>
                <a:ext cx="338391" cy="344817"/>
              </a:xfrm>
              <a:custGeom>
                <a:avLst/>
                <a:gdLst/>
                <a:ahLst/>
                <a:cxnLst/>
                <a:rect l="l" t="t" r="r" b="b"/>
                <a:pathLst>
                  <a:path w="2159" h="2200" extrusionOk="0">
                    <a:moveTo>
                      <a:pt x="1504" y="105"/>
                    </a:moveTo>
                    <a:cubicBezTo>
                      <a:pt x="1813" y="105"/>
                      <a:pt x="2048" y="346"/>
                      <a:pt x="2048" y="629"/>
                    </a:cubicBezTo>
                    <a:lnTo>
                      <a:pt x="2048" y="1545"/>
                    </a:lnTo>
                    <a:cubicBezTo>
                      <a:pt x="2048" y="1854"/>
                      <a:pt x="1813" y="2095"/>
                      <a:pt x="1504" y="2095"/>
                    </a:cubicBezTo>
                    <a:lnTo>
                      <a:pt x="655" y="2095"/>
                    </a:lnTo>
                    <a:cubicBezTo>
                      <a:pt x="346" y="2095"/>
                      <a:pt x="111" y="1854"/>
                      <a:pt x="111" y="1545"/>
                    </a:cubicBezTo>
                    <a:lnTo>
                      <a:pt x="111" y="629"/>
                    </a:lnTo>
                    <a:cubicBezTo>
                      <a:pt x="111" y="346"/>
                      <a:pt x="346" y="105"/>
                      <a:pt x="655" y="105"/>
                    </a:cubicBezTo>
                    <a:close/>
                    <a:moveTo>
                      <a:pt x="655" y="0"/>
                    </a:moveTo>
                    <a:cubicBezTo>
                      <a:pt x="304" y="0"/>
                      <a:pt x="1" y="283"/>
                      <a:pt x="1" y="629"/>
                    </a:cubicBezTo>
                    <a:lnTo>
                      <a:pt x="1" y="1545"/>
                    </a:lnTo>
                    <a:cubicBezTo>
                      <a:pt x="1" y="1917"/>
                      <a:pt x="304" y="2200"/>
                      <a:pt x="655" y="2200"/>
                    </a:cubicBezTo>
                    <a:lnTo>
                      <a:pt x="1504" y="2200"/>
                    </a:lnTo>
                    <a:cubicBezTo>
                      <a:pt x="1875" y="2200"/>
                      <a:pt x="2158" y="1917"/>
                      <a:pt x="2158" y="1545"/>
                    </a:cubicBezTo>
                    <a:lnTo>
                      <a:pt x="2158" y="629"/>
                    </a:lnTo>
                    <a:cubicBezTo>
                      <a:pt x="2158" y="283"/>
                      <a:pt x="1875" y="0"/>
                      <a:pt x="1504"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 name="Google Shape;1330;p38"/>
              <p:cNvSpPr/>
              <p:nvPr/>
            </p:nvSpPr>
            <p:spPr>
              <a:xfrm>
                <a:off x="2480849" y="798941"/>
                <a:ext cx="317859" cy="328360"/>
              </a:xfrm>
              <a:custGeom>
                <a:avLst/>
                <a:gdLst/>
                <a:ahLst/>
                <a:cxnLst/>
                <a:rect l="l" t="t" r="r" b="b"/>
                <a:pathLst>
                  <a:path w="2028" h="2095" extrusionOk="0">
                    <a:moveTo>
                      <a:pt x="587" y="0"/>
                    </a:moveTo>
                    <a:cubicBezTo>
                      <a:pt x="263" y="0"/>
                      <a:pt x="1" y="262"/>
                      <a:pt x="1" y="587"/>
                    </a:cubicBezTo>
                    <a:lnTo>
                      <a:pt x="1" y="1503"/>
                    </a:lnTo>
                    <a:cubicBezTo>
                      <a:pt x="1" y="1833"/>
                      <a:pt x="263" y="2095"/>
                      <a:pt x="587" y="2095"/>
                    </a:cubicBezTo>
                    <a:lnTo>
                      <a:pt x="1462" y="2095"/>
                    </a:lnTo>
                    <a:cubicBezTo>
                      <a:pt x="1766" y="2095"/>
                      <a:pt x="2027" y="1833"/>
                      <a:pt x="2027" y="1503"/>
                    </a:cubicBezTo>
                    <a:lnTo>
                      <a:pt x="2027" y="587"/>
                    </a:lnTo>
                    <a:cubicBezTo>
                      <a:pt x="2027" y="262"/>
                      <a:pt x="1766" y="0"/>
                      <a:pt x="146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 name="Google Shape;1331;p38"/>
              <p:cNvSpPr/>
              <p:nvPr/>
            </p:nvSpPr>
            <p:spPr>
              <a:xfrm>
                <a:off x="2477332" y="792358"/>
                <a:ext cx="335883" cy="344817"/>
              </a:xfrm>
              <a:custGeom>
                <a:avLst/>
                <a:gdLst/>
                <a:ahLst/>
                <a:cxnLst/>
                <a:rect l="l" t="t" r="r" b="b"/>
                <a:pathLst>
                  <a:path w="2143" h="2200" extrusionOk="0">
                    <a:moveTo>
                      <a:pt x="1509" y="105"/>
                    </a:moveTo>
                    <a:cubicBezTo>
                      <a:pt x="1792" y="105"/>
                      <a:pt x="2032" y="346"/>
                      <a:pt x="2032" y="629"/>
                    </a:cubicBezTo>
                    <a:lnTo>
                      <a:pt x="2032" y="1545"/>
                    </a:lnTo>
                    <a:cubicBezTo>
                      <a:pt x="2032" y="1854"/>
                      <a:pt x="1792" y="2095"/>
                      <a:pt x="1509" y="2095"/>
                    </a:cubicBezTo>
                    <a:lnTo>
                      <a:pt x="634" y="2095"/>
                    </a:lnTo>
                    <a:cubicBezTo>
                      <a:pt x="330" y="2095"/>
                      <a:pt x="111" y="1854"/>
                      <a:pt x="111" y="1545"/>
                    </a:cubicBezTo>
                    <a:lnTo>
                      <a:pt x="111" y="629"/>
                    </a:lnTo>
                    <a:cubicBezTo>
                      <a:pt x="111" y="346"/>
                      <a:pt x="330" y="105"/>
                      <a:pt x="634" y="105"/>
                    </a:cubicBezTo>
                    <a:close/>
                    <a:moveTo>
                      <a:pt x="634" y="0"/>
                    </a:moveTo>
                    <a:cubicBezTo>
                      <a:pt x="289" y="0"/>
                      <a:pt x="1" y="283"/>
                      <a:pt x="1" y="629"/>
                    </a:cubicBezTo>
                    <a:lnTo>
                      <a:pt x="1" y="1545"/>
                    </a:lnTo>
                    <a:cubicBezTo>
                      <a:pt x="1" y="1917"/>
                      <a:pt x="289" y="2200"/>
                      <a:pt x="634" y="2200"/>
                    </a:cubicBezTo>
                    <a:lnTo>
                      <a:pt x="1509" y="2200"/>
                    </a:lnTo>
                    <a:cubicBezTo>
                      <a:pt x="1860" y="2200"/>
                      <a:pt x="2142" y="1917"/>
                      <a:pt x="2142" y="1545"/>
                    </a:cubicBezTo>
                    <a:lnTo>
                      <a:pt x="2142" y="629"/>
                    </a:lnTo>
                    <a:cubicBezTo>
                      <a:pt x="2142" y="283"/>
                      <a:pt x="1860" y="0"/>
                      <a:pt x="150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 name="Google Shape;1332;p38"/>
              <p:cNvSpPr/>
              <p:nvPr/>
            </p:nvSpPr>
            <p:spPr>
              <a:xfrm>
                <a:off x="2525205" y="843140"/>
                <a:ext cx="232438" cy="239961"/>
              </a:xfrm>
              <a:custGeom>
                <a:avLst/>
                <a:gdLst/>
                <a:ahLst/>
                <a:cxnLst/>
                <a:rect l="l" t="t" r="r" b="b"/>
                <a:pathLst>
                  <a:path w="1483" h="1531" extrusionOk="0">
                    <a:moveTo>
                      <a:pt x="414" y="1"/>
                    </a:moveTo>
                    <a:cubicBezTo>
                      <a:pt x="173" y="1"/>
                      <a:pt x="0" y="200"/>
                      <a:pt x="0" y="436"/>
                    </a:cubicBezTo>
                    <a:lnTo>
                      <a:pt x="0" y="1116"/>
                    </a:lnTo>
                    <a:cubicBezTo>
                      <a:pt x="0" y="1352"/>
                      <a:pt x="173" y="1530"/>
                      <a:pt x="414" y="1530"/>
                    </a:cubicBezTo>
                    <a:lnTo>
                      <a:pt x="1048" y="1530"/>
                    </a:lnTo>
                    <a:cubicBezTo>
                      <a:pt x="1289" y="1530"/>
                      <a:pt x="1483" y="1352"/>
                      <a:pt x="1483" y="1116"/>
                    </a:cubicBezTo>
                    <a:lnTo>
                      <a:pt x="1483" y="436"/>
                    </a:lnTo>
                    <a:cubicBezTo>
                      <a:pt x="1483" y="200"/>
                      <a:pt x="1289" y="1"/>
                      <a:pt x="10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 name="Google Shape;1333;p38"/>
              <p:cNvSpPr/>
              <p:nvPr/>
            </p:nvSpPr>
            <p:spPr>
              <a:xfrm>
                <a:off x="2514547" y="836557"/>
                <a:ext cx="253754" cy="256262"/>
              </a:xfrm>
              <a:custGeom>
                <a:avLst/>
                <a:gdLst/>
                <a:ahLst/>
                <a:cxnLst/>
                <a:rect l="l" t="t" r="r" b="b"/>
                <a:pathLst>
                  <a:path w="1619" h="1635" extrusionOk="0">
                    <a:moveTo>
                      <a:pt x="1116" y="111"/>
                    </a:moveTo>
                    <a:cubicBezTo>
                      <a:pt x="1336" y="111"/>
                      <a:pt x="1509" y="263"/>
                      <a:pt x="1509" y="478"/>
                    </a:cubicBezTo>
                    <a:lnTo>
                      <a:pt x="1509" y="1158"/>
                    </a:lnTo>
                    <a:cubicBezTo>
                      <a:pt x="1509" y="1352"/>
                      <a:pt x="1336" y="1525"/>
                      <a:pt x="1116" y="1525"/>
                    </a:cubicBezTo>
                    <a:lnTo>
                      <a:pt x="482" y="1525"/>
                    </a:lnTo>
                    <a:cubicBezTo>
                      <a:pt x="288" y="1525"/>
                      <a:pt x="110" y="1352"/>
                      <a:pt x="110" y="1158"/>
                    </a:cubicBezTo>
                    <a:lnTo>
                      <a:pt x="110" y="478"/>
                    </a:lnTo>
                    <a:cubicBezTo>
                      <a:pt x="110" y="263"/>
                      <a:pt x="288" y="111"/>
                      <a:pt x="482" y="111"/>
                    </a:cubicBezTo>
                    <a:close/>
                    <a:moveTo>
                      <a:pt x="482" y="1"/>
                    </a:moveTo>
                    <a:cubicBezTo>
                      <a:pt x="220" y="1"/>
                      <a:pt x="0" y="216"/>
                      <a:pt x="0" y="478"/>
                    </a:cubicBezTo>
                    <a:lnTo>
                      <a:pt x="0" y="1158"/>
                    </a:lnTo>
                    <a:cubicBezTo>
                      <a:pt x="0" y="1420"/>
                      <a:pt x="220" y="1635"/>
                      <a:pt x="482" y="1635"/>
                    </a:cubicBezTo>
                    <a:lnTo>
                      <a:pt x="1116" y="1635"/>
                    </a:lnTo>
                    <a:cubicBezTo>
                      <a:pt x="1399" y="1635"/>
                      <a:pt x="1619" y="1420"/>
                      <a:pt x="1619" y="1158"/>
                    </a:cubicBezTo>
                    <a:lnTo>
                      <a:pt x="1619" y="478"/>
                    </a:lnTo>
                    <a:cubicBezTo>
                      <a:pt x="1619" y="216"/>
                      <a:pt x="1399" y="1"/>
                      <a:pt x="1116"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 name="Google Shape;1334;p38"/>
              <p:cNvSpPr/>
              <p:nvPr/>
            </p:nvSpPr>
            <p:spPr>
              <a:xfrm>
                <a:off x="2580219" y="843140"/>
                <a:ext cx="177424" cy="239961"/>
              </a:xfrm>
              <a:custGeom>
                <a:avLst/>
                <a:gdLst/>
                <a:ahLst/>
                <a:cxnLst/>
                <a:rect l="l" t="t" r="r" b="b"/>
                <a:pathLst>
                  <a:path w="1132" h="1531" extrusionOk="0">
                    <a:moveTo>
                      <a:pt x="414" y="1"/>
                    </a:moveTo>
                    <a:cubicBezTo>
                      <a:pt x="194" y="1"/>
                      <a:pt x="0" y="200"/>
                      <a:pt x="0" y="436"/>
                    </a:cubicBezTo>
                    <a:lnTo>
                      <a:pt x="0" y="1116"/>
                    </a:lnTo>
                    <a:cubicBezTo>
                      <a:pt x="0" y="1352"/>
                      <a:pt x="194" y="1530"/>
                      <a:pt x="414" y="1530"/>
                    </a:cubicBezTo>
                    <a:lnTo>
                      <a:pt x="697" y="1530"/>
                    </a:lnTo>
                    <a:cubicBezTo>
                      <a:pt x="938" y="1530"/>
                      <a:pt x="1132" y="1352"/>
                      <a:pt x="1132" y="1116"/>
                    </a:cubicBezTo>
                    <a:lnTo>
                      <a:pt x="1132" y="436"/>
                    </a:lnTo>
                    <a:cubicBezTo>
                      <a:pt x="1132" y="200"/>
                      <a:pt x="938" y="1"/>
                      <a:pt x="69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 name="Google Shape;1335;p38"/>
              <p:cNvSpPr/>
              <p:nvPr/>
            </p:nvSpPr>
            <p:spPr>
              <a:xfrm>
                <a:off x="2569561" y="836557"/>
                <a:ext cx="198740" cy="256262"/>
              </a:xfrm>
              <a:custGeom>
                <a:avLst/>
                <a:gdLst/>
                <a:ahLst/>
                <a:cxnLst/>
                <a:rect l="l" t="t" r="r" b="b"/>
                <a:pathLst>
                  <a:path w="1268" h="1635" extrusionOk="0">
                    <a:moveTo>
                      <a:pt x="765" y="111"/>
                    </a:moveTo>
                    <a:cubicBezTo>
                      <a:pt x="985" y="111"/>
                      <a:pt x="1158" y="263"/>
                      <a:pt x="1158" y="478"/>
                    </a:cubicBezTo>
                    <a:lnTo>
                      <a:pt x="1158" y="1158"/>
                    </a:lnTo>
                    <a:cubicBezTo>
                      <a:pt x="1158" y="1352"/>
                      <a:pt x="985" y="1525"/>
                      <a:pt x="765" y="1525"/>
                    </a:cubicBezTo>
                    <a:lnTo>
                      <a:pt x="482" y="1525"/>
                    </a:lnTo>
                    <a:cubicBezTo>
                      <a:pt x="283" y="1525"/>
                      <a:pt x="110" y="1352"/>
                      <a:pt x="110" y="1158"/>
                    </a:cubicBezTo>
                    <a:lnTo>
                      <a:pt x="110" y="478"/>
                    </a:lnTo>
                    <a:cubicBezTo>
                      <a:pt x="110" y="263"/>
                      <a:pt x="283" y="111"/>
                      <a:pt x="482" y="111"/>
                    </a:cubicBezTo>
                    <a:close/>
                    <a:moveTo>
                      <a:pt x="482" y="1"/>
                    </a:moveTo>
                    <a:cubicBezTo>
                      <a:pt x="220" y="1"/>
                      <a:pt x="0" y="216"/>
                      <a:pt x="0" y="478"/>
                    </a:cubicBezTo>
                    <a:lnTo>
                      <a:pt x="0" y="1158"/>
                    </a:lnTo>
                    <a:cubicBezTo>
                      <a:pt x="0" y="1420"/>
                      <a:pt x="220" y="1635"/>
                      <a:pt x="482" y="1635"/>
                    </a:cubicBezTo>
                    <a:lnTo>
                      <a:pt x="765" y="1635"/>
                    </a:lnTo>
                    <a:cubicBezTo>
                      <a:pt x="1048" y="1635"/>
                      <a:pt x="1268" y="1420"/>
                      <a:pt x="1268" y="1158"/>
                    </a:cubicBezTo>
                    <a:lnTo>
                      <a:pt x="1268" y="478"/>
                    </a:lnTo>
                    <a:cubicBezTo>
                      <a:pt x="1268" y="216"/>
                      <a:pt x="1048" y="1"/>
                      <a:pt x="765"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 name="Google Shape;1336;p38"/>
              <p:cNvSpPr/>
              <p:nvPr/>
            </p:nvSpPr>
            <p:spPr>
              <a:xfrm>
                <a:off x="1851245" y="461962"/>
                <a:ext cx="988528" cy="816589"/>
              </a:xfrm>
              <a:custGeom>
                <a:avLst/>
                <a:gdLst/>
                <a:ahLst/>
                <a:cxnLst/>
                <a:rect l="l" t="t" r="r" b="b"/>
                <a:pathLst>
                  <a:path w="6307" h="5210" extrusionOk="0">
                    <a:moveTo>
                      <a:pt x="5308" y="0"/>
                    </a:moveTo>
                    <a:cubicBezTo>
                      <a:pt x="5024" y="0"/>
                      <a:pt x="4728" y="272"/>
                      <a:pt x="4389" y="380"/>
                    </a:cubicBezTo>
                    <a:cubicBezTo>
                      <a:pt x="4133" y="447"/>
                      <a:pt x="3654" y="463"/>
                      <a:pt x="3163" y="463"/>
                    </a:cubicBezTo>
                    <a:cubicBezTo>
                      <a:pt x="2692" y="463"/>
                      <a:pt x="2210" y="448"/>
                      <a:pt x="1902" y="448"/>
                    </a:cubicBezTo>
                    <a:cubicBezTo>
                      <a:pt x="1247" y="448"/>
                      <a:pt x="828" y="993"/>
                      <a:pt x="828" y="1516"/>
                    </a:cubicBezTo>
                    <a:cubicBezTo>
                      <a:pt x="808" y="2050"/>
                      <a:pt x="853" y="2146"/>
                      <a:pt x="855" y="2150"/>
                    </a:cubicBezTo>
                    <a:lnTo>
                      <a:pt x="855" y="2150"/>
                    </a:lnTo>
                    <a:cubicBezTo>
                      <a:pt x="850" y="2141"/>
                      <a:pt x="584" y="1618"/>
                      <a:pt x="321" y="1618"/>
                    </a:cubicBezTo>
                    <a:cubicBezTo>
                      <a:pt x="301" y="1618"/>
                      <a:pt x="282" y="1620"/>
                      <a:pt x="263" y="1626"/>
                    </a:cubicBezTo>
                    <a:cubicBezTo>
                      <a:pt x="1" y="1736"/>
                      <a:pt x="525" y="2281"/>
                      <a:pt x="525" y="2281"/>
                    </a:cubicBezTo>
                    <a:cubicBezTo>
                      <a:pt x="525" y="2281"/>
                      <a:pt x="424" y="2251"/>
                      <a:pt x="318" y="2251"/>
                    </a:cubicBezTo>
                    <a:cubicBezTo>
                      <a:pt x="202" y="2251"/>
                      <a:pt x="80" y="2286"/>
                      <a:pt x="69" y="2433"/>
                    </a:cubicBezTo>
                    <a:cubicBezTo>
                      <a:pt x="39" y="2610"/>
                      <a:pt x="254" y="2643"/>
                      <a:pt x="417" y="2643"/>
                    </a:cubicBezTo>
                    <a:cubicBezTo>
                      <a:pt x="514" y="2643"/>
                      <a:pt x="593" y="2632"/>
                      <a:pt x="593" y="2632"/>
                    </a:cubicBezTo>
                    <a:lnTo>
                      <a:pt x="593" y="2632"/>
                    </a:lnTo>
                    <a:cubicBezTo>
                      <a:pt x="593" y="2632"/>
                      <a:pt x="331" y="3025"/>
                      <a:pt x="415" y="3548"/>
                    </a:cubicBezTo>
                    <a:cubicBezTo>
                      <a:pt x="525" y="4072"/>
                      <a:pt x="766" y="4224"/>
                      <a:pt x="787" y="4549"/>
                    </a:cubicBezTo>
                    <a:cubicBezTo>
                      <a:pt x="807" y="4899"/>
                      <a:pt x="745" y="5009"/>
                      <a:pt x="896" y="5072"/>
                    </a:cubicBezTo>
                    <a:cubicBezTo>
                      <a:pt x="928" y="5090"/>
                      <a:pt x="964" y="5098"/>
                      <a:pt x="1003" y="5098"/>
                    </a:cubicBezTo>
                    <a:cubicBezTo>
                      <a:pt x="1152" y="5098"/>
                      <a:pt x="1331" y="4988"/>
                      <a:pt x="1331" y="4988"/>
                    </a:cubicBezTo>
                    <a:lnTo>
                      <a:pt x="1331" y="4988"/>
                    </a:lnTo>
                    <a:cubicBezTo>
                      <a:pt x="1331" y="4988"/>
                      <a:pt x="1289" y="5140"/>
                      <a:pt x="1614" y="5203"/>
                    </a:cubicBezTo>
                    <a:cubicBezTo>
                      <a:pt x="1646" y="5208"/>
                      <a:pt x="1677" y="5210"/>
                      <a:pt x="1708" y="5210"/>
                    </a:cubicBezTo>
                    <a:cubicBezTo>
                      <a:pt x="1992" y="5210"/>
                      <a:pt x="2206" y="5030"/>
                      <a:pt x="2206" y="5030"/>
                    </a:cubicBezTo>
                    <a:lnTo>
                      <a:pt x="5479" y="2957"/>
                    </a:lnTo>
                    <a:cubicBezTo>
                      <a:pt x="5479" y="2957"/>
                      <a:pt x="5482" y="2957"/>
                      <a:pt x="5487" y="2957"/>
                    </a:cubicBezTo>
                    <a:cubicBezTo>
                      <a:pt x="5530" y="2957"/>
                      <a:pt x="5738" y="2940"/>
                      <a:pt x="5892" y="2632"/>
                    </a:cubicBezTo>
                    <a:cubicBezTo>
                      <a:pt x="6065" y="2302"/>
                      <a:pt x="5913" y="2108"/>
                      <a:pt x="5913" y="2108"/>
                    </a:cubicBezTo>
                    <a:cubicBezTo>
                      <a:pt x="5913" y="2108"/>
                      <a:pt x="6306" y="1977"/>
                      <a:pt x="6285" y="1406"/>
                    </a:cubicBezTo>
                    <a:cubicBezTo>
                      <a:pt x="6267" y="934"/>
                      <a:pt x="5722" y="903"/>
                      <a:pt x="5577" y="903"/>
                    </a:cubicBezTo>
                    <a:cubicBezTo>
                      <a:pt x="5554" y="903"/>
                      <a:pt x="5542" y="904"/>
                      <a:pt x="5542" y="904"/>
                    </a:cubicBezTo>
                    <a:cubicBezTo>
                      <a:pt x="5542" y="904"/>
                      <a:pt x="6023" y="558"/>
                      <a:pt x="5652" y="165"/>
                    </a:cubicBezTo>
                    <a:cubicBezTo>
                      <a:pt x="5538" y="45"/>
                      <a:pt x="5424" y="0"/>
                      <a:pt x="5308" y="0"/>
                    </a:cubicBezTo>
                    <a:close/>
                  </a:path>
                </a:pathLst>
              </a:custGeom>
              <a:solidFill>
                <a:srgbClr val="356B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 name="Google Shape;1337;p38"/>
              <p:cNvSpPr/>
              <p:nvPr/>
            </p:nvSpPr>
            <p:spPr>
              <a:xfrm>
                <a:off x="1851245" y="453342"/>
                <a:ext cx="995894" cy="832420"/>
              </a:xfrm>
              <a:custGeom>
                <a:avLst/>
                <a:gdLst/>
                <a:ahLst/>
                <a:cxnLst/>
                <a:rect l="l" t="t" r="r" b="b"/>
                <a:pathLst>
                  <a:path w="6354" h="5311" extrusionOk="0">
                    <a:moveTo>
                      <a:pt x="5348" y="110"/>
                    </a:moveTo>
                    <a:cubicBezTo>
                      <a:pt x="5437" y="110"/>
                      <a:pt x="5521" y="152"/>
                      <a:pt x="5610" y="241"/>
                    </a:cubicBezTo>
                    <a:cubicBezTo>
                      <a:pt x="5699" y="351"/>
                      <a:pt x="5720" y="414"/>
                      <a:pt x="5741" y="503"/>
                    </a:cubicBezTo>
                    <a:cubicBezTo>
                      <a:pt x="5741" y="566"/>
                      <a:pt x="5720" y="655"/>
                      <a:pt x="5699" y="697"/>
                    </a:cubicBezTo>
                    <a:cubicBezTo>
                      <a:pt x="5631" y="828"/>
                      <a:pt x="5500" y="917"/>
                      <a:pt x="5500" y="917"/>
                    </a:cubicBezTo>
                    <a:lnTo>
                      <a:pt x="5542" y="1006"/>
                    </a:lnTo>
                    <a:cubicBezTo>
                      <a:pt x="5542" y="1006"/>
                      <a:pt x="5720" y="1006"/>
                      <a:pt x="5892" y="1048"/>
                    </a:cubicBezTo>
                    <a:cubicBezTo>
                      <a:pt x="5982" y="1069"/>
                      <a:pt x="6065" y="1116"/>
                      <a:pt x="6112" y="1179"/>
                    </a:cubicBezTo>
                    <a:cubicBezTo>
                      <a:pt x="6175" y="1247"/>
                      <a:pt x="6222" y="1351"/>
                      <a:pt x="6243" y="1461"/>
                    </a:cubicBezTo>
                    <a:cubicBezTo>
                      <a:pt x="6243" y="1744"/>
                      <a:pt x="6154" y="1901"/>
                      <a:pt x="6065" y="1985"/>
                    </a:cubicBezTo>
                    <a:cubicBezTo>
                      <a:pt x="5982" y="2074"/>
                      <a:pt x="5892" y="2095"/>
                      <a:pt x="5892" y="2095"/>
                    </a:cubicBezTo>
                    <a:lnTo>
                      <a:pt x="5872" y="2184"/>
                    </a:lnTo>
                    <a:cubicBezTo>
                      <a:pt x="5872" y="2184"/>
                      <a:pt x="5892" y="2226"/>
                      <a:pt x="5913" y="2315"/>
                    </a:cubicBezTo>
                    <a:cubicBezTo>
                      <a:pt x="5934" y="2378"/>
                      <a:pt x="5934" y="2509"/>
                      <a:pt x="5851" y="2661"/>
                    </a:cubicBezTo>
                    <a:cubicBezTo>
                      <a:pt x="5762" y="2839"/>
                      <a:pt x="5673" y="2902"/>
                      <a:pt x="5610" y="2923"/>
                    </a:cubicBezTo>
                    <a:cubicBezTo>
                      <a:pt x="5521" y="2970"/>
                      <a:pt x="5479" y="2970"/>
                      <a:pt x="5479" y="2970"/>
                    </a:cubicBezTo>
                    <a:lnTo>
                      <a:pt x="5458" y="2970"/>
                    </a:lnTo>
                    <a:lnTo>
                      <a:pt x="2164" y="5043"/>
                    </a:lnTo>
                    <a:lnTo>
                      <a:pt x="2164" y="5064"/>
                    </a:lnTo>
                    <a:cubicBezTo>
                      <a:pt x="2164" y="5064"/>
                      <a:pt x="1989" y="5202"/>
                      <a:pt x="1736" y="5202"/>
                    </a:cubicBezTo>
                    <a:cubicBezTo>
                      <a:pt x="1705" y="5202"/>
                      <a:pt x="1673" y="5200"/>
                      <a:pt x="1640" y="5195"/>
                    </a:cubicBezTo>
                    <a:cubicBezTo>
                      <a:pt x="1462" y="5174"/>
                      <a:pt x="1420" y="5127"/>
                      <a:pt x="1399" y="5106"/>
                    </a:cubicBezTo>
                    <a:cubicBezTo>
                      <a:pt x="1378" y="5085"/>
                      <a:pt x="1378" y="5064"/>
                      <a:pt x="1378" y="5064"/>
                    </a:cubicBezTo>
                    <a:lnTo>
                      <a:pt x="1289" y="4996"/>
                    </a:lnTo>
                    <a:cubicBezTo>
                      <a:pt x="1289" y="4996"/>
                      <a:pt x="1221" y="5043"/>
                      <a:pt x="1158" y="5064"/>
                    </a:cubicBezTo>
                    <a:cubicBezTo>
                      <a:pt x="1106" y="5089"/>
                      <a:pt x="1056" y="5099"/>
                      <a:pt x="1009" y="5099"/>
                    </a:cubicBezTo>
                    <a:cubicBezTo>
                      <a:pt x="977" y="5099"/>
                      <a:pt x="946" y="5094"/>
                      <a:pt x="917" y="5085"/>
                    </a:cubicBezTo>
                    <a:cubicBezTo>
                      <a:pt x="896" y="5085"/>
                      <a:pt x="876" y="5064"/>
                      <a:pt x="876" y="5043"/>
                    </a:cubicBezTo>
                    <a:cubicBezTo>
                      <a:pt x="855" y="5017"/>
                      <a:pt x="855" y="4996"/>
                      <a:pt x="855" y="4975"/>
                    </a:cubicBezTo>
                    <a:lnTo>
                      <a:pt x="855" y="4604"/>
                    </a:lnTo>
                    <a:cubicBezTo>
                      <a:pt x="828" y="4431"/>
                      <a:pt x="766" y="4300"/>
                      <a:pt x="677" y="4148"/>
                    </a:cubicBezTo>
                    <a:cubicBezTo>
                      <a:pt x="614" y="4017"/>
                      <a:pt x="525" y="3839"/>
                      <a:pt x="483" y="3603"/>
                    </a:cubicBezTo>
                    <a:cubicBezTo>
                      <a:pt x="373" y="3101"/>
                      <a:pt x="635" y="2708"/>
                      <a:pt x="635" y="2708"/>
                    </a:cubicBezTo>
                    <a:lnTo>
                      <a:pt x="593" y="2619"/>
                    </a:lnTo>
                    <a:cubicBezTo>
                      <a:pt x="593" y="2619"/>
                      <a:pt x="436" y="2640"/>
                      <a:pt x="331" y="2640"/>
                    </a:cubicBezTo>
                    <a:cubicBezTo>
                      <a:pt x="263" y="2640"/>
                      <a:pt x="200" y="2619"/>
                      <a:pt x="153" y="2598"/>
                    </a:cubicBezTo>
                    <a:cubicBezTo>
                      <a:pt x="111" y="2577"/>
                      <a:pt x="111" y="2556"/>
                      <a:pt x="111" y="2488"/>
                    </a:cubicBezTo>
                    <a:cubicBezTo>
                      <a:pt x="111" y="2446"/>
                      <a:pt x="132" y="2425"/>
                      <a:pt x="174" y="2399"/>
                    </a:cubicBezTo>
                    <a:cubicBezTo>
                      <a:pt x="200" y="2378"/>
                      <a:pt x="263" y="2357"/>
                      <a:pt x="305" y="2357"/>
                    </a:cubicBezTo>
                    <a:cubicBezTo>
                      <a:pt x="415" y="2357"/>
                      <a:pt x="525" y="2378"/>
                      <a:pt x="525" y="2378"/>
                    </a:cubicBezTo>
                    <a:lnTo>
                      <a:pt x="567" y="2294"/>
                    </a:lnTo>
                    <a:cubicBezTo>
                      <a:pt x="567" y="2294"/>
                      <a:pt x="436" y="2163"/>
                      <a:pt x="331" y="2006"/>
                    </a:cubicBezTo>
                    <a:cubicBezTo>
                      <a:pt x="284" y="1943"/>
                      <a:pt x="263" y="1875"/>
                      <a:pt x="242" y="1812"/>
                    </a:cubicBezTo>
                    <a:lnTo>
                      <a:pt x="242" y="1770"/>
                    </a:lnTo>
                    <a:cubicBezTo>
                      <a:pt x="263" y="1744"/>
                      <a:pt x="263" y="1744"/>
                      <a:pt x="284" y="1744"/>
                    </a:cubicBezTo>
                    <a:cubicBezTo>
                      <a:pt x="303" y="1736"/>
                      <a:pt x="324" y="1731"/>
                      <a:pt x="346" y="1731"/>
                    </a:cubicBezTo>
                    <a:cubicBezTo>
                      <a:pt x="378" y="1731"/>
                      <a:pt x="411" y="1742"/>
                      <a:pt x="436" y="1770"/>
                    </a:cubicBezTo>
                    <a:cubicBezTo>
                      <a:pt x="504" y="1812"/>
                      <a:pt x="567" y="1875"/>
                      <a:pt x="614" y="1943"/>
                    </a:cubicBezTo>
                    <a:cubicBezTo>
                      <a:pt x="724" y="2074"/>
                      <a:pt x="787" y="2226"/>
                      <a:pt x="787" y="2226"/>
                    </a:cubicBezTo>
                    <a:lnTo>
                      <a:pt x="896" y="2184"/>
                    </a:lnTo>
                    <a:lnTo>
                      <a:pt x="876" y="2095"/>
                    </a:lnTo>
                    <a:lnTo>
                      <a:pt x="876" y="1571"/>
                    </a:lnTo>
                    <a:cubicBezTo>
                      <a:pt x="896" y="1069"/>
                      <a:pt x="1289" y="566"/>
                      <a:pt x="1902" y="566"/>
                    </a:cubicBezTo>
                    <a:cubicBezTo>
                      <a:pt x="2104" y="566"/>
                      <a:pt x="2395" y="578"/>
                      <a:pt x="2708" y="578"/>
                    </a:cubicBezTo>
                    <a:cubicBezTo>
                      <a:pt x="2864" y="578"/>
                      <a:pt x="3026" y="575"/>
                      <a:pt x="3185" y="566"/>
                    </a:cubicBezTo>
                    <a:cubicBezTo>
                      <a:pt x="3667" y="566"/>
                      <a:pt x="4128" y="545"/>
                      <a:pt x="4389" y="482"/>
                    </a:cubicBezTo>
                    <a:cubicBezTo>
                      <a:pt x="4651" y="414"/>
                      <a:pt x="4866" y="241"/>
                      <a:pt x="5065" y="173"/>
                    </a:cubicBezTo>
                    <a:cubicBezTo>
                      <a:pt x="5175" y="131"/>
                      <a:pt x="5259" y="110"/>
                      <a:pt x="5348" y="110"/>
                    </a:cubicBezTo>
                    <a:close/>
                    <a:moveTo>
                      <a:pt x="5369" y="0"/>
                    </a:moveTo>
                    <a:cubicBezTo>
                      <a:pt x="5238" y="0"/>
                      <a:pt x="5128" y="21"/>
                      <a:pt x="5044" y="68"/>
                    </a:cubicBezTo>
                    <a:cubicBezTo>
                      <a:pt x="4824" y="152"/>
                      <a:pt x="4604" y="304"/>
                      <a:pt x="4363" y="372"/>
                    </a:cubicBezTo>
                    <a:cubicBezTo>
                      <a:pt x="4128" y="435"/>
                      <a:pt x="3667" y="461"/>
                      <a:pt x="3185" y="482"/>
                    </a:cubicBezTo>
                    <a:cubicBezTo>
                      <a:pt x="2708" y="482"/>
                      <a:pt x="2206" y="461"/>
                      <a:pt x="1902" y="461"/>
                    </a:cubicBezTo>
                    <a:cubicBezTo>
                      <a:pt x="1221" y="461"/>
                      <a:pt x="787" y="1027"/>
                      <a:pt x="766" y="1571"/>
                    </a:cubicBezTo>
                    <a:cubicBezTo>
                      <a:pt x="766" y="1791"/>
                      <a:pt x="766" y="1901"/>
                      <a:pt x="787" y="1985"/>
                    </a:cubicBezTo>
                    <a:cubicBezTo>
                      <a:pt x="745" y="1943"/>
                      <a:pt x="745" y="1943"/>
                      <a:pt x="697" y="1875"/>
                    </a:cubicBezTo>
                    <a:cubicBezTo>
                      <a:pt x="635" y="1812"/>
                      <a:pt x="567" y="1723"/>
                      <a:pt x="504" y="1681"/>
                    </a:cubicBezTo>
                    <a:cubicBezTo>
                      <a:pt x="454" y="1651"/>
                      <a:pt x="397" y="1629"/>
                      <a:pt x="335" y="1629"/>
                    </a:cubicBezTo>
                    <a:cubicBezTo>
                      <a:pt x="312" y="1629"/>
                      <a:pt x="287" y="1632"/>
                      <a:pt x="263" y="1639"/>
                    </a:cubicBezTo>
                    <a:cubicBezTo>
                      <a:pt x="200" y="1660"/>
                      <a:pt x="174" y="1681"/>
                      <a:pt x="153" y="1723"/>
                    </a:cubicBezTo>
                    <a:cubicBezTo>
                      <a:pt x="132" y="1744"/>
                      <a:pt x="132" y="1791"/>
                      <a:pt x="132" y="1833"/>
                    </a:cubicBezTo>
                    <a:cubicBezTo>
                      <a:pt x="153" y="1922"/>
                      <a:pt x="200" y="1985"/>
                      <a:pt x="242" y="2074"/>
                    </a:cubicBezTo>
                    <a:cubicBezTo>
                      <a:pt x="331" y="2163"/>
                      <a:pt x="352" y="2205"/>
                      <a:pt x="415" y="2268"/>
                    </a:cubicBezTo>
                    <a:cubicBezTo>
                      <a:pt x="373" y="2247"/>
                      <a:pt x="352" y="2247"/>
                      <a:pt x="305" y="2247"/>
                    </a:cubicBezTo>
                    <a:cubicBezTo>
                      <a:pt x="242" y="2247"/>
                      <a:pt x="174" y="2268"/>
                      <a:pt x="111" y="2294"/>
                    </a:cubicBezTo>
                    <a:cubicBezTo>
                      <a:pt x="69" y="2336"/>
                      <a:pt x="1" y="2399"/>
                      <a:pt x="1" y="2488"/>
                    </a:cubicBezTo>
                    <a:cubicBezTo>
                      <a:pt x="1" y="2577"/>
                      <a:pt x="43" y="2640"/>
                      <a:pt x="90" y="2687"/>
                    </a:cubicBezTo>
                    <a:cubicBezTo>
                      <a:pt x="153" y="2729"/>
                      <a:pt x="242" y="2729"/>
                      <a:pt x="305" y="2750"/>
                    </a:cubicBezTo>
                    <a:cubicBezTo>
                      <a:pt x="415" y="2750"/>
                      <a:pt x="462" y="2750"/>
                      <a:pt x="504" y="2729"/>
                    </a:cubicBezTo>
                    <a:lnTo>
                      <a:pt x="504" y="2729"/>
                    </a:lnTo>
                    <a:cubicBezTo>
                      <a:pt x="436" y="2839"/>
                      <a:pt x="284" y="3142"/>
                      <a:pt x="373" y="3624"/>
                    </a:cubicBezTo>
                    <a:cubicBezTo>
                      <a:pt x="415" y="3886"/>
                      <a:pt x="504" y="4059"/>
                      <a:pt x="593" y="4211"/>
                    </a:cubicBezTo>
                    <a:cubicBezTo>
                      <a:pt x="677" y="4342"/>
                      <a:pt x="745" y="4452"/>
                      <a:pt x="745" y="4604"/>
                    </a:cubicBezTo>
                    <a:cubicBezTo>
                      <a:pt x="766" y="4782"/>
                      <a:pt x="745" y="4886"/>
                      <a:pt x="745" y="4975"/>
                    </a:cubicBezTo>
                    <a:cubicBezTo>
                      <a:pt x="745" y="5017"/>
                      <a:pt x="766" y="5064"/>
                      <a:pt x="787" y="5106"/>
                    </a:cubicBezTo>
                    <a:cubicBezTo>
                      <a:pt x="807" y="5127"/>
                      <a:pt x="828" y="5174"/>
                      <a:pt x="876" y="5195"/>
                    </a:cubicBezTo>
                    <a:cubicBezTo>
                      <a:pt x="910" y="5208"/>
                      <a:pt x="943" y="5213"/>
                      <a:pt x="976" y="5213"/>
                    </a:cubicBezTo>
                    <a:cubicBezTo>
                      <a:pt x="1049" y="5213"/>
                      <a:pt x="1118" y="5189"/>
                      <a:pt x="1179" y="5174"/>
                    </a:cubicBezTo>
                    <a:cubicBezTo>
                      <a:pt x="1247" y="5148"/>
                      <a:pt x="1268" y="5127"/>
                      <a:pt x="1289" y="5127"/>
                    </a:cubicBezTo>
                    <a:cubicBezTo>
                      <a:pt x="1289" y="5127"/>
                      <a:pt x="1289" y="5148"/>
                      <a:pt x="1310" y="5148"/>
                    </a:cubicBezTo>
                    <a:cubicBezTo>
                      <a:pt x="1352" y="5216"/>
                      <a:pt x="1441" y="5279"/>
                      <a:pt x="1614" y="5305"/>
                    </a:cubicBezTo>
                    <a:cubicBezTo>
                      <a:pt x="1644" y="5309"/>
                      <a:pt x="1674" y="5311"/>
                      <a:pt x="1703" y="5311"/>
                    </a:cubicBezTo>
                    <a:cubicBezTo>
                      <a:pt x="2008" y="5311"/>
                      <a:pt x="2227" y="5127"/>
                      <a:pt x="2227" y="5127"/>
                    </a:cubicBezTo>
                    <a:lnTo>
                      <a:pt x="5500" y="3053"/>
                    </a:lnTo>
                    <a:cubicBezTo>
                      <a:pt x="5521" y="3053"/>
                      <a:pt x="5568" y="3053"/>
                      <a:pt x="5652" y="3032"/>
                    </a:cubicBezTo>
                    <a:cubicBezTo>
                      <a:pt x="5741" y="2991"/>
                      <a:pt x="5851" y="2902"/>
                      <a:pt x="5934" y="2729"/>
                    </a:cubicBezTo>
                    <a:cubicBezTo>
                      <a:pt x="6044" y="2530"/>
                      <a:pt x="6044" y="2378"/>
                      <a:pt x="6023" y="2294"/>
                    </a:cubicBezTo>
                    <a:cubicBezTo>
                      <a:pt x="6002" y="2205"/>
                      <a:pt x="5982" y="2205"/>
                      <a:pt x="5961" y="2184"/>
                    </a:cubicBezTo>
                    <a:cubicBezTo>
                      <a:pt x="6002" y="2163"/>
                      <a:pt x="6065" y="2137"/>
                      <a:pt x="6133" y="2053"/>
                    </a:cubicBezTo>
                    <a:cubicBezTo>
                      <a:pt x="6243" y="1943"/>
                      <a:pt x="6353" y="1770"/>
                      <a:pt x="6327" y="1461"/>
                    </a:cubicBezTo>
                    <a:cubicBezTo>
                      <a:pt x="6327" y="1310"/>
                      <a:pt x="6285" y="1200"/>
                      <a:pt x="6196" y="1116"/>
                    </a:cubicBezTo>
                    <a:cubicBezTo>
                      <a:pt x="6112" y="1027"/>
                      <a:pt x="6023" y="985"/>
                      <a:pt x="5913" y="938"/>
                    </a:cubicBezTo>
                    <a:cubicBezTo>
                      <a:pt x="5848" y="917"/>
                      <a:pt x="5794" y="912"/>
                      <a:pt x="5748" y="912"/>
                    </a:cubicBezTo>
                    <a:cubicBezTo>
                      <a:pt x="5703" y="912"/>
                      <a:pt x="5665" y="917"/>
                      <a:pt x="5631" y="917"/>
                    </a:cubicBezTo>
                    <a:cubicBezTo>
                      <a:pt x="5699" y="875"/>
                      <a:pt x="5720" y="854"/>
                      <a:pt x="5783" y="765"/>
                    </a:cubicBezTo>
                    <a:cubicBezTo>
                      <a:pt x="5830" y="676"/>
                      <a:pt x="5851" y="592"/>
                      <a:pt x="5851" y="482"/>
                    </a:cubicBezTo>
                    <a:cubicBezTo>
                      <a:pt x="5830" y="393"/>
                      <a:pt x="5783" y="283"/>
                      <a:pt x="5673" y="173"/>
                    </a:cubicBezTo>
                    <a:cubicBezTo>
                      <a:pt x="5589" y="68"/>
                      <a:pt x="5479" y="21"/>
                      <a:pt x="536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 name="Google Shape;1338;p38"/>
              <p:cNvSpPr/>
              <p:nvPr/>
            </p:nvSpPr>
            <p:spPr>
              <a:xfrm>
                <a:off x="2083683" y="730762"/>
                <a:ext cx="664086" cy="703113"/>
              </a:xfrm>
              <a:custGeom>
                <a:avLst/>
                <a:gdLst/>
                <a:ahLst/>
                <a:cxnLst/>
                <a:rect l="l" t="t" r="r" b="b"/>
                <a:pathLst>
                  <a:path w="4237" h="4486" extrusionOk="0">
                    <a:moveTo>
                      <a:pt x="3320" y="0"/>
                    </a:moveTo>
                    <a:cubicBezTo>
                      <a:pt x="3320" y="0"/>
                      <a:pt x="3320" y="1"/>
                      <a:pt x="3320" y="1"/>
                    </a:cubicBezTo>
                    <a:lnTo>
                      <a:pt x="3320" y="1"/>
                    </a:lnTo>
                    <a:cubicBezTo>
                      <a:pt x="3320" y="1"/>
                      <a:pt x="3320" y="0"/>
                      <a:pt x="3320" y="0"/>
                    </a:cubicBezTo>
                    <a:close/>
                    <a:moveTo>
                      <a:pt x="3320" y="1"/>
                    </a:moveTo>
                    <a:cubicBezTo>
                      <a:pt x="3312" y="13"/>
                      <a:pt x="3195" y="174"/>
                      <a:pt x="2797" y="194"/>
                    </a:cubicBezTo>
                    <a:cubicBezTo>
                      <a:pt x="2357" y="194"/>
                      <a:pt x="2095" y="21"/>
                      <a:pt x="2095" y="21"/>
                    </a:cubicBezTo>
                    <a:cubicBezTo>
                      <a:pt x="2095" y="21"/>
                      <a:pt x="2032" y="414"/>
                      <a:pt x="1597" y="760"/>
                    </a:cubicBezTo>
                    <a:cubicBezTo>
                      <a:pt x="1412" y="901"/>
                      <a:pt x="1270" y="943"/>
                      <a:pt x="1167" y="943"/>
                    </a:cubicBezTo>
                    <a:cubicBezTo>
                      <a:pt x="1012" y="943"/>
                      <a:pt x="943" y="849"/>
                      <a:pt x="943" y="849"/>
                    </a:cubicBezTo>
                    <a:cubicBezTo>
                      <a:pt x="943" y="849"/>
                      <a:pt x="875" y="1372"/>
                      <a:pt x="550" y="1545"/>
                    </a:cubicBezTo>
                    <a:cubicBezTo>
                      <a:pt x="440" y="1612"/>
                      <a:pt x="342" y="1634"/>
                      <a:pt x="261" y="1634"/>
                    </a:cubicBezTo>
                    <a:cubicBezTo>
                      <a:pt x="98" y="1634"/>
                      <a:pt x="0" y="1545"/>
                      <a:pt x="0" y="1545"/>
                    </a:cubicBezTo>
                    <a:lnTo>
                      <a:pt x="0" y="1545"/>
                    </a:lnTo>
                    <a:lnTo>
                      <a:pt x="178" y="2399"/>
                    </a:lnTo>
                    <a:cubicBezTo>
                      <a:pt x="178" y="2399"/>
                      <a:pt x="330" y="3054"/>
                      <a:pt x="482" y="3619"/>
                    </a:cubicBezTo>
                    <a:cubicBezTo>
                      <a:pt x="600" y="4152"/>
                      <a:pt x="1091" y="4485"/>
                      <a:pt x="2124" y="4485"/>
                    </a:cubicBezTo>
                    <a:cubicBezTo>
                      <a:pt x="2239" y="4485"/>
                      <a:pt x="2360" y="4481"/>
                      <a:pt x="2488" y="4473"/>
                    </a:cubicBezTo>
                    <a:cubicBezTo>
                      <a:pt x="3797" y="4384"/>
                      <a:pt x="4148" y="3818"/>
                      <a:pt x="4190" y="3184"/>
                    </a:cubicBezTo>
                    <a:cubicBezTo>
                      <a:pt x="4237" y="2551"/>
                      <a:pt x="4059" y="1723"/>
                      <a:pt x="4059" y="980"/>
                    </a:cubicBezTo>
                    <a:cubicBezTo>
                      <a:pt x="4059" y="980"/>
                      <a:pt x="3907" y="739"/>
                      <a:pt x="3797" y="524"/>
                    </a:cubicBezTo>
                    <a:cubicBezTo>
                      <a:pt x="3692" y="304"/>
                      <a:pt x="3734" y="152"/>
                      <a:pt x="3734" y="152"/>
                    </a:cubicBezTo>
                    <a:lnTo>
                      <a:pt x="3734" y="152"/>
                    </a:lnTo>
                    <a:cubicBezTo>
                      <a:pt x="3734" y="152"/>
                      <a:pt x="3694" y="180"/>
                      <a:pt x="3617" y="180"/>
                    </a:cubicBezTo>
                    <a:cubicBezTo>
                      <a:pt x="3578" y="180"/>
                      <a:pt x="3530" y="173"/>
                      <a:pt x="3472" y="152"/>
                    </a:cubicBezTo>
                    <a:cubicBezTo>
                      <a:pt x="3285" y="69"/>
                      <a:pt x="3315" y="8"/>
                      <a:pt x="3320" y="1"/>
                    </a:cubicBezTo>
                    <a:close/>
                  </a:path>
                </a:pathLst>
              </a:custGeom>
              <a:solidFill>
                <a:srgbClr val="FFEBD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 name="Google Shape;1339;p38"/>
              <p:cNvSpPr/>
              <p:nvPr/>
            </p:nvSpPr>
            <p:spPr>
              <a:xfrm>
                <a:off x="2073809" y="723395"/>
                <a:ext cx="683835" cy="720354"/>
              </a:xfrm>
              <a:custGeom>
                <a:avLst/>
                <a:gdLst/>
                <a:ahLst/>
                <a:cxnLst/>
                <a:rect l="l" t="t" r="r" b="b"/>
                <a:pathLst>
                  <a:path w="4363" h="4596" extrusionOk="0">
                    <a:moveTo>
                      <a:pt x="3362" y="131"/>
                    </a:moveTo>
                    <a:cubicBezTo>
                      <a:pt x="3383" y="178"/>
                      <a:pt x="3425" y="199"/>
                      <a:pt x="3514" y="241"/>
                    </a:cubicBezTo>
                    <a:cubicBezTo>
                      <a:pt x="3598" y="283"/>
                      <a:pt x="3687" y="283"/>
                      <a:pt x="3729" y="283"/>
                    </a:cubicBezTo>
                    <a:lnTo>
                      <a:pt x="3729" y="309"/>
                    </a:lnTo>
                    <a:cubicBezTo>
                      <a:pt x="3755" y="372"/>
                      <a:pt x="3755" y="482"/>
                      <a:pt x="3818" y="592"/>
                    </a:cubicBezTo>
                    <a:cubicBezTo>
                      <a:pt x="3928" y="807"/>
                      <a:pt x="4059" y="1027"/>
                      <a:pt x="4080" y="1048"/>
                    </a:cubicBezTo>
                    <a:cubicBezTo>
                      <a:pt x="4080" y="1791"/>
                      <a:pt x="4253" y="2619"/>
                      <a:pt x="4211" y="3231"/>
                    </a:cubicBezTo>
                    <a:cubicBezTo>
                      <a:pt x="4190" y="3535"/>
                      <a:pt x="4080" y="3818"/>
                      <a:pt x="3839" y="4038"/>
                    </a:cubicBezTo>
                    <a:cubicBezTo>
                      <a:pt x="3598" y="4258"/>
                      <a:pt x="3184" y="4431"/>
                      <a:pt x="2551" y="4473"/>
                    </a:cubicBezTo>
                    <a:cubicBezTo>
                      <a:pt x="2418" y="4483"/>
                      <a:pt x="2293" y="4487"/>
                      <a:pt x="2176" y="4487"/>
                    </a:cubicBezTo>
                    <a:cubicBezTo>
                      <a:pt x="1734" y="4487"/>
                      <a:pt x="1393" y="4420"/>
                      <a:pt x="1137" y="4300"/>
                    </a:cubicBezTo>
                    <a:cubicBezTo>
                      <a:pt x="828" y="4148"/>
                      <a:pt x="655" y="3928"/>
                      <a:pt x="587" y="3666"/>
                    </a:cubicBezTo>
                    <a:cubicBezTo>
                      <a:pt x="456" y="3080"/>
                      <a:pt x="304" y="2446"/>
                      <a:pt x="304" y="2446"/>
                    </a:cubicBezTo>
                    <a:lnTo>
                      <a:pt x="131" y="1681"/>
                    </a:lnTo>
                    <a:lnTo>
                      <a:pt x="131" y="1681"/>
                    </a:lnTo>
                    <a:cubicBezTo>
                      <a:pt x="152" y="1702"/>
                      <a:pt x="152" y="1702"/>
                      <a:pt x="194" y="1723"/>
                    </a:cubicBezTo>
                    <a:cubicBezTo>
                      <a:pt x="233" y="1732"/>
                      <a:pt x="276" y="1738"/>
                      <a:pt x="325" y="1738"/>
                    </a:cubicBezTo>
                    <a:cubicBezTo>
                      <a:pt x="414" y="1738"/>
                      <a:pt x="518" y="1718"/>
                      <a:pt x="634" y="1660"/>
                    </a:cubicBezTo>
                    <a:cubicBezTo>
                      <a:pt x="828" y="1550"/>
                      <a:pt x="938" y="1378"/>
                      <a:pt x="979" y="1200"/>
                    </a:cubicBezTo>
                    <a:cubicBezTo>
                      <a:pt x="1027" y="1095"/>
                      <a:pt x="1048" y="1027"/>
                      <a:pt x="1048" y="985"/>
                    </a:cubicBezTo>
                    <a:cubicBezTo>
                      <a:pt x="1069" y="1006"/>
                      <a:pt x="1089" y="1027"/>
                      <a:pt x="1158" y="1048"/>
                    </a:cubicBezTo>
                    <a:cubicBezTo>
                      <a:pt x="1174" y="1051"/>
                      <a:pt x="1193" y="1053"/>
                      <a:pt x="1214" y="1053"/>
                    </a:cubicBezTo>
                    <a:cubicBezTo>
                      <a:pt x="1328" y="1053"/>
                      <a:pt x="1495" y="1000"/>
                      <a:pt x="1681" y="854"/>
                    </a:cubicBezTo>
                    <a:cubicBezTo>
                      <a:pt x="1922" y="655"/>
                      <a:pt x="2053" y="482"/>
                      <a:pt x="2116" y="330"/>
                    </a:cubicBezTo>
                    <a:cubicBezTo>
                      <a:pt x="2184" y="220"/>
                      <a:pt x="2184" y="178"/>
                      <a:pt x="2205" y="152"/>
                    </a:cubicBezTo>
                    <a:cubicBezTo>
                      <a:pt x="2262" y="176"/>
                      <a:pt x="2432" y="286"/>
                      <a:pt x="2758" y="286"/>
                    </a:cubicBezTo>
                    <a:cubicBezTo>
                      <a:pt x="2790" y="286"/>
                      <a:pt x="2824" y="285"/>
                      <a:pt x="2860" y="283"/>
                    </a:cubicBezTo>
                    <a:cubicBezTo>
                      <a:pt x="3074" y="283"/>
                      <a:pt x="3231" y="220"/>
                      <a:pt x="3315" y="178"/>
                    </a:cubicBezTo>
                    <a:cubicBezTo>
                      <a:pt x="3336" y="152"/>
                      <a:pt x="3336" y="152"/>
                      <a:pt x="3362" y="131"/>
                    </a:cubicBezTo>
                    <a:close/>
                    <a:moveTo>
                      <a:pt x="3336" y="0"/>
                    </a:moveTo>
                    <a:cubicBezTo>
                      <a:pt x="3336" y="0"/>
                      <a:pt x="3336" y="21"/>
                      <a:pt x="3315" y="21"/>
                    </a:cubicBezTo>
                    <a:cubicBezTo>
                      <a:pt x="3315" y="47"/>
                      <a:pt x="3294" y="68"/>
                      <a:pt x="3252" y="89"/>
                    </a:cubicBezTo>
                    <a:cubicBezTo>
                      <a:pt x="3184" y="131"/>
                      <a:pt x="3053" y="178"/>
                      <a:pt x="2839" y="178"/>
                    </a:cubicBezTo>
                    <a:cubicBezTo>
                      <a:pt x="2815" y="179"/>
                      <a:pt x="2793" y="180"/>
                      <a:pt x="2771" y="180"/>
                    </a:cubicBezTo>
                    <a:cubicBezTo>
                      <a:pt x="2396" y="180"/>
                      <a:pt x="2205" y="21"/>
                      <a:pt x="2205" y="21"/>
                    </a:cubicBezTo>
                    <a:lnTo>
                      <a:pt x="2116" y="68"/>
                    </a:lnTo>
                    <a:cubicBezTo>
                      <a:pt x="2116" y="68"/>
                      <a:pt x="2095" y="152"/>
                      <a:pt x="2027" y="283"/>
                    </a:cubicBezTo>
                    <a:cubicBezTo>
                      <a:pt x="1964" y="414"/>
                      <a:pt x="1833" y="592"/>
                      <a:pt x="1613" y="765"/>
                    </a:cubicBezTo>
                    <a:cubicBezTo>
                      <a:pt x="1444" y="901"/>
                      <a:pt x="1326" y="946"/>
                      <a:pt x="1241" y="946"/>
                    </a:cubicBezTo>
                    <a:cubicBezTo>
                      <a:pt x="1218" y="946"/>
                      <a:pt x="1197" y="943"/>
                      <a:pt x="1178" y="938"/>
                    </a:cubicBezTo>
                    <a:cubicBezTo>
                      <a:pt x="1089" y="917"/>
                      <a:pt x="1048" y="875"/>
                      <a:pt x="1048" y="875"/>
                    </a:cubicBezTo>
                    <a:lnTo>
                      <a:pt x="959" y="896"/>
                    </a:lnTo>
                    <a:cubicBezTo>
                      <a:pt x="959" y="896"/>
                      <a:pt x="938" y="1027"/>
                      <a:pt x="896" y="1179"/>
                    </a:cubicBezTo>
                    <a:cubicBezTo>
                      <a:pt x="828" y="1309"/>
                      <a:pt x="744" y="1488"/>
                      <a:pt x="587" y="1550"/>
                    </a:cubicBezTo>
                    <a:cubicBezTo>
                      <a:pt x="484" y="1610"/>
                      <a:pt x="392" y="1630"/>
                      <a:pt x="316" y="1630"/>
                    </a:cubicBezTo>
                    <a:cubicBezTo>
                      <a:pt x="280" y="1630"/>
                      <a:pt x="247" y="1625"/>
                      <a:pt x="220" y="1618"/>
                    </a:cubicBezTo>
                    <a:cubicBezTo>
                      <a:pt x="131" y="1592"/>
                      <a:pt x="89" y="1550"/>
                      <a:pt x="89" y="1550"/>
                    </a:cubicBezTo>
                    <a:lnTo>
                      <a:pt x="0" y="1618"/>
                    </a:lnTo>
                    <a:lnTo>
                      <a:pt x="194" y="2467"/>
                    </a:lnTo>
                    <a:cubicBezTo>
                      <a:pt x="194" y="2467"/>
                      <a:pt x="351" y="3101"/>
                      <a:pt x="482" y="3687"/>
                    </a:cubicBezTo>
                    <a:cubicBezTo>
                      <a:pt x="566" y="3996"/>
                      <a:pt x="765" y="4237"/>
                      <a:pt x="1089" y="4389"/>
                    </a:cubicBezTo>
                    <a:cubicBezTo>
                      <a:pt x="1376" y="4513"/>
                      <a:pt x="1751" y="4595"/>
                      <a:pt x="2222" y="4595"/>
                    </a:cubicBezTo>
                    <a:cubicBezTo>
                      <a:pt x="2327" y="4595"/>
                      <a:pt x="2436" y="4591"/>
                      <a:pt x="2551" y="4583"/>
                    </a:cubicBezTo>
                    <a:cubicBezTo>
                      <a:pt x="3205" y="4541"/>
                      <a:pt x="3645" y="4368"/>
                      <a:pt x="3907" y="4127"/>
                    </a:cubicBezTo>
                    <a:cubicBezTo>
                      <a:pt x="4190" y="3865"/>
                      <a:pt x="4279" y="3556"/>
                      <a:pt x="4321" y="3231"/>
                    </a:cubicBezTo>
                    <a:cubicBezTo>
                      <a:pt x="4363" y="2598"/>
                      <a:pt x="4190" y="1770"/>
                      <a:pt x="4169" y="1027"/>
                    </a:cubicBezTo>
                    <a:lnTo>
                      <a:pt x="4169" y="1006"/>
                    </a:lnTo>
                    <a:cubicBezTo>
                      <a:pt x="4169" y="1006"/>
                      <a:pt x="4017" y="744"/>
                      <a:pt x="3907" y="545"/>
                    </a:cubicBezTo>
                    <a:cubicBezTo>
                      <a:pt x="3860" y="440"/>
                      <a:pt x="3839" y="372"/>
                      <a:pt x="3839" y="309"/>
                    </a:cubicBezTo>
                    <a:lnTo>
                      <a:pt x="3839" y="220"/>
                    </a:lnTo>
                    <a:lnTo>
                      <a:pt x="3755" y="152"/>
                    </a:lnTo>
                    <a:cubicBezTo>
                      <a:pt x="3755" y="152"/>
                      <a:pt x="3755" y="178"/>
                      <a:pt x="3708" y="178"/>
                    </a:cubicBezTo>
                    <a:cubicBezTo>
                      <a:pt x="3687" y="178"/>
                      <a:pt x="3624" y="178"/>
                      <a:pt x="3556" y="131"/>
                    </a:cubicBezTo>
                    <a:cubicBezTo>
                      <a:pt x="3467" y="110"/>
                      <a:pt x="3446" y="68"/>
                      <a:pt x="3446" y="68"/>
                    </a:cubicBezTo>
                    <a:lnTo>
                      <a:pt x="3425" y="68"/>
                    </a:lnTo>
                    <a:lnTo>
                      <a:pt x="3336"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 name="Google Shape;1340;p38"/>
              <p:cNvSpPr/>
              <p:nvPr/>
            </p:nvSpPr>
            <p:spPr>
              <a:xfrm>
                <a:off x="2083683" y="928560"/>
                <a:ext cx="660795" cy="505314"/>
              </a:xfrm>
              <a:custGeom>
                <a:avLst/>
                <a:gdLst/>
                <a:ahLst/>
                <a:cxnLst/>
                <a:rect l="l" t="t" r="r" b="b"/>
                <a:pathLst>
                  <a:path w="4216" h="3224" extrusionOk="0">
                    <a:moveTo>
                      <a:pt x="812" y="0"/>
                    </a:moveTo>
                    <a:cubicBezTo>
                      <a:pt x="765" y="131"/>
                      <a:pt x="681" y="241"/>
                      <a:pt x="550" y="283"/>
                    </a:cubicBezTo>
                    <a:cubicBezTo>
                      <a:pt x="440" y="350"/>
                      <a:pt x="342" y="372"/>
                      <a:pt x="261" y="372"/>
                    </a:cubicBezTo>
                    <a:cubicBezTo>
                      <a:pt x="98" y="372"/>
                      <a:pt x="0" y="283"/>
                      <a:pt x="0" y="283"/>
                    </a:cubicBezTo>
                    <a:lnTo>
                      <a:pt x="0" y="283"/>
                    </a:lnTo>
                    <a:lnTo>
                      <a:pt x="178" y="1137"/>
                    </a:lnTo>
                    <a:cubicBezTo>
                      <a:pt x="178" y="1137"/>
                      <a:pt x="330" y="1792"/>
                      <a:pt x="482" y="2357"/>
                    </a:cubicBezTo>
                    <a:cubicBezTo>
                      <a:pt x="600" y="2890"/>
                      <a:pt x="1091" y="3223"/>
                      <a:pt x="2124" y="3223"/>
                    </a:cubicBezTo>
                    <a:cubicBezTo>
                      <a:pt x="2239" y="3223"/>
                      <a:pt x="2360" y="3219"/>
                      <a:pt x="2488" y="3211"/>
                    </a:cubicBezTo>
                    <a:cubicBezTo>
                      <a:pt x="3797" y="3122"/>
                      <a:pt x="4148" y="2556"/>
                      <a:pt x="4190" y="1922"/>
                    </a:cubicBezTo>
                    <a:cubicBezTo>
                      <a:pt x="4216" y="1702"/>
                      <a:pt x="4190" y="1462"/>
                      <a:pt x="4169" y="1200"/>
                    </a:cubicBezTo>
                    <a:cubicBezTo>
                      <a:pt x="3920" y="1038"/>
                      <a:pt x="3499" y="941"/>
                      <a:pt x="3107" y="941"/>
                    </a:cubicBezTo>
                    <a:cubicBezTo>
                      <a:pt x="2813" y="941"/>
                      <a:pt x="2536" y="995"/>
                      <a:pt x="2357" y="1116"/>
                    </a:cubicBezTo>
                    <a:cubicBezTo>
                      <a:pt x="2125" y="1277"/>
                      <a:pt x="1892" y="1345"/>
                      <a:pt x="1683" y="1345"/>
                    </a:cubicBezTo>
                    <a:cubicBezTo>
                      <a:pt x="1443" y="1345"/>
                      <a:pt x="1234" y="1256"/>
                      <a:pt x="1095" y="1116"/>
                    </a:cubicBezTo>
                    <a:cubicBezTo>
                      <a:pt x="964" y="1006"/>
                      <a:pt x="875" y="482"/>
                      <a:pt x="812" y="0"/>
                    </a:cubicBezTo>
                    <a:close/>
                  </a:path>
                </a:pathLst>
              </a:custGeom>
              <a:solidFill>
                <a:srgbClr val="356B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 name="Google Shape;1341;p38"/>
              <p:cNvSpPr/>
              <p:nvPr/>
            </p:nvSpPr>
            <p:spPr>
              <a:xfrm>
                <a:off x="2073809" y="925269"/>
                <a:ext cx="677252" cy="518479"/>
              </a:xfrm>
              <a:custGeom>
                <a:avLst/>
                <a:gdLst/>
                <a:ahLst/>
                <a:cxnLst/>
                <a:rect l="l" t="t" r="r" b="b"/>
                <a:pathLst>
                  <a:path w="4321" h="3308" extrusionOk="0">
                    <a:moveTo>
                      <a:pt x="849" y="152"/>
                    </a:moveTo>
                    <a:cubicBezTo>
                      <a:pt x="875" y="351"/>
                      <a:pt x="896" y="545"/>
                      <a:pt x="938" y="723"/>
                    </a:cubicBezTo>
                    <a:cubicBezTo>
                      <a:pt x="979" y="938"/>
                      <a:pt x="1048" y="1090"/>
                      <a:pt x="1137" y="1179"/>
                    </a:cubicBezTo>
                    <a:cubicBezTo>
                      <a:pt x="1276" y="1330"/>
                      <a:pt x="1491" y="1425"/>
                      <a:pt x="1740" y="1425"/>
                    </a:cubicBezTo>
                    <a:cubicBezTo>
                      <a:pt x="1957" y="1425"/>
                      <a:pt x="2202" y="1352"/>
                      <a:pt x="2446" y="1179"/>
                    </a:cubicBezTo>
                    <a:cubicBezTo>
                      <a:pt x="2608" y="1069"/>
                      <a:pt x="2867" y="1022"/>
                      <a:pt x="3150" y="1022"/>
                    </a:cubicBezTo>
                    <a:cubicBezTo>
                      <a:pt x="3204" y="1022"/>
                      <a:pt x="3259" y="1024"/>
                      <a:pt x="3315" y="1027"/>
                    </a:cubicBezTo>
                    <a:cubicBezTo>
                      <a:pt x="3645" y="1048"/>
                      <a:pt x="3991" y="1137"/>
                      <a:pt x="4190" y="1268"/>
                    </a:cubicBezTo>
                    <a:cubicBezTo>
                      <a:pt x="4211" y="1509"/>
                      <a:pt x="4211" y="1744"/>
                      <a:pt x="4211" y="1943"/>
                    </a:cubicBezTo>
                    <a:cubicBezTo>
                      <a:pt x="4190" y="2247"/>
                      <a:pt x="4080" y="2530"/>
                      <a:pt x="3839" y="2750"/>
                    </a:cubicBezTo>
                    <a:cubicBezTo>
                      <a:pt x="3598" y="2970"/>
                      <a:pt x="3184" y="3143"/>
                      <a:pt x="2551" y="3185"/>
                    </a:cubicBezTo>
                    <a:cubicBezTo>
                      <a:pt x="2418" y="3195"/>
                      <a:pt x="2293" y="3199"/>
                      <a:pt x="2176" y="3199"/>
                    </a:cubicBezTo>
                    <a:cubicBezTo>
                      <a:pt x="1734" y="3199"/>
                      <a:pt x="1393" y="3132"/>
                      <a:pt x="1137" y="3012"/>
                    </a:cubicBezTo>
                    <a:cubicBezTo>
                      <a:pt x="828" y="2860"/>
                      <a:pt x="655" y="2640"/>
                      <a:pt x="587" y="2378"/>
                    </a:cubicBezTo>
                    <a:cubicBezTo>
                      <a:pt x="456" y="1792"/>
                      <a:pt x="304" y="1158"/>
                      <a:pt x="304" y="1158"/>
                    </a:cubicBezTo>
                    <a:lnTo>
                      <a:pt x="131" y="393"/>
                    </a:lnTo>
                    <a:lnTo>
                      <a:pt x="131" y="393"/>
                    </a:lnTo>
                    <a:cubicBezTo>
                      <a:pt x="152" y="414"/>
                      <a:pt x="152" y="414"/>
                      <a:pt x="194" y="435"/>
                    </a:cubicBezTo>
                    <a:cubicBezTo>
                      <a:pt x="233" y="444"/>
                      <a:pt x="276" y="450"/>
                      <a:pt x="325" y="450"/>
                    </a:cubicBezTo>
                    <a:cubicBezTo>
                      <a:pt x="414" y="450"/>
                      <a:pt x="518" y="430"/>
                      <a:pt x="634" y="372"/>
                    </a:cubicBezTo>
                    <a:cubicBezTo>
                      <a:pt x="744" y="304"/>
                      <a:pt x="786" y="220"/>
                      <a:pt x="849" y="152"/>
                    </a:cubicBezTo>
                    <a:close/>
                    <a:moveTo>
                      <a:pt x="828" y="1"/>
                    </a:moveTo>
                    <a:cubicBezTo>
                      <a:pt x="786" y="111"/>
                      <a:pt x="697" y="220"/>
                      <a:pt x="587" y="262"/>
                    </a:cubicBezTo>
                    <a:cubicBezTo>
                      <a:pt x="484" y="322"/>
                      <a:pt x="392" y="342"/>
                      <a:pt x="316" y="342"/>
                    </a:cubicBezTo>
                    <a:cubicBezTo>
                      <a:pt x="280" y="342"/>
                      <a:pt x="247" y="337"/>
                      <a:pt x="220" y="330"/>
                    </a:cubicBezTo>
                    <a:cubicBezTo>
                      <a:pt x="131" y="304"/>
                      <a:pt x="89" y="262"/>
                      <a:pt x="89" y="262"/>
                    </a:cubicBezTo>
                    <a:lnTo>
                      <a:pt x="0" y="330"/>
                    </a:lnTo>
                    <a:lnTo>
                      <a:pt x="194" y="1179"/>
                    </a:lnTo>
                    <a:cubicBezTo>
                      <a:pt x="194" y="1179"/>
                      <a:pt x="351" y="1813"/>
                      <a:pt x="482" y="2399"/>
                    </a:cubicBezTo>
                    <a:cubicBezTo>
                      <a:pt x="566" y="2708"/>
                      <a:pt x="765" y="2949"/>
                      <a:pt x="1089" y="3101"/>
                    </a:cubicBezTo>
                    <a:cubicBezTo>
                      <a:pt x="1376" y="3225"/>
                      <a:pt x="1751" y="3307"/>
                      <a:pt x="2222" y="3307"/>
                    </a:cubicBezTo>
                    <a:cubicBezTo>
                      <a:pt x="2327" y="3307"/>
                      <a:pt x="2436" y="3303"/>
                      <a:pt x="2551" y="3295"/>
                    </a:cubicBezTo>
                    <a:cubicBezTo>
                      <a:pt x="3205" y="3253"/>
                      <a:pt x="3645" y="3080"/>
                      <a:pt x="3907" y="2839"/>
                    </a:cubicBezTo>
                    <a:cubicBezTo>
                      <a:pt x="4190" y="2577"/>
                      <a:pt x="4279" y="2268"/>
                      <a:pt x="4300" y="1943"/>
                    </a:cubicBezTo>
                    <a:cubicBezTo>
                      <a:pt x="4321" y="1723"/>
                      <a:pt x="4321" y="1483"/>
                      <a:pt x="4300" y="1221"/>
                    </a:cubicBezTo>
                    <a:lnTo>
                      <a:pt x="4279" y="1179"/>
                    </a:lnTo>
                    <a:cubicBezTo>
                      <a:pt x="4038" y="1027"/>
                      <a:pt x="3687" y="938"/>
                      <a:pt x="3315" y="917"/>
                    </a:cubicBezTo>
                    <a:cubicBezTo>
                      <a:pt x="3261" y="914"/>
                      <a:pt x="3206" y="912"/>
                      <a:pt x="3152" y="912"/>
                    </a:cubicBezTo>
                    <a:cubicBezTo>
                      <a:pt x="2862" y="912"/>
                      <a:pt x="2581" y="962"/>
                      <a:pt x="2378" y="1090"/>
                    </a:cubicBezTo>
                    <a:cubicBezTo>
                      <a:pt x="2154" y="1253"/>
                      <a:pt x="1936" y="1316"/>
                      <a:pt x="1743" y="1316"/>
                    </a:cubicBezTo>
                    <a:cubicBezTo>
                      <a:pt x="1520" y="1316"/>
                      <a:pt x="1329" y="1231"/>
                      <a:pt x="1199" y="1116"/>
                    </a:cubicBezTo>
                    <a:cubicBezTo>
                      <a:pt x="1158" y="1069"/>
                      <a:pt x="1089" y="896"/>
                      <a:pt x="1048" y="697"/>
                    </a:cubicBezTo>
                    <a:cubicBezTo>
                      <a:pt x="1006" y="503"/>
                      <a:pt x="959" y="262"/>
                      <a:pt x="938" y="21"/>
                    </a:cubicBezTo>
                    <a:lnTo>
                      <a:pt x="917" y="42"/>
                    </a:lnTo>
                    <a:lnTo>
                      <a:pt x="828"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 name="Google Shape;1342;p38"/>
              <p:cNvSpPr/>
              <p:nvPr/>
            </p:nvSpPr>
            <p:spPr>
              <a:xfrm>
                <a:off x="2296215" y="884988"/>
                <a:ext cx="235729" cy="215197"/>
              </a:xfrm>
              <a:custGeom>
                <a:avLst/>
                <a:gdLst/>
                <a:ahLst/>
                <a:cxnLst/>
                <a:rect l="l" t="t" r="r" b="b"/>
                <a:pathLst>
                  <a:path w="1504" h="1373" extrusionOk="0">
                    <a:moveTo>
                      <a:pt x="715" y="1"/>
                    </a:moveTo>
                    <a:cubicBezTo>
                      <a:pt x="514" y="1"/>
                      <a:pt x="307" y="6"/>
                      <a:pt x="241" y="17"/>
                    </a:cubicBezTo>
                    <a:cubicBezTo>
                      <a:pt x="110" y="17"/>
                      <a:pt x="0" y="195"/>
                      <a:pt x="21" y="457"/>
                    </a:cubicBezTo>
                    <a:cubicBezTo>
                      <a:pt x="42" y="718"/>
                      <a:pt x="42" y="1022"/>
                      <a:pt x="84" y="1111"/>
                    </a:cubicBezTo>
                    <a:cubicBezTo>
                      <a:pt x="131" y="1174"/>
                      <a:pt x="414" y="1373"/>
                      <a:pt x="566" y="1373"/>
                    </a:cubicBezTo>
                    <a:cubicBezTo>
                      <a:pt x="718" y="1373"/>
                      <a:pt x="1179" y="1305"/>
                      <a:pt x="1289" y="1263"/>
                    </a:cubicBezTo>
                    <a:cubicBezTo>
                      <a:pt x="1372" y="1242"/>
                      <a:pt x="1441" y="1001"/>
                      <a:pt x="1461" y="781"/>
                    </a:cubicBezTo>
                    <a:cubicBezTo>
                      <a:pt x="1461" y="781"/>
                      <a:pt x="1503" y="430"/>
                      <a:pt x="1461" y="326"/>
                    </a:cubicBezTo>
                    <a:cubicBezTo>
                      <a:pt x="1441" y="216"/>
                      <a:pt x="1221" y="38"/>
                      <a:pt x="1158" y="17"/>
                    </a:cubicBezTo>
                    <a:cubicBezTo>
                      <a:pt x="1113" y="6"/>
                      <a:pt x="917" y="1"/>
                      <a:pt x="71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 name="Google Shape;1343;p38"/>
              <p:cNvSpPr/>
              <p:nvPr/>
            </p:nvSpPr>
            <p:spPr>
              <a:xfrm>
                <a:off x="2288849" y="876211"/>
                <a:ext cx="250463" cy="233849"/>
              </a:xfrm>
              <a:custGeom>
                <a:avLst/>
                <a:gdLst/>
                <a:ahLst/>
                <a:cxnLst/>
                <a:rect l="l" t="t" r="r" b="b"/>
                <a:pathLst>
                  <a:path w="1598" h="1492" extrusionOk="0">
                    <a:moveTo>
                      <a:pt x="765" y="94"/>
                    </a:moveTo>
                    <a:cubicBezTo>
                      <a:pt x="854" y="94"/>
                      <a:pt x="964" y="120"/>
                      <a:pt x="1027" y="120"/>
                    </a:cubicBezTo>
                    <a:lnTo>
                      <a:pt x="1179" y="120"/>
                    </a:lnTo>
                    <a:cubicBezTo>
                      <a:pt x="1205" y="120"/>
                      <a:pt x="1268" y="183"/>
                      <a:pt x="1336" y="225"/>
                    </a:cubicBezTo>
                    <a:cubicBezTo>
                      <a:pt x="1398" y="293"/>
                      <a:pt x="1467" y="355"/>
                      <a:pt x="1467" y="403"/>
                    </a:cubicBezTo>
                    <a:cubicBezTo>
                      <a:pt x="1488" y="424"/>
                      <a:pt x="1488" y="554"/>
                      <a:pt x="1488" y="643"/>
                    </a:cubicBezTo>
                    <a:cubicBezTo>
                      <a:pt x="1467" y="727"/>
                      <a:pt x="1467" y="816"/>
                      <a:pt x="1467" y="816"/>
                    </a:cubicBezTo>
                    <a:cubicBezTo>
                      <a:pt x="1440" y="926"/>
                      <a:pt x="1419" y="1036"/>
                      <a:pt x="1398" y="1120"/>
                    </a:cubicBezTo>
                    <a:cubicBezTo>
                      <a:pt x="1357" y="1209"/>
                      <a:pt x="1309" y="1272"/>
                      <a:pt x="1309" y="1272"/>
                    </a:cubicBezTo>
                    <a:cubicBezTo>
                      <a:pt x="1289" y="1298"/>
                      <a:pt x="1247" y="1298"/>
                      <a:pt x="1179" y="1319"/>
                    </a:cubicBezTo>
                    <a:cubicBezTo>
                      <a:pt x="1116" y="1319"/>
                      <a:pt x="1048" y="1340"/>
                      <a:pt x="985" y="1340"/>
                    </a:cubicBezTo>
                    <a:cubicBezTo>
                      <a:pt x="833" y="1361"/>
                      <a:pt x="681" y="1382"/>
                      <a:pt x="613" y="1382"/>
                    </a:cubicBezTo>
                    <a:cubicBezTo>
                      <a:pt x="550" y="1382"/>
                      <a:pt x="440" y="1340"/>
                      <a:pt x="351" y="1272"/>
                    </a:cubicBezTo>
                    <a:cubicBezTo>
                      <a:pt x="309" y="1251"/>
                      <a:pt x="288" y="1209"/>
                      <a:pt x="241" y="1188"/>
                    </a:cubicBezTo>
                    <a:cubicBezTo>
                      <a:pt x="220" y="1167"/>
                      <a:pt x="199" y="1141"/>
                      <a:pt x="178" y="1120"/>
                    </a:cubicBezTo>
                    <a:cubicBezTo>
                      <a:pt x="178" y="1120"/>
                      <a:pt x="178" y="1078"/>
                      <a:pt x="157" y="1057"/>
                    </a:cubicBezTo>
                    <a:lnTo>
                      <a:pt x="157" y="905"/>
                    </a:lnTo>
                    <a:cubicBezTo>
                      <a:pt x="157" y="774"/>
                      <a:pt x="131" y="643"/>
                      <a:pt x="131" y="513"/>
                    </a:cubicBezTo>
                    <a:cubicBezTo>
                      <a:pt x="110" y="382"/>
                      <a:pt x="131" y="293"/>
                      <a:pt x="178" y="225"/>
                    </a:cubicBezTo>
                    <a:cubicBezTo>
                      <a:pt x="199" y="162"/>
                      <a:pt x="241" y="120"/>
                      <a:pt x="288" y="120"/>
                    </a:cubicBezTo>
                    <a:cubicBezTo>
                      <a:pt x="351" y="120"/>
                      <a:pt x="571" y="94"/>
                      <a:pt x="765" y="94"/>
                    </a:cubicBezTo>
                    <a:close/>
                    <a:moveTo>
                      <a:pt x="569" y="0"/>
                    </a:moveTo>
                    <a:cubicBezTo>
                      <a:pt x="442" y="0"/>
                      <a:pt x="330" y="10"/>
                      <a:pt x="288" y="10"/>
                    </a:cubicBezTo>
                    <a:cubicBezTo>
                      <a:pt x="199" y="31"/>
                      <a:pt x="110" y="73"/>
                      <a:pt x="68" y="183"/>
                    </a:cubicBezTo>
                    <a:cubicBezTo>
                      <a:pt x="26" y="272"/>
                      <a:pt x="0" y="382"/>
                      <a:pt x="26" y="513"/>
                    </a:cubicBezTo>
                    <a:cubicBezTo>
                      <a:pt x="26" y="643"/>
                      <a:pt x="47" y="774"/>
                      <a:pt x="47" y="905"/>
                    </a:cubicBezTo>
                    <a:cubicBezTo>
                      <a:pt x="47" y="968"/>
                      <a:pt x="47" y="1010"/>
                      <a:pt x="68" y="1057"/>
                    </a:cubicBezTo>
                    <a:cubicBezTo>
                      <a:pt x="68" y="1099"/>
                      <a:pt x="68" y="1141"/>
                      <a:pt x="89" y="1188"/>
                    </a:cubicBezTo>
                    <a:cubicBezTo>
                      <a:pt x="110" y="1209"/>
                      <a:pt x="131" y="1251"/>
                      <a:pt x="178" y="1272"/>
                    </a:cubicBezTo>
                    <a:cubicBezTo>
                      <a:pt x="220" y="1298"/>
                      <a:pt x="262" y="1340"/>
                      <a:pt x="309" y="1361"/>
                    </a:cubicBezTo>
                    <a:cubicBezTo>
                      <a:pt x="393" y="1429"/>
                      <a:pt x="503" y="1471"/>
                      <a:pt x="613" y="1492"/>
                    </a:cubicBezTo>
                    <a:cubicBezTo>
                      <a:pt x="702" y="1492"/>
                      <a:pt x="854" y="1471"/>
                      <a:pt x="985" y="1450"/>
                    </a:cubicBezTo>
                    <a:cubicBezTo>
                      <a:pt x="1074" y="1450"/>
                      <a:pt x="1137" y="1429"/>
                      <a:pt x="1205" y="1403"/>
                    </a:cubicBezTo>
                    <a:cubicBezTo>
                      <a:pt x="1268" y="1403"/>
                      <a:pt x="1309" y="1382"/>
                      <a:pt x="1336" y="1382"/>
                    </a:cubicBezTo>
                    <a:cubicBezTo>
                      <a:pt x="1419" y="1340"/>
                      <a:pt x="1467" y="1251"/>
                      <a:pt x="1488" y="1167"/>
                    </a:cubicBezTo>
                    <a:cubicBezTo>
                      <a:pt x="1529" y="1078"/>
                      <a:pt x="1550" y="947"/>
                      <a:pt x="1571" y="837"/>
                    </a:cubicBezTo>
                    <a:lnTo>
                      <a:pt x="1571" y="643"/>
                    </a:lnTo>
                    <a:cubicBezTo>
                      <a:pt x="1597" y="554"/>
                      <a:pt x="1597" y="444"/>
                      <a:pt x="1571" y="355"/>
                    </a:cubicBezTo>
                    <a:cubicBezTo>
                      <a:pt x="1550" y="293"/>
                      <a:pt x="1488" y="204"/>
                      <a:pt x="1398" y="162"/>
                    </a:cubicBezTo>
                    <a:cubicBezTo>
                      <a:pt x="1336" y="94"/>
                      <a:pt x="1268" y="31"/>
                      <a:pt x="1205" y="31"/>
                    </a:cubicBezTo>
                    <a:cubicBezTo>
                      <a:pt x="1179" y="10"/>
                      <a:pt x="1179" y="10"/>
                      <a:pt x="1137" y="10"/>
                    </a:cubicBezTo>
                    <a:lnTo>
                      <a:pt x="765" y="10"/>
                    </a:lnTo>
                    <a:cubicBezTo>
                      <a:pt x="700" y="3"/>
                      <a:pt x="633" y="0"/>
                      <a:pt x="56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 name="Google Shape;1344;p38"/>
              <p:cNvSpPr/>
              <p:nvPr/>
            </p:nvSpPr>
            <p:spPr>
              <a:xfrm>
                <a:off x="2596676" y="884988"/>
                <a:ext cx="168333" cy="215197"/>
              </a:xfrm>
              <a:custGeom>
                <a:avLst/>
                <a:gdLst/>
                <a:ahLst/>
                <a:cxnLst/>
                <a:rect l="l" t="t" r="r" b="b"/>
                <a:pathLst>
                  <a:path w="1074" h="1373" extrusionOk="0">
                    <a:moveTo>
                      <a:pt x="565" y="1"/>
                    </a:moveTo>
                    <a:cubicBezTo>
                      <a:pt x="423" y="1"/>
                      <a:pt x="285" y="6"/>
                      <a:pt x="262" y="17"/>
                    </a:cubicBezTo>
                    <a:cubicBezTo>
                      <a:pt x="199" y="38"/>
                      <a:pt x="47" y="216"/>
                      <a:pt x="26" y="326"/>
                    </a:cubicBezTo>
                    <a:cubicBezTo>
                      <a:pt x="0" y="430"/>
                      <a:pt x="26" y="781"/>
                      <a:pt x="26" y="781"/>
                    </a:cubicBezTo>
                    <a:cubicBezTo>
                      <a:pt x="47" y="1001"/>
                      <a:pt x="89" y="1242"/>
                      <a:pt x="157" y="1263"/>
                    </a:cubicBezTo>
                    <a:cubicBezTo>
                      <a:pt x="220" y="1305"/>
                      <a:pt x="571" y="1373"/>
                      <a:pt x="681" y="1373"/>
                    </a:cubicBezTo>
                    <a:cubicBezTo>
                      <a:pt x="786" y="1373"/>
                      <a:pt x="985" y="1174"/>
                      <a:pt x="1006" y="1111"/>
                    </a:cubicBezTo>
                    <a:cubicBezTo>
                      <a:pt x="1047" y="1022"/>
                      <a:pt x="1027" y="718"/>
                      <a:pt x="1047" y="457"/>
                    </a:cubicBezTo>
                    <a:cubicBezTo>
                      <a:pt x="1074" y="195"/>
                      <a:pt x="1006" y="17"/>
                      <a:pt x="896" y="17"/>
                    </a:cubicBezTo>
                    <a:cubicBezTo>
                      <a:pt x="854" y="6"/>
                      <a:pt x="707" y="1"/>
                      <a:pt x="56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 name="Google Shape;1345;p38"/>
              <p:cNvSpPr/>
              <p:nvPr/>
            </p:nvSpPr>
            <p:spPr>
              <a:xfrm>
                <a:off x="2590093" y="876211"/>
                <a:ext cx="181499" cy="233849"/>
              </a:xfrm>
              <a:custGeom>
                <a:avLst/>
                <a:gdLst/>
                <a:ahLst/>
                <a:cxnLst/>
                <a:rect l="l" t="t" r="r" b="b"/>
                <a:pathLst>
                  <a:path w="1158" h="1492" extrusionOk="0">
                    <a:moveTo>
                      <a:pt x="613" y="94"/>
                    </a:moveTo>
                    <a:cubicBezTo>
                      <a:pt x="744" y="94"/>
                      <a:pt x="896" y="120"/>
                      <a:pt x="938" y="120"/>
                    </a:cubicBezTo>
                    <a:cubicBezTo>
                      <a:pt x="959" y="120"/>
                      <a:pt x="985" y="141"/>
                      <a:pt x="1006" y="204"/>
                    </a:cubicBezTo>
                    <a:cubicBezTo>
                      <a:pt x="1048" y="293"/>
                      <a:pt x="1048" y="382"/>
                      <a:pt x="1048" y="513"/>
                    </a:cubicBezTo>
                    <a:cubicBezTo>
                      <a:pt x="1027" y="643"/>
                      <a:pt x="1027" y="774"/>
                      <a:pt x="1027" y="905"/>
                    </a:cubicBezTo>
                    <a:cubicBezTo>
                      <a:pt x="1027" y="1010"/>
                      <a:pt x="1006" y="1120"/>
                      <a:pt x="1006" y="1141"/>
                    </a:cubicBezTo>
                    <a:cubicBezTo>
                      <a:pt x="1006" y="1167"/>
                      <a:pt x="938" y="1230"/>
                      <a:pt x="875" y="1272"/>
                    </a:cubicBezTo>
                    <a:cubicBezTo>
                      <a:pt x="807" y="1340"/>
                      <a:pt x="744" y="1382"/>
                      <a:pt x="723" y="1382"/>
                    </a:cubicBezTo>
                    <a:cubicBezTo>
                      <a:pt x="676" y="1382"/>
                      <a:pt x="566" y="1361"/>
                      <a:pt x="461" y="1340"/>
                    </a:cubicBezTo>
                    <a:cubicBezTo>
                      <a:pt x="393" y="1340"/>
                      <a:pt x="351" y="1319"/>
                      <a:pt x="304" y="1319"/>
                    </a:cubicBezTo>
                    <a:cubicBezTo>
                      <a:pt x="262" y="1298"/>
                      <a:pt x="241" y="1298"/>
                      <a:pt x="241" y="1272"/>
                    </a:cubicBezTo>
                    <a:cubicBezTo>
                      <a:pt x="241" y="1272"/>
                      <a:pt x="220" y="1272"/>
                      <a:pt x="199" y="1251"/>
                    </a:cubicBezTo>
                    <a:cubicBezTo>
                      <a:pt x="199" y="1209"/>
                      <a:pt x="173" y="1188"/>
                      <a:pt x="173" y="1141"/>
                    </a:cubicBezTo>
                    <a:cubicBezTo>
                      <a:pt x="152" y="1057"/>
                      <a:pt x="131" y="926"/>
                      <a:pt x="110" y="816"/>
                    </a:cubicBezTo>
                    <a:lnTo>
                      <a:pt x="110" y="643"/>
                    </a:lnTo>
                    <a:lnTo>
                      <a:pt x="110" y="382"/>
                    </a:lnTo>
                    <a:cubicBezTo>
                      <a:pt x="131" y="355"/>
                      <a:pt x="152" y="293"/>
                      <a:pt x="220" y="225"/>
                    </a:cubicBezTo>
                    <a:cubicBezTo>
                      <a:pt x="241" y="204"/>
                      <a:pt x="262" y="183"/>
                      <a:pt x="283" y="162"/>
                    </a:cubicBezTo>
                    <a:cubicBezTo>
                      <a:pt x="304" y="141"/>
                      <a:pt x="304" y="120"/>
                      <a:pt x="330" y="120"/>
                    </a:cubicBezTo>
                    <a:lnTo>
                      <a:pt x="414" y="120"/>
                    </a:lnTo>
                    <a:cubicBezTo>
                      <a:pt x="461" y="120"/>
                      <a:pt x="524" y="94"/>
                      <a:pt x="613" y="94"/>
                    </a:cubicBezTo>
                    <a:close/>
                    <a:moveTo>
                      <a:pt x="747" y="0"/>
                    </a:moveTo>
                    <a:cubicBezTo>
                      <a:pt x="703" y="0"/>
                      <a:pt x="657" y="3"/>
                      <a:pt x="613" y="10"/>
                    </a:cubicBezTo>
                    <a:lnTo>
                      <a:pt x="330" y="10"/>
                    </a:lnTo>
                    <a:cubicBezTo>
                      <a:pt x="304" y="10"/>
                      <a:pt x="283" y="10"/>
                      <a:pt x="283" y="31"/>
                    </a:cubicBezTo>
                    <a:cubicBezTo>
                      <a:pt x="241" y="31"/>
                      <a:pt x="220" y="52"/>
                      <a:pt x="199" y="73"/>
                    </a:cubicBezTo>
                    <a:cubicBezTo>
                      <a:pt x="173" y="94"/>
                      <a:pt x="152" y="120"/>
                      <a:pt x="131" y="162"/>
                    </a:cubicBezTo>
                    <a:cubicBezTo>
                      <a:pt x="68" y="225"/>
                      <a:pt x="21" y="293"/>
                      <a:pt x="0" y="355"/>
                    </a:cubicBezTo>
                    <a:lnTo>
                      <a:pt x="0" y="643"/>
                    </a:lnTo>
                    <a:lnTo>
                      <a:pt x="0" y="837"/>
                    </a:lnTo>
                    <a:cubicBezTo>
                      <a:pt x="21" y="947"/>
                      <a:pt x="42" y="1057"/>
                      <a:pt x="68" y="1167"/>
                    </a:cubicBezTo>
                    <a:cubicBezTo>
                      <a:pt x="89" y="1209"/>
                      <a:pt x="89" y="1251"/>
                      <a:pt x="110" y="1298"/>
                    </a:cubicBezTo>
                    <a:cubicBezTo>
                      <a:pt x="131" y="1319"/>
                      <a:pt x="131" y="1361"/>
                      <a:pt x="173" y="1382"/>
                    </a:cubicBezTo>
                    <a:cubicBezTo>
                      <a:pt x="199" y="1382"/>
                      <a:pt x="241" y="1403"/>
                      <a:pt x="283" y="1403"/>
                    </a:cubicBezTo>
                    <a:cubicBezTo>
                      <a:pt x="330" y="1429"/>
                      <a:pt x="372" y="1450"/>
                      <a:pt x="435" y="1450"/>
                    </a:cubicBezTo>
                    <a:cubicBezTo>
                      <a:pt x="545" y="1471"/>
                      <a:pt x="655" y="1492"/>
                      <a:pt x="723" y="1492"/>
                    </a:cubicBezTo>
                    <a:cubicBezTo>
                      <a:pt x="807" y="1471"/>
                      <a:pt x="875" y="1429"/>
                      <a:pt x="938" y="1361"/>
                    </a:cubicBezTo>
                    <a:cubicBezTo>
                      <a:pt x="1027" y="1298"/>
                      <a:pt x="1069" y="1230"/>
                      <a:pt x="1116" y="1167"/>
                    </a:cubicBezTo>
                    <a:cubicBezTo>
                      <a:pt x="1137" y="1120"/>
                      <a:pt x="1137" y="1010"/>
                      <a:pt x="1137" y="905"/>
                    </a:cubicBezTo>
                    <a:cubicBezTo>
                      <a:pt x="1137" y="774"/>
                      <a:pt x="1137" y="643"/>
                      <a:pt x="1158" y="513"/>
                    </a:cubicBezTo>
                    <a:cubicBezTo>
                      <a:pt x="1158" y="382"/>
                      <a:pt x="1137" y="272"/>
                      <a:pt x="1116" y="183"/>
                    </a:cubicBezTo>
                    <a:cubicBezTo>
                      <a:pt x="1089" y="94"/>
                      <a:pt x="1027" y="31"/>
                      <a:pt x="959" y="10"/>
                    </a:cubicBezTo>
                    <a:cubicBezTo>
                      <a:pt x="917" y="10"/>
                      <a:pt x="835" y="0"/>
                      <a:pt x="747"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 name="Google Shape;1346;p38"/>
              <p:cNvSpPr/>
              <p:nvPr/>
            </p:nvSpPr>
            <p:spPr>
              <a:xfrm>
                <a:off x="2384770" y="963042"/>
                <a:ext cx="41221" cy="68336"/>
              </a:xfrm>
              <a:custGeom>
                <a:avLst/>
                <a:gdLst/>
                <a:ahLst/>
                <a:cxnLst/>
                <a:rect l="l" t="t" r="r" b="b"/>
                <a:pathLst>
                  <a:path w="263" h="436" extrusionOk="0">
                    <a:moveTo>
                      <a:pt x="132" y="0"/>
                    </a:moveTo>
                    <a:cubicBezTo>
                      <a:pt x="69" y="0"/>
                      <a:pt x="1" y="89"/>
                      <a:pt x="1" y="220"/>
                    </a:cubicBezTo>
                    <a:cubicBezTo>
                      <a:pt x="1" y="325"/>
                      <a:pt x="69" y="435"/>
                      <a:pt x="132" y="435"/>
                    </a:cubicBezTo>
                    <a:cubicBezTo>
                      <a:pt x="200" y="435"/>
                      <a:pt x="263" y="325"/>
                      <a:pt x="263" y="220"/>
                    </a:cubicBezTo>
                    <a:cubicBezTo>
                      <a:pt x="263" y="89"/>
                      <a:pt x="200" y="0"/>
                      <a:pt x="132"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 name="Google Shape;1347;p38"/>
              <p:cNvSpPr/>
              <p:nvPr/>
            </p:nvSpPr>
            <p:spPr>
              <a:xfrm>
                <a:off x="2658116" y="963042"/>
                <a:ext cx="37930" cy="68336"/>
              </a:xfrm>
              <a:custGeom>
                <a:avLst/>
                <a:gdLst/>
                <a:ahLst/>
                <a:cxnLst/>
                <a:rect l="l" t="t" r="r" b="b"/>
                <a:pathLst>
                  <a:path w="242" h="436" extrusionOk="0">
                    <a:moveTo>
                      <a:pt x="111" y="0"/>
                    </a:moveTo>
                    <a:cubicBezTo>
                      <a:pt x="48" y="0"/>
                      <a:pt x="1" y="89"/>
                      <a:pt x="1" y="220"/>
                    </a:cubicBezTo>
                    <a:cubicBezTo>
                      <a:pt x="1" y="325"/>
                      <a:pt x="48" y="435"/>
                      <a:pt x="111" y="435"/>
                    </a:cubicBezTo>
                    <a:cubicBezTo>
                      <a:pt x="179" y="435"/>
                      <a:pt x="242" y="325"/>
                      <a:pt x="242" y="220"/>
                    </a:cubicBezTo>
                    <a:cubicBezTo>
                      <a:pt x="242" y="89"/>
                      <a:pt x="179" y="0"/>
                      <a:pt x="11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 name="Google Shape;1348;p38"/>
              <p:cNvSpPr/>
              <p:nvPr/>
            </p:nvSpPr>
            <p:spPr>
              <a:xfrm>
                <a:off x="2542445" y="980283"/>
                <a:ext cx="65045" cy="97019"/>
              </a:xfrm>
              <a:custGeom>
                <a:avLst/>
                <a:gdLst/>
                <a:ahLst/>
                <a:cxnLst/>
                <a:rect l="l" t="t" r="r" b="b"/>
                <a:pathLst>
                  <a:path w="415" h="619" extrusionOk="0">
                    <a:moveTo>
                      <a:pt x="42" y="0"/>
                    </a:moveTo>
                    <a:cubicBezTo>
                      <a:pt x="21" y="21"/>
                      <a:pt x="0" y="42"/>
                      <a:pt x="0" y="63"/>
                    </a:cubicBezTo>
                    <a:cubicBezTo>
                      <a:pt x="21" y="131"/>
                      <a:pt x="63" y="173"/>
                      <a:pt x="110" y="215"/>
                    </a:cubicBezTo>
                    <a:cubicBezTo>
                      <a:pt x="152" y="241"/>
                      <a:pt x="194" y="241"/>
                      <a:pt x="262" y="262"/>
                    </a:cubicBezTo>
                    <a:cubicBezTo>
                      <a:pt x="283" y="262"/>
                      <a:pt x="304" y="304"/>
                      <a:pt x="325" y="325"/>
                    </a:cubicBezTo>
                    <a:cubicBezTo>
                      <a:pt x="325" y="372"/>
                      <a:pt x="325" y="435"/>
                      <a:pt x="304" y="456"/>
                    </a:cubicBezTo>
                    <a:cubicBezTo>
                      <a:pt x="304" y="477"/>
                      <a:pt x="283" y="503"/>
                      <a:pt x="241" y="524"/>
                    </a:cubicBezTo>
                    <a:lnTo>
                      <a:pt x="173" y="524"/>
                    </a:lnTo>
                    <a:cubicBezTo>
                      <a:pt x="152" y="524"/>
                      <a:pt x="131" y="545"/>
                      <a:pt x="131" y="587"/>
                    </a:cubicBezTo>
                    <a:cubicBezTo>
                      <a:pt x="131" y="602"/>
                      <a:pt x="142" y="619"/>
                      <a:pt x="162" y="619"/>
                    </a:cubicBezTo>
                    <a:cubicBezTo>
                      <a:pt x="171" y="619"/>
                      <a:pt x="182" y="616"/>
                      <a:pt x="194" y="608"/>
                    </a:cubicBezTo>
                    <a:lnTo>
                      <a:pt x="283" y="608"/>
                    </a:lnTo>
                    <a:cubicBezTo>
                      <a:pt x="325" y="587"/>
                      <a:pt x="372" y="545"/>
                      <a:pt x="393" y="477"/>
                    </a:cubicBezTo>
                    <a:cubicBezTo>
                      <a:pt x="414" y="435"/>
                      <a:pt x="414" y="372"/>
                      <a:pt x="414" y="304"/>
                    </a:cubicBezTo>
                    <a:cubicBezTo>
                      <a:pt x="393" y="262"/>
                      <a:pt x="346" y="194"/>
                      <a:pt x="283" y="173"/>
                    </a:cubicBezTo>
                    <a:cubicBezTo>
                      <a:pt x="215" y="152"/>
                      <a:pt x="173" y="152"/>
                      <a:pt x="152" y="131"/>
                    </a:cubicBezTo>
                    <a:cubicBezTo>
                      <a:pt x="131" y="110"/>
                      <a:pt x="110" y="84"/>
                      <a:pt x="84" y="42"/>
                    </a:cubicBezTo>
                    <a:cubicBezTo>
                      <a:pt x="84" y="21"/>
                      <a:pt x="63" y="0"/>
                      <a:pt x="42"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 name="Google Shape;1349;p38"/>
              <p:cNvSpPr/>
              <p:nvPr/>
            </p:nvSpPr>
            <p:spPr>
              <a:xfrm>
                <a:off x="2463608" y="1145324"/>
                <a:ext cx="129933" cy="62224"/>
              </a:xfrm>
              <a:custGeom>
                <a:avLst/>
                <a:gdLst/>
                <a:ahLst/>
                <a:cxnLst/>
                <a:rect l="l" t="t" r="r" b="b"/>
                <a:pathLst>
                  <a:path w="829" h="397" extrusionOk="0">
                    <a:moveTo>
                      <a:pt x="54" y="0"/>
                    </a:moveTo>
                    <a:cubicBezTo>
                      <a:pt x="43" y="0"/>
                      <a:pt x="32" y="5"/>
                      <a:pt x="22" y="16"/>
                    </a:cubicBezTo>
                    <a:cubicBezTo>
                      <a:pt x="1" y="37"/>
                      <a:pt x="1" y="58"/>
                      <a:pt x="1" y="79"/>
                    </a:cubicBezTo>
                    <a:cubicBezTo>
                      <a:pt x="1" y="79"/>
                      <a:pt x="153" y="278"/>
                      <a:pt x="414" y="340"/>
                    </a:cubicBezTo>
                    <a:cubicBezTo>
                      <a:pt x="524" y="388"/>
                      <a:pt x="613" y="388"/>
                      <a:pt x="676" y="388"/>
                    </a:cubicBezTo>
                    <a:cubicBezTo>
                      <a:pt x="699" y="395"/>
                      <a:pt x="719" y="397"/>
                      <a:pt x="735" y="397"/>
                    </a:cubicBezTo>
                    <a:cubicBezTo>
                      <a:pt x="768" y="397"/>
                      <a:pt x="786" y="388"/>
                      <a:pt x="786" y="388"/>
                    </a:cubicBezTo>
                    <a:cubicBezTo>
                      <a:pt x="807" y="388"/>
                      <a:pt x="828" y="367"/>
                      <a:pt x="828" y="340"/>
                    </a:cubicBezTo>
                    <a:cubicBezTo>
                      <a:pt x="828" y="310"/>
                      <a:pt x="806" y="290"/>
                      <a:pt x="785" y="290"/>
                    </a:cubicBezTo>
                    <a:cubicBezTo>
                      <a:pt x="778" y="290"/>
                      <a:pt x="771" y="293"/>
                      <a:pt x="765" y="299"/>
                    </a:cubicBezTo>
                    <a:lnTo>
                      <a:pt x="676" y="299"/>
                    </a:lnTo>
                    <a:cubicBezTo>
                      <a:pt x="634" y="278"/>
                      <a:pt x="545" y="278"/>
                      <a:pt x="435" y="236"/>
                    </a:cubicBezTo>
                    <a:cubicBezTo>
                      <a:pt x="221" y="189"/>
                      <a:pt x="90" y="16"/>
                      <a:pt x="90" y="16"/>
                    </a:cubicBezTo>
                    <a:cubicBezTo>
                      <a:pt x="77" y="5"/>
                      <a:pt x="65" y="0"/>
                      <a:pt x="54"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 name="Google Shape;1350;p38"/>
              <p:cNvSpPr/>
              <p:nvPr/>
            </p:nvSpPr>
            <p:spPr>
              <a:xfrm>
                <a:off x="2521913" y="918216"/>
                <a:ext cx="85577" cy="38400"/>
              </a:xfrm>
              <a:custGeom>
                <a:avLst/>
                <a:gdLst/>
                <a:ahLst/>
                <a:cxnLst/>
                <a:rect l="l" t="t" r="r" b="b"/>
                <a:pathLst>
                  <a:path w="546" h="245" extrusionOk="0">
                    <a:moveTo>
                      <a:pt x="353" y="0"/>
                    </a:moveTo>
                    <a:cubicBezTo>
                      <a:pt x="337" y="0"/>
                      <a:pt x="321" y="1"/>
                      <a:pt x="304" y="4"/>
                    </a:cubicBezTo>
                    <a:cubicBezTo>
                      <a:pt x="152" y="25"/>
                      <a:pt x="1" y="114"/>
                      <a:pt x="1" y="114"/>
                    </a:cubicBezTo>
                    <a:lnTo>
                      <a:pt x="21" y="245"/>
                    </a:lnTo>
                    <a:cubicBezTo>
                      <a:pt x="21" y="245"/>
                      <a:pt x="241" y="114"/>
                      <a:pt x="346" y="114"/>
                    </a:cubicBezTo>
                    <a:cubicBezTo>
                      <a:pt x="360" y="110"/>
                      <a:pt x="374" y="109"/>
                      <a:pt x="387" y="109"/>
                    </a:cubicBezTo>
                    <a:cubicBezTo>
                      <a:pt x="477" y="109"/>
                      <a:pt x="545" y="176"/>
                      <a:pt x="545" y="176"/>
                    </a:cubicBezTo>
                    <a:lnTo>
                      <a:pt x="545" y="66"/>
                    </a:lnTo>
                    <a:cubicBezTo>
                      <a:pt x="545" y="66"/>
                      <a:pt x="475" y="0"/>
                      <a:pt x="353"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 name="Google Shape;1351;p38"/>
              <p:cNvSpPr/>
              <p:nvPr/>
            </p:nvSpPr>
            <p:spPr>
              <a:xfrm>
                <a:off x="2329913" y="831072"/>
                <a:ext cx="127269" cy="62381"/>
              </a:xfrm>
              <a:custGeom>
                <a:avLst/>
                <a:gdLst/>
                <a:ahLst/>
                <a:cxnLst/>
                <a:rect l="l" t="t" r="r" b="b"/>
                <a:pathLst>
                  <a:path w="812" h="398" extrusionOk="0">
                    <a:moveTo>
                      <a:pt x="518" y="0"/>
                    </a:moveTo>
                    <a:cubicBezTo>
                      <a:pt x="376" y="0"/>
                      <a:pt x="209" y="23"/>
                      <a:pt x="157" y="36"/>
                    </a:cubicBezTo>
                    <a:cubicBezTo>
                      <a:pt x="68" y="36"/>
                      <a:pt x="0" y="57"/>
                      <a:pt x="26" y="120"/>
                    </a:cubicBezTo>
                    <a:cubicBezTo>
                      <a:pt x="47" y="251"/>
                      <a:pt x="26" y="361"/>
                      <a:pt x="89" y="382"/>
                    </a:cubicBezTo>
                    <a:cubicBezTo>
                      <a:pt x="148" y="382"/>
                      <a:pt x="275" y="372"/>
                      <a:pt x="404" y="372"/>
                    </a:cubicBezTo>
                    <a:cubicBezTo>
                      <a:pt x="469" y="372"/>
                      <a:pt x="534" y="375"/>
                      <a:pt x="592" y="382"/>
                    </a:cubicBezTo>
                    <a:cubicBezTo>
                      <a:pt x="627" y="393"/>
                      <a:pt x="658" y="397"/>
                      <a:pt x="685" y="397"/>
                    </a:cubicBezTo>
                    <a:cubicBezTo>
                      <a:pt x="772" y="397"/>
                      <a:pt x="812" y="346"/>
                      <a:pt x="812" y="298"/>
                    </a:cubicBezTo>
                    <a:cubicBezTo>
                      <a:pt x="812" y="230"/>
                      <a:pt x="812" y="78"/>
                      <a:pt x="723" y="36"/>
                    </a:cubicBezTo>
                    <a:cubicBezTo>
                      <a:pt x="688" y="10"/>
                      <a:pt x="608" y="0"/>
                      <a:pt x="518" y="0"/>
                    </a:cubicBezTo>
                    <a:close/>
                  </a:path>
                </a:pathLst>
              </a:custGeom>
              <a:solidFill>
                <a:srgbClr val="356B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 name="Google Shape;1352;p38"/>
              <p:cNvSpPr/>
              <p:nvPr/>
            </p:nvSpPr>
            <p:spPr>
              <a:xfrm>
                <a:off x="2323330" y="822608"/>
                <a:ext cx="140435" cy="78994"/>
              </a:xfrm>
              <a:custGeom>
                <a:avLst/>
                <a:gdLst/>
                <a:ahLst/>
                <a:cxnLst/>
                <a:rect l="l" t="t" r="r" b="b"/>
                <a:pathLst>
                  <a:path w="896" h="504" extrusionOk="0">
                    <a:moveTo>
                      <a:pt x="655" y="111"/>
                    </a:moveTo>
                    <a:cubicBezTo>
                      <a:pt x="697" y="111"/>
                      <a:pt x="744" y="132"/>
                      <a:pt x="744" y="132"/>
                    </a:cubicBezTo>
                    <a:cubicBezTo>
                      <a:pt x="765" y="153"/>
                      <a:pt x="786" y="174"/>
                      <a:pt x="786" y="221"/>
                    </a:cubicBezTo>
                    <a:cubicBezTo>
                      <a:pt x="807" y="284"/>
                      <a:pt x="807" y="331"/>
                      <a:pt x="807" y="352"/>
                    </a:cubicBezTo>
                    <a:cubicBezTo>
                      <a:pt x="786" y="373"/>
                      <a:pt x="786" y="373"/>
                      <a:pt x="786" y="394"/>
                    </a:cubicBezTo>
                    <a:cubicBezTo>
                      <a:pt x="772" y="394"/>
                      <a:pt x="748" y="403"/>
                      <a:pt x="708" y="403"/>
                    </a:cubicBezTo>
                    <a:cubicBezTo>
                      <a:pt x="688" y="403"/>
                      <a:pt x="664" y="401"/>
                      <a:pt x="634" y="394"/>
                    </a:cubicBezTo>
                    <a:cubicBezTo>
                      <a:pt x="545" y="373"/>
                      <a:pt x="435" y="373"/>
                      <a:pt x="351" y="373"/>
                    </a:cubicBezTo>
                    <a:lnTo>
                      <a:pt x="131" y="373"/>
                    </a:lnTo>
                    <a:lnTo>
                      <a:pt x="131" y="352"/>
                    </a:lnTo>
                    <a:cubicBezTo>
                      <a:pt x="131" y="305"/>
                      <a:pt x="131" y="242"/>
                      <a:pt x="110" y="174"/>
                    </a:cubicBezTo>
                    <a:lnTo>
                      <a:pt x="110" y="153"/>
                    </a:lnTo>
                    <a:cubicBezTo>
                      <a:pt x="110" y="153"/>
                      <a:pt x="152" y="132"/>
                      <a:pt x="199" y="132"/>
                    </a:cubicBezTo>
                    <a:cubicBezTo>
                      <a:pt x="241" y="132"/>
                      <a:pt x="351" y="111"/>
                      <a:pt x="482" y="111"/>
                    </a:cubicBezTo>
                    <a:close/>
                    <a:moveTo>
                      <a:pt x="482" y="1"/>
                    </a:moveTo>
                    <a:cubicBezTo>
                      <a:pt x="351" y="1"/>
                      <a:pt x="220" y="22"/>
                      <a:pt x="173" y="22"/>
                    </a:cubicBezTo>
                    <a:cubicBezTo>
                      <a:pt x="131" y="43"/>
                      <a:pt x="110" y="43"/>
                      <a:pt x="68" y="69"/>
                    </a:cubicBezTo>
                    <a:cubicBezTo>
                      <a:pt x="42" y="69"/>
                      <a:pt x="21" y="90"/>
                      <a:pt x="21" y="111"/>
                    </a:cubicBezTo>
                    <a:cubicBezTo>
                      <a:pt x="0" y="132"/>
                      <a:pt x="0" y="153"/>
                      <a:pt x="0" y="174"/>
                    </a:cubicBezTo>
                    <a:cubicBezTo>
                      <a:pt x="21" y="242"/>
                      <a:pt x="21" y="305"/>
                      <a:pt x="21" y="352"/>
                    </a:cubicBezTo>
                    <a:cubicBezTo>
                      <a:pt x="21" y="394"/>
                      <a:pt x="42" y="415"/>
                      <a:pt x="42" y="436"/>
                    </a:cubicBezTo>
                    <a:cubicBezTo>
                      <a:pt x="68" y="462"/>
                      <a:pt x="89" y="483"/>
                      <a:pt x="131" y="483"/>
                    </a:cubicBezTo>
                    <a:lnTo>
                      <a:pt x="351" y="483"/>
                    </a:lnTo>
                    <a:cubicBezTo>
                      <a:pt x="435" y="483"/>
                      <a:pt x="545" y="483"/>
                      <a:pt x="613" y="504"/>
                    </a:cubicBezTo>
                    <a:cubicBezTo>
                      <a:pt x="697" y="504"/>
                      <a:pt x="765" y="504"/>
                      <a:pt x="828" y="483"/>
                    </a:cubicBezTo>
                    <a:cubicBezTo>
                      <a:pt x="875" y="462"/>
                      <a:pt x="896" y="415"/>
                      <a:pt x="896" y="373"/>
                    </a:cubicBezTo>
                    <a:lnTo>
                      <a:pt x="896" y="221"/>
                    </a:lnTo>
                    <a:cubicBezTo>
                      <a:pt x="875" y="153"/>
                      <a:pt x="854" y="90"/>
                      <a:pt x="807" y="43"/>
                    </a:cubicBezTo>
                    <a:cubicBezTo>
                      <a:pt x="765" y="22"/>
                      <a:pt x="723" y="1"/>
                      <a:pt x="655"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 name="Google Shape;1353;p38"/>
              <p:cNvSpPr/>
              <p:nvPr/>
            </p:nvSpPr>
            <p:spPr>
              <a:xfrm>
                <a:off x="2617208" y="837811"/>
                <a:ext cx="113319" cy="61283"/>
              </a:xfrm>
              <a:custGeom>
                <a:avLst/>
                <a:gdLst/>
                <a:ahLst/>
                <a:cxnLst/>
                <a:rect l="l" t="t" r="r" b="b"/>
                <a:pathLst>
                  <a:path w="723" h="391" extrusionOk="0">
                    <a:moveTo>
                      <a:pt x="379" y="1"/>
                    </a:moveTo>
                    <a:cubicBezTo>
                      <a:pt x="213" y="1"/>
                      <a:pt x="21" y="58"/>
                      <a:pt x="0" y="145"/>
                    </a:cubicBezTo>
                    <a:cubicBezTo>
                      <a:pt x="26" y="276"/>
                      <a:pt x="47" y="386"/>
                      <a:pt x="178" y="386"/>
                    </a:cubicBezTo>
                    <a:cubicBezTo>
                      <a:pt x="255" y="373"/>
                      <a:pt x="346" y="359"/>
                      <a:pt x="427" y="359"/>
                    </a:cubicBezTo>
                    <a:cubicBezTo>
                      <a:pt x="483" y="359"/>
                      <a:pt x="534" y="366"/>
                      <a:pt x="571" y="386"/>
                    </a:cubicBezTo>
                    <a:cubicBezTo>
                      <a:pt x="585" y="389"/>
                      <a:pt x="597" y="391"/>
                      <a:pt x="608" y="391"/>
                    </a:cubicBezTo>
                    <a:cubicBezTo>
                      <a:pt x="663" y="391"/>
                      <a:pt x="684" y="347"/>
                      <a:pt x="702" y="255"/>
                    </a:cubicBezTo>
                    <a:cubicBezTo>
                      <a:pt x="723" y="124"/>
                      <a:pt x="681" y="56"/>
                      <a:pt x="503" y="14"/>
                    </a:cubicBezTo>
                    <a:cubicBezTo>
                      <a:pt x="466" y="5"/>
                      <a:pt x="423" y="1"/>
                      <a:pt x="379" y="1"/>
                    </a:cubicBezTo>
                    <a:close/>
                  </a:path>
                </a:pathLst>
              </a:custGeom>
              <a:solidFill>
                <a:srgbClr val="356B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 name="Google Shape;1354;p38"/>
              <p:cNvSpPr/>
              <p:nvPr/>
            </p:nvSpPr>
            <p:spPr>
              <a:xfrm>
                <a:off x="2610625" y="827153"/>
                <a:ext cx="126485" cy="77741"/>
              </a:xfrm>
              <a:custGeom>
                <a:avLst/>
                <a:gdLst/>
                <a:ahLst/>
                <a:cxnLst/>
                <a:rect l="l" t="t" r="r" b="b"/>
                <a:pathLst>
                  <a:path w="807" h="496" extrusionOk="0">
                    <a:moveTo>
                      <a:pt x="400" y="108"/>
                    </a:moveTo>
                    <a:cubicBezTo>
                      <a:pt x="449" y="108"/>
                      <a:pt x="492" y="113"/>
                      <a:pt x="524" y="124"/>
                    </a:cubicBezTo>
                    <a:cubicBezTo>
                      <a:pt x="613" y="145"/>
                      <a:pt x="655" y="171"/>
                      <a:pt x="676" y="192"/>
                    </a:cubicBezTo>
                    <a:cubicBezTo>
                      <a:pt x="697" y="234"/>
                      <a:pt x="697" y="255"/>
                      <a:pt x="697" y="302"/>
                    </a:cubicBezTo>
                    <a:cubicBezTo>
                      <a:pt x="697" y="365"/>
                      <a:pt x="676" y="386"/>
                      <a:pt x="676" y="386"/>
                    </a:cubicBezTo>
                    <a:lnTo>
                      <a:pt x="634" y="386"/>
                    </a:lnTo>
                    <a:cubicBezTo>
                      <a:pt x="597" y="379"/>
                      <a:pt x="551" y="376"/>
                      <a:pt x="501" y="376"/>
                    </a:cubicBezTo>
                    <a:cubicBezTo>
                      <a:pt x="402" y="376"/>
                      <a:pt x="286" y="386"/>
                      <a:pt x="199" y="386"/>
                    </a:cubicBezTo>
                    <a:lnTo>
                      <a:pt x="152" y="386"/>
                    </a:lnTo>
                    <a:cubicBezTo>
                      <a:pt x="152" y="386"/>
                      <a:pt x="152" y="365"/>
                      <a:pt x="131" y="365"/>
                    </a:cubicBezTo>
                    <a:cubicBezTo>
                      <a:pt x="131" y="323"/>
                      <a:pt x="110" y="276"/>
                      <a:pt x="110" y="213"/>
                    </a:cubicBezTo>
                    <a:cubicBezTo>
                      <a:pt x="110" y="213"/>
                      <a:pt x="110" y="192"/>
                      <a:pt x="131" y="171"/>
                    </a:cubicBezTo>
                    <a:cubicBezTo>
                      <a:pt x="173" y="171"/>
                      <a:pt x="199" y="145"/>
                      <a:pt x="241" y="124"/>
                    </a:cubicBezTo>
                    <a:cubicBezTo>
                      <a:pt x="296" y="113"/>
                      <a:pt x="351" y="108"/>
                      <a:pt x="400" y="108"/>
                    </a:cubicBezTo>
                    <a:close/>
                    <a:moveTo>
                      <a:pt x="426" y="0"/>
                    </a:moveTo>
                    <a:cubicBezTo>
                      <a:pt x="360" y="0"/>
                      <a:pt x="286" y="12"/>
                      <a:pt x="220" y="40"/>
                    </a:cubicBezTo>
                    <a:cubicBezTo>
                      <a:pt x="173" y="40"/>
                      <a:pt x="131" y="61"/>
                      <a:pt x="89" y="82"/>
                    </a:cubicBezTo>
                    <a:cubicBezTo>
                      <a:pt x="42" y="124"/>
                      <a:pt x="0" y="145"/>
                      <a:pt x="0" y="192"/>
                    </a:cubicBezTo>
                    <a:lnTo>
                      <a:pt x="0" y="213"/>
                    </a:lnTo>
                    <a:cubicBezTo>
                      <a:pt x="0" y="276"/>
                      <a:pt x="21" y="344"/>
                      <a:pt x="42" y="407"/>
                    </a:cubicBezTo>
                    <a:cubicBezTo>
                      <a:pt x="68" y="433"/>
                      <a:pt x="68" y="454"/>
                      <a:pt x="110" y="475"/>
                    </a:cubicBezTo>
                    <a:cubicBezTo>
                      <a:pt x="131" y="496"/>
                      <a:pt x="173" y="496"/>
                      <a:pt x="220" y="496"/>
                    </a:cubicBezTo>
                    <a:cubicBezTo>
                      <a:pt x="286" y="485"/>
                      <a:pt x="361" y="480"/>
                      <a:pt x="430" y="480"/>
                    </a:cubicBezTo>
                    <a:cubicBezTo>
                      <a:pt x="498" y="480"/>
                      <a:pt x="558" y="485"/>
                      <a:pt x="592" y="496"/>
                    </a:cubicBezTo>
                    <a:lnTo>
                      <a:pt x="676" y="496"/>
                    </a:lnTo>
                    <a:cubicBezTo>
                      <a:pt x="697" y="496"/>
                      <a:pt x="723" y="496"/>
                      <a:pt x="744" y="475"/>
                    </a:cubicBezTo>
                    <a:cubicBezTo>
                      <a:pt x="786" y="433"/>
                      <a:pt x="786" y="386"/>
                      <a:pt x="807" y="323"/>
                    </a:cubicBezTo>
                    <a:cubicBezTo>
                      <a:pt x="807" y="255"/>
                      <a:pt x="807" y="192"/>
                      <a:pt x="765" y="124"/>
                    </a:cubicBezTo>
                    <a:cubicBezTo>
                      <a:pt x="723" y="82"/>
                      <a:pt x="655" y="40"/>
                      <a:pt x="545" y="14"/>
                    </a:cubicBezTo>
                    <a:cubicBezTo>
                      <a:pt x="511" y="5"/>
                      <a:pt x="470" y="0"/>
                      <a:pt x="426"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 name="Google Shape;1355;p38"/>
              <p:cNvSpPr/>
              <p:nvPr/>
            </p:nvSpPr>
            <p:spPr>
              <a:xfrm>
                <a:off x="2039327" y="440646"/>
                <a:ext cx="520517" cy="416602"/>
              </a:xfrm>
              <a:custGeom>
                <a:avLst/>
                <a:gdLst/>
                <a:ahLst/>
                <a:cxnLst/>
                <a:rect l="l" t="t" r="r" b="b"/>
                <a:pathLst>
                  <a:path w="3321" h="2658" extrusionOk="0">
                    <a:moveTo>
                      <a:pt x="2156" y="0"/>
                    </a:moveTo>
                    <a:cubicBezTo>
                      <a:pt x="1645" y="0"/>
                      <a:pt x="1010" y="148"/>
                      <a:pt x="571" y="736"/>
                    </a:cubicBezTo>
                    <a:cubicBezTo>
                      <a:pt x="0" y="1521"/>
                      <a:pt x="89" y="2658"/>
                      <a:pt x="89" y="2658"/>
                    </a:cubicBezTo>
                    <a:lnTo>
                      <a:pt x="723" y="2658"/>
                    </a:lnTo>
                    <a:cubicBezTo>
                      <a:pt x="723" y="2658"/>
                      <a:pt x="854" y="2066"/>
                      <a:pt x="854" y="2003"/>
                    </a:cubicBezTo>
                    <a:cubicBezTo>
                      <a:pt x="854" y="1935"/>
                      <a:pt x="1027" y="1218"/>
                      <a:pt x="1158" y="1040"/>
                    </a:cubicBezTo>
                    <a:cubicBezTo>
                      <a:pt x="1268" y="867"/>
                      <a:pt x="1749" y="474"/>
                      <a:pt x="1964" y="385"/>
                    </a:cubicBezTo>
                    <a:cubicBezTo>
                      <a:pt x="2109" y="347"/>
                      <a:pt x="2402" y="340"/>
                      <a:pt x="2614" y="340"/>
                    </a:cubicBezTo>
                    <a:cubicBezTo>
                      <a:pt x="2755" y="340"/>
                      <a:pt x="2860" y="343"/>
                      <a:pt x="2860" y="343"/>
                    </a:cubicBezTo>
                    <a:lnTo>
                      <a:pt x="3320" y="343"/>
                    </a:lnTo>
                    <a:cubicBezTo>
                      <a:pt x="3320" y="343"/>
                      <a:pt x="3163" y="149"/>
                      <a:pt x="2619" y="39"/>
                    </a:cubicBezTo>
                    <a:cubicBezTo>
                      <a:pt x="2487" y="17"/>
                      <a:pt x="2329" y="0"/>
                      <a:pt x="215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 name="Google Shape;1356;p38"/>
              <p:cNvSpPr/>
              <p:nvPr/>
            </p:nvSpPr>
            <p:spPr>
              <a:xfrm>
                <a:off x="2029453" y="433750"/>
                <a:ext cx="536974" cy="430081"/>
              </a:xfrm>
              <a:custGeom>
                <a:avLst/>
                <a:gdLst/>
                <a:ahLst/>
                <a:cxnLst/>
                <a:rect l="l" t="t" r="r" b="b"/>
                <a:pathLst>
                  <a:path w="3426" h="2744" extrusionOk="0">
                    <a:moveTo>
                      <a:pt x="2174" y="107"/>
                    </a:moveTo>
                    <a:cubicBezTo>
                      <a:pt x="2361" y="107"/>
                      <a:pt x="2538" y="123"/>
                      <a:pt x="2682" y="146"/>
                    </a:cubicBezTo>
                    <a:cubicBezTo>
                      <a:pt x="2944" y="193"/>
                      <a:pt x="3095" y="256"/>
                      <a:pt x="3205" y="324"/>
                    </a:cubicBezTo>
                    <a:lnTo>
                      <a:pt x="3226" y="345"/>
                    </a:lnTo>
                    <a:lnTo>
                      <a:pt x="2923" y="324"/>
                    </a:lnTo>
                    <a:cubicBezTo>
                      <a:pt x="2923" y="324"/>
                      <a:pt x="2771" y="324"/>
                      <a:pt x="2572" y="345"/>
                    </a:cubicBezTo>
                    <a:cubicBezTo>
                      <a:pt x="2378" y="345"/>
                      <a:pt x="2158" y="345"/>
                      <a:pt x="2027" y="387"/>
                    </a:cubicBezTo>
                    <a:cubicBezTo>
                      <a:pt x="1896" y="429"/>
                      <a:pt x="1723" y="539"/>
                      <a:pt x="1551" y="691"/>
                    </a:cubicBezTo>
                    <a:cubicBezTo>
                      <a:pt x="1393" y="822"/>
                      <a:pt x="1242" y="953"/>
                      <a:pt x="1179" y="1063"/>
                    </a:cubicBezTo>
                    <a:cubicBezTo>
                      <a:pt x="1111" y="1173"/>
                      <a:pt x="1027" y="1393"/>
                      <a:pt x="959" y="1586"/>
                    </a:cubicBezTo>
                    <a:cubicBezTo>
                      <a:pt x="938" y="1696"/>
                      <a:pt x="917" y="1806"/>
                      <a:pt x="896" y="1895"/>
                    </a:cubicBezTo>
                    <a:cubicBezTo>
                      <a:pt x="870" y="1916"/>
                      <a:pt x="870" y="1958"/>
                      <a:pt x="870" y="1979"/>
                    </a:cubicBezTo>
                    <a:cubicBezTo>
                      <a:pt x="870" y="2000"/>
                      <a:pt x="849" y="2026"/>
                      <a:pt x="849" y="2047"/>
                    </a:cubicBezTo>
                    <a:lnTo>
                      <a:pt x="849" y="2089"/>
                    </a:lnTo>
                    <a:lnTo>
                      <a:pt x="849" y="2157"/>
                    </a:lnTo>
                    <a:cubicBezTo>
                      <a:pt x="828" y="2220"/>
                      <a:pt x="807" y="2309"/>
                      <a:pt x="807" y="2393"/>
                    </a:cubicBezTo>
                    <a:cubicBezTo>
                      <a:pt x="786" y="2524"/>
                      <a:pt x="765" y="2613"/>
                      <a:pt x="739" y="2655"/>
                    </a:cubicBezTo>
                    <a:lnTo>
                      <a:pt x="215" y="2655"/>
                    </a:lnTo>
                    <a:cubicBezTo>
                      <a:pt x="215" y="2571"/>
                      <a:pt x="152" y="1565"/>
                      <a:pt x="676" y="822"/>
                    </a:cubicBezTo>
                    <a:cubicBezTo>
                      <a:pt x="959" y="429"/>
                      <a:pt x="1331" y="235"/>
                      <a:pt x="1702" y="146"/>
                    </a:cubicBezTo>
                    <a:cubicBezTo>
                      <a:pt x="1858" y="118"/>
                      <a:pt x="2020" y="107"/>
                      <a:pt x="2174" y="107"/>
                    </a:cubicBezTo>
                    <a:close/>
                    <a:moveTo>
                      <a:pt x="2231" y="0"/>
                    </a:moveTo>
                    <a:cubicBezTo>
                      <a:pt x="2050" y="0"/>
                      <a:pt x="1856" y="17"/>
                      <a:pt x="1655" y="62"/>
                    </a:cubicBezTo>
                    <a:cubicBezTo>
                      <a:pt x="1289" y="146"/>
                      <a:pt x="896" y="345"/>
                      <a:pt x="608" y="759"/>
                    </a:cubicBezTo>
                    <a:cubicBezTo>
                      <a:pt x="0" y="1565"/>
                      <a:pt x="110" y="2702"/>
                      <a:pt x="110" y="2702"/>
                    </a:cubicBezTo>
                    <a:lnTo>
                      <a:pt x="152" y="2744"/>
                    </a:lnTo>
                    <a:lnTo>
                      <a:pt x="786" y="2744"/>
                    </a:lnTo>
                    <a:lnTo>
                      <a:pt x="849" y="2702"/>
                    </a:lnTo>
                    <a:cubicBezTo>
                      <a:pt x="849" y="2702"/>
                      <a:pt x="870" y="2571"/>
                      <a:pt x="917" y="2393"/>
                    </a:cubicBezTo>
                    <a:cubicBezTo>
                      <a:pt x="917" y="2330"/>
                      <a:pt x="938" y="2241"/>
                      <a:pt x="938" y="2178"/>
                    </a:cubicBezTo>
                    <a:cubicBezTo>
                      <a:pt x="959" y="2157"/>
                      <a:pt x="959" y="2110"/>
                      <a:pt x="959" y="2089"/>
                    </a:cubicBezTo>
                    <a:lnTo>
                      <a:pt x="959" y="2047"/>
                    </a:lnTo>
                    <a:cubicBezTo>
                      <a:pt x="959" y="2047"/>
                      <a:pt x="959" y="2026"/>
                      <a:pt x="980" y="2000"/>
                    </a:cubicBezTo>
                    <a:cubicBezTo>
                      <a:pt x="980" y="1979"/>
                      <a:pt x="980" y="1958"/>
                      <a:pt x="1001" y="1916"/>
                    </a:cubicBezTo>
                    <a:cubicBezTo>
                      <a:pt x="1001" y="1827"/>
                      <a:pt x="1048" y="1738"/>
                      <a:pt x="1069" y="1634"/>
                    </a:cubicBezTo>
                    <a:cubicBezTo>
                      <a:pt x="1132" y="1414"/>
                      <a:pt x="1221" y="1194"/>
                      <a:pt x="1262" y="1110"/>
                    </a:cubicBezTo>
                    <a:cubicBezTo>
                      <a:pt x="1310" y="1042"/>
                      <a:pt x="1461" y="890"/>
                      <a:pt x="1613" y="759"/>
                    </a:cubicBezTo>
                    <a:cubicBezTo>
                      <a:pt x="1786" y="628"/>
                      <a:pt x="1964" y="518"/>
                      <a:pt x="2048" y="497"/>
                    </a:cubicBezTo>
                    <a:cubicBezTo>
                      <a:pt x="2158" y="455"/>
                      <a:pt x="2378" y="455"/>
                      <a:pt x="2572" y="429"/>
                    </a:cubicBezTo>
                    <a:lnTo>
                      <a:pt x="2923" y="429"/>
                    </a:lnTo>
                    <a:lnTo>
                      <a:pt x="3383" y="455"/>
                    </a:lnTo>
                    <a:lnTo>
                      <a:pt x="3425" y="366"/>
                    </a:lnTo>
                    <a:cubicBezTo>
                      <a:pt x="3425" y="366"/>
                      <a:pt x="3357" y="298"/>
                      <a:pt x="3252" y="235"/>
                    </a:cubicBezTo>
                    <a:cubicBezTo>
                      <a:pt x="3143" y="167"/>
                      <a:pt x="2964" y="83"/>
                      <a:pt x="2703" y="36"/>
                    </a:cubicBezTo>
                    <a:cubicBezTo>
                      <a:pt x="2564" y="16"/>
                      <a:pt x="2404" y="0"/>
                      <a:pt x="223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 name="Google Shape;1357;p38"/>
              <p:cNvSpPr/>
              <p:nvPr/>
            </p:nvSpPr>
            <p:spPr>
              <a:xfrm>
                <a:off x="2131957" y="473874"/>
                <a:ext cx="448419" cy="383374"/>
              </a:xfrm>
              <a:custGeom>
                <a:avLst/>
                <a:gdLst/>
                <a:ahLst/>
                <a:cxnLst/>
                <a:rect l="l" t="t" r="r" b="b"/>
                <a:pathLst>
                  <a:path w="2861" h="2446" extrusionOk="0">
                    <a:moveTo>
                      <a:pt x="1876" y="0"/>
                    </a:moveTo>
                    <a:cubicBezTo>
                      <a:pt x="1504" y="0"/>
                      <a:pt x="1069" y="89"/>
                      <a:pt x="718" y="414"/>
                    </a:cubicBezTo>
                    <a:cubicBezTo>
                      <a:pt x="1" y="1137"/>
                      <a:pt x="132" y="2446"/>
                      <a:pt x="132" y="2446"/>
                    </a:cubicBezTo>
                    <a:lnTo>
                      <a:pt x="347" y="2247"/>
                    </a:lnTo>
                    <a:cubicBezTo>
                      <a:pt x="347" y="2247"/>
                      <a:pt x="263" y="1179"/>
                      <a:pt x="870" y="566"/>
                    </a:cubicBezTo>
                    <a:cubicBezTo>
                      <a:pt x="1171" y="278"/>
                      <a:pt x="1582" y="204"/>
                      <a:pt x="1922" y="204"/>
                    </a:cubicBezTo>
                    <a:cubicBezTo>
                      <a:pt x="2275" y="204"/>
                      <a:pt x="2551" y="283"/>
                      <a:pt x="2551" y="283"/>
                    </a:cubicBezTo>
                    <a:cubicBezTo>
                      <a:pt x="2551" y="283"/>
                      <a:pt x="2564" y="312"/>
                      <a:pt x="2622" y="312"/>
                    </a:cubicBezTo>
                    <a:cubicBezTo>
                      <a:pt x="2639" y="312"/>
                      <a:pt x="2658" y="310"/>
                      <a:pt x="2682" y="304"/>
                    </a:cubicBezTo>
                    <a:cubicBezTo>
                      <a:pt x="2792" y="283"/>
                      <a:pt x="2860" y="241"/>
                      <a:pt x="2860" y="241"/>
                    </a:cubicBezTo>
                    <a:cubicBezTo>
                      <a:pt x="2860" y="241"/>
                      <a:pt x="2860" y="199"/>
                      <a:pt x="2729" y="131"/>
                    </a:cubicBezTo>
                    <a:lnTo>
                      <a:pt x="2703" y="131"/>
                    </a:lnTo>
                    <a:cubicBezTo>
                      <a:pt x="2640" y="110"/>
                      <a:pt x="2290" y="0"/>
                      <a:pt x="18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 name="Google Shape;1358;p38"/>
              <p:cNvSpPr/>
              <p:nvPr/>
            </p:nvSpPr>
            <p:spPr>
              <a:xfrm>
                <a:off x="2121299" y="470591"/>
                <a:ext cx="465660" cy="396540"/>
              </a:xfrm>
              <a:custGeom>
                <a:avLst/>
                <a:gdLst/>
                <a:ahLst/>
                <a:cxnLst/>
                <a:rect l="l" t="t" r="r" b="b"/>
                <a:pathLst>
                  <a:path w="2971" h="2530" extrusionOk="0">
                    <a:moveTo>
                      <a:pt x="1944" y="110"/>
                    </a:moveTo>
                    <a:cubicBezTo>
                      <a:pt x="2358" y="110"/>
                      <a:pt x="2687" y="194"/>
                      <a:pt x="2750" y="215"/>
                    </a:cubicBezTo>
                    <a:lnTo>
                      <a:pt x="2771" y="215"/>
                    </a:lnTo>
                    <a:lnTo>
                      <a:pt x="2771" y="241"/>
                    </a:lnTo>
                    <a:cubicBezTo>
                      <a:pt x="2818" y="241"/>
                      <a:pt x="2818" y="262"/>
                      <a:pt x="2818" y="262"/>
                    </a:cubicBezTo>
                    <a:cubicBezTo>
                      <a:pt x="2797" y="283"/>
                      <a:pt x="2797" y="283"/>
                      <a:pt x="2729" y="304"/>
                    </a:cubicBezTo>
                    <a:lnTo>
                      <a:pt x="2666" y="304"/>
                    </a:lnTo>
                    <a:lnTo>
                      <a:pt x="2687" y="325"/>
                    </a:lnTo>
                    <a:lnTo>
                      <a:pt x="2687" y="325"/>
                    </a:lnTo>
                    <a:lnTo>
                      <a:pt x="2640" y="283"/>
                    </a:lnTo>
                    <a:cubicBezTo>
                      <a:pt x="2640" y="283"/>
                      <a:pt x="2357" y="197"/>
                      <a:pt x="1992" y="197"/>
                    </a:cubicBezTo>
                    <a:cubicBezTo>
                      <a:pt x="1642" y="197"/>
                      <a:pt x="1217" y="276"/>
                      <a:pt x="896" y="587"/>
                    </a:cubicBezTo>
                    <a:cubicBezTo>
                      <a:pt x="284" y="1179"/>
                      <a:pt x="352" y="2226"/>
                      <a:pt x="352" y="2268"/>
                    </a:cubicBezTo>
                    <a:lnTo>
                      <a:pt x="263" y="2357"/>
                    </a:lnTo>
                    <a:cubicBezTo>
                      <a:pt x="242" y="2179"/>
                      <a:pt x="200" y="1132"/>
                      <a:pt x="834" y="503"/>
                    </a:cubicBezTo>
                    <a:cubicBezTo>
                      <a:pt x="1158" y="194"/>
                      <a:pt x="1572" y="110"/>
                      <a:pt x="1944" y="110"/>
                    </a:cubicBezTo>
                    <a:close/>
                    <a:moveTo>
                      <a:pt x="1944" y="0"/>
                    </a:moveTo>
                    <a:cubicBezTo>
                      <a:pt x="1551" y="0"/>
                      <a:pt x="1095" y="84"/>
                      <a:pt x="766" y="414"/>
                    </a:cubicBezTo>
                    <a:cubicBezTo>
                      <a:pt x="1" y="1158"/>
                      <a:pt x="153" y="2488"/>
                      <a:pt x="153" y="2488"/>
                    </a:cubicBezTo>
                    <a:lnTo>
                      <a:pt x="242" y="2530"/>
                    </a:lnTo>
                    <a:lnTo>
                      <a:pt x="441" y="2336"/>
                    </a:lnTo>
                    <a:lnTo>
                      <a:pt x="462" y="2289"/>
                    </a:lnTo>
                    <a:cubicBezTo>
                      <a:pt x="462" y="2289"/>
                      <a:pt x="394" y="1221"/>
                      <a:pt x="985" y="655"/>
                    </a:cubicBezTo>
                    <a:cubicBezTo>
                      <a:pt x="1262" y="376"/>
                      <a:pt x="1654" y="302"/>
                      <a:pt x="1982" y="302"/>
                    </a:cubicBezTo>
                    <a:cubicBezTo>
                      <a:pt x="2325" y="302"/>
                      <a:pt x="2598" y="382"/>
                      <a:pt x="2598" y="393"/>
                    </a:cubicBezTo>
                    <a:lnTo>
                      <a:pt x="2619" y="393"/>
                    </a:lnTo>
                    <a:cubicBezTo>
                      <a:pt x="2666" y="414"/>
                      <a:pt x="2687" y="414"/>
                      <a:pt x="2750" y="414"/>
                    </a:cubicBezTo>
                    <a:cubicBezTo>
                      <a:pt x="2881" y="393"/>
                      <a:pt x="2949" y="325"/>
                      <a:pt x="2949" y="325"/>
                    </a:cubicBezTo>
                    <a:lnTo>
                      <a:pt x="2970" y="283"/>
                    </a:lnTo>
                    <a:lnTo>
                      <a:pt x="2970" y="262"/>
                    </a:lnTo>
                    <a:cubicBezTo>
                      <a:pt x="2970" y="241"/>
                      <a:pt x="2949" y="241"/>
                      <a:pt x="2949" y="215"/>
                    </a:cubicBezTo>
                    <a:cubicBezTo>
                      <a:pt x="2928" y="194"/>
                      <a:pt x="2881" y="152"/>
                      <a:pt x="2818" y="131"/>
                    </a:cubicBezTo>
                    <a:lnTo>
                      <a:pt x="2797" y="131"/>
                    </a:lnTo>
                    <a:lnTo>
                      <a:pt x="2771" y="173"/>
                    </a:lnTo>
                    <a:lnTo>
                      <a:pt x="2771" y="131"/>
                    </a:lnTo>
                    <a:cubicBezTo>
                      <a:pt x="2687" y="84"/>
                      <a:pt x="2358" y="0"/>
                      <a:pt x="1944"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 name="Google Shape;1359;p38"/>
              <p:cNvSpPr/>
              <p:nvPr/>
            </p:nvSpPr>
            <p:spPr>
              <a:xfrm>
                <a:off x="1971147" y="825899"/>
                <a:ext cx="317859" cy="328517"/>
              </a:xfrm>
              <a:custGeom>
                <a:avLst/>
                <a:gdLst/>
                <a:ahLst/>
                <a:cxnLst/>
                <a:rect l="l" t="t" r="r" b="b"/>
                <a:pathLst>
                  <a:path w="2028" h="2096" extrusionOk="0">
                    <a:moveTo>
                      <a:pt x="587" y="1"/>
                    </a:moveTo>
                    <a:cubicBezTo>
                      <a:pt x="262" y="1"/>
                      <a:pt x="1" y="263"/>
                      <a:pt x="1" y="593"/>
                    </a:cubicBezTo>
                    <a:lnTo>
                      <a:pt x="1" y="1509"/>
                    </a:lnTo>
                    <a:cubicBezTo>
                      <a:pt x="1" y="1834"/>
                      <a:pt x="262" y="2096"/>
                      <a:pt x="587" y="2096"/>
                    </a:cubicBezTo>
                    <a:lnTo>
                      <a:pt x="1462" y="2096"/>
                    </a:lnTo>
                    <a:cubicBezTo>
                      <a:pt x="1765" y="2096"/>
                      <a:pt x="2027" y="1834"/>
                      <a:pt x="2027" y="1509"/>
                    </a:cubicBezTo>
                    <a:lnTo>
                      <a:pt x="2027" y="593"/>
                    </a:lnTo>
                    <a:cubicBezTo>
                      <a:pt x="2027" y="263"/>
                      <a:pt x="1765" y="1"/>
                      <a:pt x="1462"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 name="Google Shape;1360;p38"/>
              <p:cNvSpPr/>
              <p:nvPr/>
            </p:nvSpPr>
            <p:spPr>
              <a:xfrm>
                <a:off x="1964565" y="819316"/>
                <a:ext cx="335099" cy="342466"/>
              </a:xfrm>
              <a:custGeom>
                <a:avLst/>
                <a:gdLst/>
                <a:ahLst/>
                <a:cxnLst/>
                <a:rect l="l" t="t" r="r" b="b"/>
                <a:pathLst>
                  <a:path w="2138" h="2185" extrusionOk="0">
                    <a:moveTo>
                      <a:pt x="1504" y="90"/>
                    </a:moveTo>
                    <a:cubicBezTo>
                      <a:pt x="1786" y="90"/>
                      <a:pt x="2027" y="326"/>
                      <a:pt x="2027" y="635"/>
                    </a:cubicBezTo>
                    <a:lnTo>
                      <a:pt x="2027" y="1551"/>
                    </a:lnTo>
                    <a:cubicBezTo>
                      <a:pt x="2027" y="1834"/>
                      <a:pt x="1786" y="2075"/>
                      <a:pt x="1504" y="2075"/>
                    </a:cubicBezTo>
                    <a:lnTo>
                      <a:pt x="629" y="2075"/>
                    </a:lnTo>
                    <a:cubicBezTo>
                      <a:pt x="325" y="2075"/>
                      <a:pt x="105" y="1834"/>
                      <a:pt x="105" y="1551"/>
                    </a:cubicBezTo>
                    <a:lnTo>
                      <a:pt x="105" y="635"/>
                    </a:lnTo>
                    <a:cubicBezTo>
                      <a:pt x="105" y="326"/>
                      <a:pt x="325" y="90"/>
                      <a:pt x="629" y="90"/>
                    </a:cubicBezTo>
                    <a:close/>
                    <a:moveTo>
                      <a:pt x="629" y="1"/>
                    </a:moveTo>
                    <a:cubicBezTo>
                      <a:pt x="283" y="1"/>
                      <a:pt x="1" y="284"/>
                      <a:pt x="1" y="635"/>
                    </a:cubicBezTo>
                    <a:lnTo>
                      <a:pt x="1" y="1551"/>
                    </a:lnTo>
                    <a:cubicBezTo>
                      <a:pt x="1" y="1897"/>
                      <a:pt x="283" y="2185"/>
                      <a:pt x="629" y="2185"/>
                    </a:cubicBezTo>
                    <a:lnTo>
                      <a:pt x="1504" y="2185"/>
                    </a:lnTo>
                    <a:cubicBezTo>
                      <a:pt x="1855" y="2185"/>
                      <a:pt x="2137" y="1897"/>
                      <a:pt x="2137" y="1551"/>
                    </a:cubicBezTo>
                    <a:lnTo>
                      <a:pt x="2137" y="635"/>
                    </a:lnTo>
                    <a:cubicBezTo>
                      <a:pt x="2137" y="284"/>
                      <a:pt x="1855" y="1"/>
                      <a:pt x="1504"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 name="Google Shape;1361;p38"/>
              <p:cNvSpPr/>
              <p:nvPr/>
            </p:nvSpPr>
            <p:spPr>
              <a:xfrm>
                <a:off x="1926792" y="825899"/>
                <a:ext cx="317859" cy="328517"/>
              </a:xfrm>
              <a:custGeom>
                <a:avLst/>
                <a:gdLst/>
                <a:ahLst/>
                <a:cxnLst/>
                <a:rect l="l" t="t" r="r" b="b"/>
                <a:pathLst>
                  <a:path w="2028" h="2096" extrusionOk="0">
                    <a:moveTo>
                      <a:pt x="587" y="1"/>
                    </a:moveTo>
                    <a:cubicBezTo>
                      <a:pt x="263" y="1"/>
                      <a:pt x="1" y="263"/>
                      <a:pt x="1" y="593"/>
                    </a:cubicBezTo>
                    <a:lnTo>
                      <a:pt x="1" y="1509"/>
                    </a:lnTo>
                    <a:cubicBezTo>
                      <a:pt x="1" y="1834"/>
                      <a:pt x="263" y="2096"/>
                      <a:pt x="587" y="2096"/>
                    </a:cubicBezTo>
                    <a:lnTo>
                      <a:pt x="1441" y="2096"/>
                    </a:lnTo>
                    <a:cubicBezTo>
                      <a:pt x="1766" y="2096"/>
                      <a:pt x="2027" y="1834"/>
                      <a:pt x="2027" y="1509"/>
                    </a:cubicBezTo>
                    <a:lnTo>
                      <a:pt x="2027" y="593"/>
                    </a:lnTo>
                    <a:cubicBezTo>
                      <a:pt x="2027" y="263"/>
                      <a:pt x="1766" y="1"/>
                      <a:pt x="1441" y="1"/>
                    </a:cubicBezTo>
                    <a:close/>
                  </a:path>
                </a:pathLst>
              </a:custGeom>
              <a:solidFill>
                <a:srgbClr val="356B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 name="Google Shape;1362;p38"/>
              <p:cNvSpPr/>
              <p:nvPr/>
            </p:nvSpPr>
            <p:spPr>
              <a:xfrm>
                <a:off x="1916134" y="819316"/>
                <a:ext cx="335883" cy="342466"/>
              </a:xfrm>
              <a:custGeom>
                <a:avLst/>
                <a:gdLst/>
                <a:ahLst/>
                <a:cxnLst/>
                <a:rect l="l" t="t" r="r" b="b"/>
                <a:pathLst>
                  <a:path w="2143" h="2185" extrusionOk="0">
                    <a:moveTo>
                      <a:pt x="1509" y="90"/>
                    </a:moveTo>
                    <a:cubicBezTo>
                      <a:pt x="1813" y="90"/>
                      <a:pt x="2054" y="326"/>
                      <a:pt x="2054" y="635"/>
                    </a:cubicBezTo>
                    <a:lnTo>
                      <a:pt x="2054" y="1551"/>
                    </a:lnTo>
                    <a:cubicBezTo>
                      <a:pt x="2054" y="1834"/>
                      <a:pt x="1813" y="2075"/>
                      <a:pt x="1509" y="2075"/>
                    </a:cubicBezTo>
                    <a:lnTo>
                      <a:pt x="655" y="2075"/>
                    </a:lnTo>
                    <a:cubicBezTo>
                      <a:pt x="352" y="2075"/>
                      <a:pt x="111" y="1834"/>
                      <a:pt x="111" y="1551"/>
                    </a:cubicBezTo>
                    <a:lnTo>
                      <a:pt x="111" y="635"/>
                    </a:lnTo>
                    <a:cubicBezTo>
                      <a:pt x="111" y="326"/>
                      <a:pt x="352" y="90"/>
                      <a:pt x="655" y="90"/>
                    </a:cubicBezTo>
                    <a:close/>
                    <a:moveTo>
                      <a:pt x="655" y="1"/>
                    </a:moveTo>
                    <a:cubicBezTo>
                      <a:pt x="283" y="1"/>
                      <a:pt x="1" y="284"/>
                      <a:pt x="1" y="635"/>
                    </a:cubicBezTo>
                    <a:lnTo>
                      <a:pt x="1" y="1551"/>
                    </a:lnTo>
                    <a:cubicBezTo>
                      <a:pt x="1" y="1897"/>
                      <a:pt x="283" y="2185"/>
                      <a:pt x="655" y="2185"/>
                    </a:cubicBezTo>
                    <a:lnTo>
                      <a:pt x="1509" y="2185"/>
                    </a:lnTo>
                    <a:cubicBezTo>
                      <a:pt x="1855" y="2185"/>
                      <a:pt x="2143" y="1897"/>
                      <a:pt x="2143" y="1551"/>
                    </a:cubicBezTo>
                    <a:lnTo>
                      <a:pt x="2143" y="635"/>
                    </a:lnTo>
                    <a:cubicBezTo>
                      <a:pt x="2143" y="284"/>
                      <a:pt x="1855" y="1"/>
                      <a:pt x="1509"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 name="Google Shape;1363;p38"/>
              <p:cNvSpPr/>
              <p:nvPr/>
            </p:nvSpPr>
            <p:spPr>
              <a:xfrm>
                <a:off x="1895601" y="825899"/>
                <a:ext cx="318642" cy="328517"/>
              </a:xfrm>
              <a:custGeom>
                <a:avLst/>
                <a:gdLst/>
                <a:ahLst/>
                <a:cxnLst/>
                <a:rect l="l" t="t" r="r" b="b"/>
                <a:pathLst>
                  <a:path w="2033" h="2096" extrusionOk="0">
                    <a:moveTo>
                      <a:pt x="593" y="1"/>
                    </a:moveTo>
                    <a:cubicBezTo>
                      <a:pt x="263" y="1"/>
                      <a:pt x="1" y="263"/>
                      <a:pt x="1" y="593"/>
                    </a:cubicBezTo>
                    <a:lnTo>
                      <a:pt x="1" y="1509"/>
                    </a:lnTo>
                    <a:cubicBezTo>
                      <a:pt x="1" y="1834"/>
                      <a:pt x="263" y="2096"/>
                      <a:pt x="593" y="2096"/>
                    </a:cubicBezTo>
                    <a:lnTo>
                      <a:pt x="1441" y="2096"/>
                    </a:lnTo>
                    <a:cubicBezTo>
                      <a:pt x="1771" y="2096"/>
                      <a:pt x="2033" y="1834"/>
                      <a:pt x="2033" y="1509"/>
                    </a:cubicBezTo>
                    <a:lnTo>
                      <a:pt x="2033" y="593"/>
                    </a:lnTo>
                    <a:cubicBezTo>
                      <a:pt x="2033" y="263"/>
                      <a:pt x="1771" y="1"/>
                      <a:pt x="144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 name="Google Shape;1364;p38"/>
              <p:cNvSpPr/>
              <p:nvPr/>
            </p:nvSpPr>
            <p:spPr>
              <a:xfrm>
                <a:off x="1889018" y="819316"/>
                <a:ext cx="335099" cy="342466"/>
              </a:xfrm>
              <a:custGeom>
                <a:avLst/>
                <a:gdLst/>
                <a:ahLst/>
                <a:cxnLst/>
                <a:rect l="l" t="t" r="r" b="b"/>
                <a:pathLst>
                  <a:path w="2138" h="2185" extrusionOk="0">
                    <a:moveTo>
                      <a:pt x="1483" y="90"/>
                    </a:moveTo>
                    <a:cubicBezTo>
                      <a:pt x="1792" y="90"/>
                      <a:pt x="2028" y="326"/>
                      <a:pt x="2028" y="635"/>
                    </a:cubicBezTo>
                    <a:lnTo>
                      <a:pt x="2028" y="1551"/>
                    </a:lnTo>
                    <a:cubicBezTo>
                      <a:pt x="2028" y="1834"/>
                      <a:pt x="1792" y="2075"/>
                      <a:pt x="1483" y="2075"/>
                    </a:cubicBezTo>
                    <a:lnTo>
                      <a:pt x="635" y="2075"/>
                    </a:lnTo>
                    <a:cubicBezTo>
                      <a:pt x="326" y="2075"/>
                      <a:pt x="90" y="1834"/>
                      <a:pt x="90" y="1551"/>
                    </a:cubicBezTo>
                    <a:lnTo>
                      <a:pt x="90" y="635"/>
                    </a:lnTo>
                    <a:cubicBezTo>
                      <a:pt x="90" y="326"/>
                      <a:pt x="326" y="90"/>
                      <a:pt x="635" y="90"/>
                    </a:cubicBezTo>
                    <a:close/>
                    <a:moveTo>
                      <a:pt x="635" y="1"/>
                    </a:moveTo>
                    <a:cubicBezTo>
                      <a:pt x="284" y="1"/>
                      <a:pt x="1" y="284"/>
                      <a:pt x="1" y="635"/>
                    </a:cubicBezTo>
                    <a:lnTo>
                      <a:pt x="1" y="1551"/>
                    </a:lnTo>
                    <a:cubicBezTo>
                      <a:pt x="1" y="1897"/>
                      <a:pt x="284" y="2185"/>
                      <a:pt x="635" y="2185"/>
                    </a:cubicBezTo>
                    <a:lnTo>
                      <a:pt x="1483" y="2185"/>
                    </a:lnTo>
                    <a:cubicBezTo>
                      <a:pt x="1855" y="2185"/>
                      <a:pt x="2138" y="1897"/>
                      <a:pt x="2138" y="1551"/>
                    </a:cubicBezTo>
                    <a:lnTo>
                      <a:pt x="2138" y="635"/>
                    </a:lnTo>
                    <a:cubicBezTo>
                      <a:pt x="2138" y="284"/>
                      <a:pt x="1855" y="1"/>
                      <a:pt x="1483"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 name="Google Shape;1365;p38"/>
              <p:cNvSpPr/>
              <p:nvPr/>
            </p:nvSpPr>
            <p:spPr>
              <a:xfrm>
                <a:off x="1936666" y="870255"/>
                <a:ext cx="236513" cy="239805"/>
              </a:xfrm>
              <a:custGeom>
                <a:avLst/>
                <a:gdLst/>
                <a:ahLst/>
                <a:cxnLst/>
                <a:rect l="l" t="t" r="r" b="b"/>
                <a:pathLst>
                  <a:path w="1509" h="1530" extrusionOk="0">
                    <a:moveTo>
                      <a:pt x="441" y="1"/>
                    </a:moveTo>
                    <a:cubicBezTo>
                      <a:pt x="200" y="1"/>
                      <a:pt x="1" y="200"/>
                      <a:pt x="1" y="420"/>
                    </a:cubicBezTo>
                    <a:lnTo>
                      <a:pt x="1" y="1095"/>
                    </a:lnTo>
                    <a:cubicBezTo>
                      <a:pt x="1" y="1336"/>
                      <a:pt x="200" y="1530"/>
                      <a:pt x="441" y="1530"/>
                    </a:cubicBezTo>
                    <a:lnTo>
                      <a:pt x="1069" y="1530"/>
                    </a:lnTo>
                    <a:cubicBezTo>
                      <a:pt x="1310" y="1530"/>
                      <a:pt x="1509" y="1336"/>
                      <a:pt x="1509" y="1095"/>
                    </a:cubicBezTo>
                    <a:lnTo>
                      <a:pt x="1509" y="420"/>
                    </a:lnTo>
                    <a:cubicBezTo>
                      <a:pt x="1509" y="200"/>
                      <a:pt x="1310" y="1"/>
                      <a:pt x="1069"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 name="Google Shape;1366;p38"/>
              <p:cNvSpPr/>
              <p:nvPr/>
            </p:nvSpPr>
            <p:spPr>
              <a:xfrm>
                <a:off x="1930083" y="860381"/>
                <a:ext cx="249679" cy="256262"/>
              </a:xfrm>
              <a:custGeom>
                <a:avLst/>
                <a:gdLst/>
                <a:ahLst/>
                <a:cxnLst/>
                <a:rect l="l" t="t" r="r" b="b"/>
                <a:pathLst>
                  <a:path w="1593" h="1635" extrusionOk="0">
                    <a:moveTo>
                      <a:pt x="1111" y="111"/>
                    </a:moveTo>
                    <a:cubicBezTo>
                      <a:pt x="1331" y="111"/>
                      <a:pt x="1483" y="284"/>
                      <a:pt x="1483" y="483"/>
                    </a:cubicBezTo>
                    <a:lnTo>
                      <a:pt x="1483" y="1158"/>
                    </a:lnTo>
                    <a:cubicBezTo>
                      <a:pt x="1483" y="1373"/>
                      <a:pt x="1331" y="1551"/>
                      <a:pt x="1111" y="1551"/>
                    </a:cubicBezTo>
                    <a:lnTo>
                      <a:pt x="483" y="1551"/>
                    </a:lnTo>
                    <a:cubicBezTo>
                      <a:pt x="284" y="1551"/>
                      <a:pt x="111" y="1373"/>
                      <a:pt x="111" y="1158"/>
                    </a:cubicBezTo>
                    <a:lnTo>
                      <a:pt x="111" y="483"/>
                    </a:lnTo>
                    <a:cubicBezTo>
                      <a:pt x="111" y="284"/>
                      <a:pt x="284" y="111"/>
                      <a:pt x="483" y="111"/>
                    </a:cubicBezTo>
                    <a:close/>
                    <a:moveTo>
                      <a:pt x="483" y="1"/>
                    </a:moveTo>
                    <a:cubicBezTo>
                      <a:pt x="221" y="1"/>
                      <a:pt x="1" y="221"/>
                      <a:pt x="1" y="483"/>
                    </a:cubicBezTo>
                    <a:lnTo>
                      <a:pt x="1" y="1158"/>
                    </a:lnTo>
                    <a:cubicBezTo>
                      <a:pt x="1" y="1420"/>
                      <a:pt x="221" y="1635"/>
                      <a:pt x="483" y="1635"/>
                    </a:cubicBezTo>
                    <a:lnTo>
                      <a:pt x="1111" y="1635"/>
                    </a:lnTo>
                    <a:cubicBezTo>
                      <a:pt x="1373" y="1635"/>
                      <a:pt x="1593" y="1420"/>
                      <a:pt x="1593" y="1158"/>
                    </a:cubicBezTo>
                    <a:lnTo>
                      <a:pt x="1593" y="483"/>
                    </a:lnTo>
                    <a:cubicBezTo>
                      <a:pt x="1593" y="221"/>
                      <a:pt x="1373" y="1"/>
                      <a:pt x="1111"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 name="Google Shape;1367;p38"/>
              <p:cNvSpPr/>
              <p:nvPr/>
            </p:nvSpPr>
            <p:spPr>
              <a:xfrm>
                <a:off x="1994971" y="870255"/>
                <a:ext cx="178208" cy="239805"/>
              </a:xfrm>
              <a:custGeom>
                <a:avLst/>
                <a:gdLst/>
                <a:ahLst/>
                <a:cxnLst/>
                <a:rect l="l" t="t" r="r" b="b"/>
                <a:pathLst>
                  <a:path w="1137" h="1530" extrusionOk="0">
                    <a:moveTo>
                      <a:pt x="435" y="1"/>
                    </a:moveTo>
                    <a:cubicBezTo>
                      <a:pt x="199" y="1"/>
                      <a:pt x="0" y="200"/>
                      <a:pt x="0" y="441"/>
                    </a:cubicBezTo>
                    <a:lnTo>
                      <a:pt x="0" y="1095"/>
                    </a:lnTo>
                    <a:cubicBezTo>
                      <a:pt x="0" y="1336"/>
                      <a:pt x="199" y="1530"/>
                      <a:pt x="435" y="1530"/>
                    </a:cubicBezTo>
                    <a:lnTo>
                      <a:pt x="697" y="1530"/>
                    </a:lnTo>
                    <a:cubicBezTo>
                      <a:pt x="938" y="1530"/>
                      <a:pt x="1137" y="1336"/>
                      <a:pt x="1137" y="1095"/>
                    </a:cubicBezTo>
                    <a:lnTo>
                      <a:pt x="1137" y="441"/>
                    </a:lnTo>
                    <a:cubicBezTo>
                      <a:pt x="1137" y="200"/>
                      <a:pt x="938" y="1"/>
                      <a:pt x="69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 name="Google Shape;1368;p38"/>
              <p:cNvSpPr/>
              <p:nvPr/>
            </p:nvSpPr>
            <p:spPr>
              <a:xfrm>
                <a:off x="1985097" y="860381"/>
                <a:ext cx="194665" cy="256262"/>
              </a:xfrm>
              <a:custGeom>
                <a:avLst/>
                <a:gdLst/>
                <a:ahLst/>
                <a:cxnLst/>
                <a:rect l="l" t="t" r="r" b="b"/>
                <a:pathLst>
                  <a:path w="1242" h="1635" extrusionOk="0">
                    <a:moveTo>
                      <a:pt x="760" y="111"/>
                    </a:moveTo>
                    <a:cubicBezTo>
                      <a:pt x="980" y="111"/>
                      <a:pt x="1132" y="284"/>
                      <a:pt x="1132" y="483"/>
                    </a:cubicBezTo>
                    <a:lnTo>
                      <a:pt x="1132" y="1158"/>
                    </a:lnTo>
                    <a:cubicBezTo>
                      <a:pt x="1132" y="1373"/>
                      <a:pt x="980" y="1551"/>
                      <a:pt x="760" y="1551"/>
                    </a:cubicBezTo>
                    <a:lnTo>
                      <a:pt x="477" y="1551"/>
                    </a:lnTo>
                    <a:cubicBezTo>
                      <a:pt x="283" y="1551"/>
                      <a:pt x="105" y="1373"/>
                      <a:pt x="105" y="1158"/>
                    </a:cubicBezTo>
                    <a:lnTo>
                      <a:pt x="105" y="483"/>
                    </a:lnTo>
                    <a:cubicBezTo>
                      <a:pt x="105" y="284"/>
                      <a:pt x="283" y="111"/>
                      <a:pt x="477" y="111"/>
                    </a:cubicBezTo>
                    <a:close/>
                    <a:moveTo>
                      <a:pt x="477" y="1"/>
                    </a:moveTo>
                    <a:cubicBezTo>
                      <a:pt x="215" y="1"/>
                      <a:pt x="1" y="221"/>
                      <a:pt x="1" y="483"/>
                    </a:cubicBezTo>
                    <a:lnTo>
                      <a:pt x="1" y="1158"/>
                    </a:lnTo>
                    <a:cubicBezTo>
                      <a:pt x="1" y="1420"/>
                      <a:pt x="215" y="1635"/>
                      <a:pt x="477" y="1635"/>
                    </a:cubicBezTo>
                    <a:lnTo>
                      <a:pt x="760" y="1635"/>
                    </a:lnTo>
                    <a:cubicBezTo>
                      <a:pt x="1022" y="1635"/>
                      <a:pt x="1242" y="1420"/>
                      <a:pt x="1242" y="1158"/>
                    </a:cubicBezTo>
                    <a:lnTo>
                      <a:pt x="1242" y="483"/>
                    </a:lnTo>
                    <a:cubicBezTo>
                      <a:pt x="1242" y="221"/>
                      <a:pt x="1022" y="1"/>
                      <a:pt x="760"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6"/>
        <p:cNvGrpSpPr/>
        <p:nvPr/>
      </p:nvGrpSpPr>
      <p:grpSpPr>
        <a:xfrm>
          <a:off x="0" y="0"/>
          <a:ext cx="0" cy="0"/>
          <a:chOff x="0" y="0"/>
          <a:chExt cx="0" cy="0"/>
        </a:xfrm>
      </p:grpSpPr>
      <p:sp>
        <p:nvSpPr>
          <p:cNvPr id="2067" name="Google Shape;2067;p47"/>
          <p:cNvSpPr txBox="1">
            <a:spLocks noGrp="1"/>
          </p:cNvSpPr>
          <p:nvPr>
            <p:ph type="title"/>
          </p:nvPr>
        </p:nvSpPr>
        <p:spPr>
          <a:xfrm>
            <a:off x="520756" y="1391286"/>
            <a:ext cx="4447156" cy="3433818"/>
          </a:xfrm>
          <a:prstGeom prst="rect">
            <a:avLst/>
          </a:prstGeom>
        </p:spPr>
        <p:txBody>
          <a:bodyPr spcFirstLastPara="1" wrap="square" lIns="91425" tIns="91425" rIns="91425" bIns="91425" anchor="ctr" anchorCtr="0">
            <a:noAutofit/>
          </a:bodyPr>
          <a:lstStyle/>
          <a:p>
            <a:pPr marL="0" lvl="0" indent="0" algn="just" rtl="0">
              <a:lnSpc>
                <a:spcPct val="100000"/>
              </a:lnSpc>
              <a:spcBef>
                <a:spcPts val="0"/>
              </a:spcBef>
              <a:spcAft>
                <a:spcPts val="0"/>
              </a:spcAft>
              <a:buNone/>
            </a:pPr>
            <a:r>
              <a:rPr lang="en-ID" sz="1800" dirty="0">
                <a:latin typeface="Sitka Text Semibold" pitchFamily="2" charset="0"/>
              </a:rPr>
              <a:t>Unit testing </a:t>
            </a:r>
            <a:r>
              <a:rPr lang="en-ID" sz="1800" dirty="0" err="1">
                <a:latin typeface="Sitka Text Semibold" pitchFamily="2" charset="0"/>
              </a:rPr>
              <a:t>adalah</a:t>
            </a:r>
            <a:r>
              <a:rPr lang="en-ID" sz="1800" dirty="0">
                <a:latin typeface="Sitka Text Semibold" pitchFamily="2" charset="0"/>
              </a:rPr>
              <a:t> </a:t>
            </a:r>
            <a:r>
              <a:rPr lang="en-ID" sz="1800" dirty="0" err="1">
                <a:latin typeface="Sitka Text Semibold" pitchFamily="2" charset="0"/>
              </a:rPr>
              <a:t>sebuah</a:t>
            </a:r>
            <a:r>
              <a:rPr lang="en-ID" sz="1800" dirty="0">
                <a:latin typeface="Sitka Text Semibold" pitchFamily="2" charset="0"/>
              </a:rPr>
              <a:t> </a:t>
            </a:r>
            <a:r>
              <a:rPr lang="en-ID" sz="1800" dirty="0" err="1">
                <a:latin typeface="Sitka Text Semibold" pitchFamily="2" charset="0"/>
              </a:rPr>
              <a:t>langkah</a:t>
            </a:r>
            <a:r>
              <a:rPr lang="en-ID" sz="1800" dirty="0">
                <a:latin typeface="Sitka Text Semibold" pitchFamily="2" charset="0"/>
              </a:rPr>
              <a:t> </a:t>
            </a:r>
            <a:r>
              <a:rPr lang="en-ID" sz="1800" dirty="0" err="1">
                <a:latin typeface="Sitka Text Semibold" pitchFamily="2" charset="0"/>
              </a:rPr>
              <a:t>pengujian</a:t>
            </a:r>
            <a:r>
              <a:rPr lang="en-ID" sz="1800" dirty="0">
                <a:latin typeface="Sitka Text Semibold" pitchFamily="2" charset="0"/>
              </a:rPr>
              <a:t> </a:t>
            </a:r>
            <a:r>
              <a:rPr lang="en-ID" sz="1800" dirty="0" err="1">
                <a:latin typeface="Sitka Text Semibold" pitchFamily="2" charset="0"/>
              </a:rPr>
              <a:t>terhadap</a:t>
            </a:r>
            <a:r>
              <a:rPr lang="en-ID" sz="1800" dirty="0">
                <a:latin typeface="Sitka Text Semibold" pitchFamily="2" charset="0"/>
              </a:rPr>
              <a:t> </a:t>
            </a:r>
            <a:r>
              <a:rPr lang="en-ID" sz="1800" dirty="0" err="1">
                <a:latin typeface="Sitka Text Semibold" pitchFamily="2" charset="0"/>
              </a:rPr>
              <a:t>perangkat</a:t>
            </a:r>
            <a:r>
              <a:rPr lang="en-ID" sz="1800" dirty="0">
                <a:latin typeface="Sitka Text Semibold" pitchFamily="2" charset="0"/>
              </a:rPr>
              <a:t> </a:t>
            </a:r>
            <a:r>
              <a:rPr lang="en-ID" sz="1800" dirty="0" err="1">
                <a:latin typeface="Sitka Text Semibold" pitchFamily="2" charset="0"/>
              </a:rPr>
              <a:t>lunak</a:t>
            </a:r>
            <a:r>
              <a:rPr lang="en-ID" sz="1800" dirty="0">
                <a:latin typeface="Sitka Text Semibold" pitchFamily="2" charset="0"/>
              </a:rPr>
              <a:t> </a:t>
            </a:r>
            <a:r>
              <a:rPr lang="en-ID" sz="1800" dirty="0" err="1">
                <a:latin typeface="Sitka Text Semibold" pitchFamily="2" charset="0"/>
              </a:rPr>
              <a:t>atau</a:t>
            </a:r>
            <a:r>
              <a:rPr lang="en-ID" sz="1800" dirty="0">
                <a:latin typeface="Sitka Text Semibold" pitchFamily="2" charset="0"/>
              </a:rPr>
              <a:t> </a:t>
            </a:r>
            <a:r>
              <a:rPr lang="en-ID" sz="1800" dirty="0" err="1">
                <a:latin typeface="Sitka Text Semibold" pitchFamily="2" charset="0"/>
              </a:rPr>
              <a:t>komponen</a:t>
            </a:r>
            <a:r>
              <a:rPr lang="en-ID" sz="1800" dirty="0">
                <a:latin typeface="Sitka Text Semibold" pitchFamily="2" charset="0"/>
              </a:rPr>
              <a:t> </a:t>
            </a:r>
            <a:r>
              <a:rPr lang="en-ID" sz="1800" dirty="0" err="1">
                <a:latin typeface="Sitka Text Semibold" pitchFamily="2" charset="0"/>
              </a:rPr>
              <a:t>dari</a:t>
            </a:r>
            <a:r>
              <a:rPr lang="en-ID" sz="1800" dirty="0">
                <a:latin typeface="Sitka Text Semibold" pitchFamily="2" charset="0"/>
              </a:rPr>
              <a:t> </a:t>
            </a:r>
            <a:r>
              <a:rPr lang="en-ID" sz="1800" dirty="0" err="1">
                <a:latin typeface="Sitka Text Semibold" pitchFamily="2" charset="0"/>
              </a:rPr>
              <a:t>sebuah</a:t>
            </a:r>
            <a:r>
              <a:rPr lang="en-ID" sz="1800" dirty="0">
                <a:latin typeface="Sitka Text Semibold" pitchFamily="2" charset="0"/>
              </a:rPr>
              <a:t> </a:t>
            </a:r>
            <a:r>
              <a:rPr lang="en-ID" sz="1800" dirty="0" err="1">
                <a:latin typeface="Sitka Text Semibold" pitchFamily="2" charset="0"/>
              </a:rPr>
              <a:t>perangkat</a:t>
            </a:r>
            <a:r>
              <a:rPr lang="en-ID" sz="1800" dirty="0">
                <a:latin typeface="Sitka Text Semibold" pitchFamily="2" charset="0"/>
              </a:rPr>
              <a:t> </a:t>
            </a:r>
            <a:r>
              <a:rPr lang="en-ID" sz="1800" dirty="0" err="1">
                <a:latin typeface="Sitka Text Semibold" pitchFamily="2" charset="0"/>
              </a:rPr>
              <a:t>lunak</a:t>
            </a:r>
            <a:r>
              <a:rPr lang="en-ID" sz="1800" dirty="0">
                <a:latin typeface="Sitka Text Semibold" pitchFamily="2" charset="0"/>
              </a:rPr>
              <a:t>. </a:t>
            </a:r>
            <a:r>
              <a:rPr lang="en-ID" sz="1800" dirty="0" err="1">
                <a:latin typeface="Sitka Text Semibold" pitchFamily="2" charset="0"/>
              </a:rPr>
              <a:t>Biasanya</a:t>
            </a:r>
            <a:r>
              <a:rPr lang="en-ID" sz="1800" dirty="0">
                <a:latin typeface="Sitka Text Semibold" pitchFamily="2" charset="0"/>
              </a:rPr>
              <a:t>, unit testing </a:t>
            </a:r>
            <a:r>
              <a:rPr lang="en-ID" sz="1800" dirty="0" err="1">
                <a:latin typeface="Sitka Text Semibold" pitchFamily="2" charset="0"/>
              </a:rPr>
              <a:t>dilakukan</a:t>
            </a:r>
            <a:r>
              <a:rPr lang="en-ID" sz="1800" dirty="0">
                <a:latin typeface="Sitka Text Semibold" pitchFamily="2" charset="0"/>
              </a:rPr>
              <a:t> </a:t>
            </a:r>
            <a:r>
              <a:rPr lang="en-ID" sz="1800" dirty="0" err="1">
                <a:latin typeface="Sitka Text Semibold" pitchFamily="2" charset="0"/>
              </a:rPr>
              <a:t>disaat</a:t>
            </a:r>
            <a:r>
              <a:rPr lang="en-ID" sz="1800" dirty="0">
                <a:latin typeface="Sitka Text Semibold" pitchFamily="2" charset="0"/>
              </a:rPr>
              <a:t> masa development </a:t>
            </a:r>
            <a:r>
              <a:rPr lang="en-ID" sz="1800" dirty="0" err="1">
                <a:latin typeface="Sitka Text Semibold" pitchFamily="2" charset="0"/>
              </a:rPr>
              <a:t>atau</a:t>
            </a:r>
            <a:r>
              <a:rPr lang="en-ID" sz="1800" dirty="0">
                <a:latin typeface="Sitka Text Semibold" pitchFamily="2" charset="0"/>
              </a:rPr>
              <a:t> </a:t>
            </a:r>
            <a:r>
              <a:rPr lang="en-ID" sz="1800" dirty="0" err="1">
                <a:latin typeface="Sitka Text Semibold" pitchFamily="2" charset="0"/>
              </a:rPr>
              <a:t>pengembangan</a:t>
            </a:r>
            <a:r>
              <a:rPr lang="en-ID" sz="1800" dirty="0">
                <a:latin typeface="Sitka Text Semibold" pitchFamily="2" charset="0"/>
              </a:rPr>
              <a:t> </a:t>
            </a:r>
            <a:r>
              <a:rPr lang="en-ID" sz="1800" dirty="0" err="1">
                <a:latin typeface="Sitka Text Semibold" pitchFamily="2" charset="0"/>
              </a:rPr>
              <a:t>dari</a:t>
            </a:r>
            <a:r>
              <a:rPr lang="en-ID" sz="1800" dirty="0">
                <a:latin typeface="Sitka Text Semibold" pitchFamily="2" charset="0"/>
              </a:rPr>
              <a:t> </a:t>
            </a:r>
            <a:r>
              <a:rPr lang="en-ID" sz="1800" dirty="0" err="1">
                <a:latin typeface="Sitka Text Semibold" pitchFamily="2" charset="0"/>
              </a:rPr>
              <a:t>sebuah</a:t>
            </a:r>
            <a:r>
              <a:rPr lang="en-ID" sz="1800" dirty="0">
                <a:latin typeface="Sitka Text Semibold" pitchFamily="2" charset="0"/>
              </a:rPr>
              <a:t> </a:t>
            </a:r>
            <a:r>
              <a:rPr lang="en-ID" sz="1800" dirty="0" err="1">
                <a:latin typeface="Sitka Text Semibold" pitchFamily="2" charset="0"/>
              </a:rPr>
              <a:t>aplikasi</a:t>
            </a:r>
            <a:r>
              <a:rPr lang="en-ID" sz="1800" dirty="0">
                <a:latin typeface="Sitka Text Semibold" pitchFamily="2" charset="0"/>
              </a:rPr>
              <a:t> yang </a:t>
            </a:r>
            <a:r>
              <a:rPr lang="en-ID" sz="1800" dirty="0" err="1">
                <a:latin typeface="Sitka Text Semibold" pitchFamily="2" charset="0"/>
              </a:rPr>
              <a:t>dilakukan</a:t>
            </a:r>
            <a:r>
              <a:rPr lang="en-ID" sz="1800" dirty="0">
                <a:latin typeface="Sitka Text Semibold" pitchFamily="2" charset="0"/>
              </a:rPr>
              <a:t> oleh developer. </a:t>
            </a:r>
            <a:r>
              <a:rPr lang="en-ID" sz="1800" dirty="0" err="1">
                <a:latin typeface="Sitka Text Semibold" pitchFamily="2" charset="0"/>
              </a:rPr>
              <a:t>Pengujian</a:t>
            </a:r>
            <a:r>
              <a:rPr lang="en-ID" sz="1800" dirty="0">
                <a:latin typeface="Sitka Text Semibold" pitchFamily="2" charset="0"/>
              </a:rPr>
              <a:t> unit testing </a:t>
            </a:r>
            <a:r>
              <a:rPr lang="en-ID" sz="1800" dirty="0" err="1">
                <a:latin typeface="Sitka Text Semibold" pitchFamily="2" charset="0"/>
              </a:rPr>
              <a:t>ini</a:t>
            </a:r>
            <a:r>
              <a:rPr lang="en-ID" sz="1800" dirty="0">
                <a:latin typeface="Sitka Text Semibold" pitchFamily="2" charset="0"/>
              </a:rPr>
              <a:t> </a:t>
            </a:r>
            <a:r>
              <a:rPr lang="en-ID" sz="1800" dirty="0" err="1">
                <a:latin typeface="Sitka Text Semibold" pitchFamily="2" charset="0"/>
              </a:rPr>
              <a:t>meliputi</a:t>
            </a:r>
            <a:r>
              <a:rPr lang="en-ID" sz="1800" dirty="0">
                <a:latin typeface="Sitka Text Semibold" pitchFamily="2" charset="0"/>
              </a:rPr>
              <a:t> </a:t>
            </a:r>
            <a:r>
              <a:rPr lang="en-ID" sz="1800" dirty="0" err="1">
                <a:latin typeface="Sitka Text Semibold" pitchFamily="2" charset="0"/>
              </a:rPr>
              <a:t>dari</a:t>
            </a:r>
            <a:r>
              <a:rPr lang="en-ID" sz="1800" dirty="0">
                <a:latin typeface="Sitka Text Semibold" pitchFamily="2" charset="0"/>
              </a:rPr>
              <a:t> function, method, procedure, module, </a:t>
            </a:r>
            <a:r>
              <a:rPr lang="en-ID" sz="1800" dirty="0" err="1">
                <a:latin typeface="Sitka Text Semibold" pitchFamily="2" charset="0"/>
              </a:rPr>
              <a:t>serta</a:t>
            </a:r>
            <a:r>
              <a:rPr lang="en-ID" sz="1800" dirty="0">
                <a:latin typeface="Sitka Text Semibold" pitchFamily="2" charset="0"/>
              </a:rPr>
              <a:t> object.</a:t>
            </a:r>
            <a:endParaRPr sz="1800" dirty="0"/>
          </a:p>
        </p:txBody>
      </p:sp>
      <p:grpSp>
        <p:nvGrpSpPr>
          <p:cNvPr id="2068" name="Google Shape;2068;p47"/>
          <p:cNvGrpSpPr/>
          <p:nvPr/>
        </p:nvGrpSpPr>
        <p:grpSpPr>
          <a:xfrm>
            <a:off x="5117700" y="1284078"/>
            <a:ext cx="3198308" cy="3109297"/>
            <a:chOff x="5117700" y="1284078"/>
            <a:chExt cx="3198308" cy="3109297"/>
          </a:xfrm>
        </p:grpSpPr>
        <p:grpSp>
          <p:nvGrpSpPr>
            <p:cNvPr id="2069" name="Google Shape;2069;p47"/>
            <p:cNvGrpSpPr/>
            <p:nvPr/>
          </p:nvGrpSpPr>
          <p:grpSpPr>
            <a:xfrm>
              <a:off x="5117700" y="1334265"/>
              <a:ext cx="3198308" cy="3059110"/>
              <a:chOff x="5117700" y="1334265"/>
              <a:chExt cx="3198308" cy="3059110"/>
            </a:xfrm>
          </p:grpSpPr>
          <p:grpSp>
            <p:nvGrpSpPr>
              <p:cNvPr id="2070" name="Google Shape;2070;p47"/>
              <p:cNvGrpSpPr/>
              <p:nvPr/>
            </p:nvGrpSpPr>
            <p:grpSpPr>
              <a:xfrm>
                <a:off x="6884953" y="1334265"/>
                <a:ext cx="1431054" cy="2335624"/>
                <a:chOff x="4086200" y="365075"/>
                <a:chExt cx="2363426" cy="3857348"/>
              </a:xfrm>
            </p:grpSpPr>
            <p:sp>
              <p:nvSpPr>
                <p:cNvPr id="2071" name="Google Shape;2071;p47"/>
                <p:cNvSpPr/>
                <p:nvPr/>
              </p:nvSpPr>
              <p:spPr>
                <a:xfrm>
                  <a:off x="4556187" y="369243"/>
                  <a:ext cx="1878028" cy="1091678"/>
                </a:xfrm>
                <a:custGeom>
                  <a:avLst/>
                  <a:gdLst/>
                  <a:ahLst/>
                  <a:cxnLst/>
                  <a:rect l="l" t="t" r="r" b="b"/>
                  <a:pathLst>
                    <a:path w="9011" h="5238" extrusionOk="0">
                      <a:moveTo>
                        <a:pt x="1137" y="0"/>
                      </a:moveTo>
                      <a:cubicBezTo>
                        <a:pt x="961" y="0"/>
                        <a:pt x="809" y="134"/>
                        <a:pt x="767" y="310"/>
                      </a:cubicBezTo>
                      <a:lnTo>
                        <a:pt x="37" y="4353"/>
                      </a:lnTo>
                      <a:cubicBezTo>
                        <a:pt x="0" y="4542"/>
                        <a:pt x="116" y="4699"/>
                        <a:pt x="287" y="4699"/>
                      </a:cubicBezTo>
                      <a:lnTo>
                        <a:pt x="8123" y="5235"/>
                      </a:lnTo>
                      <a:cubicBezTo>
                        <a:pt x="8136" y="5237"/>
                        <a:pt x="8149" y="5238"/>
                        <a:pt x="8161" y="5238"/>
                      </a:cubicBezTo>
                      <a:cubicBezTo>
                        <a:pt x="8339" y="5238"/>
                        <a:pt x="8490" y="5089"/>
                        <a:pt x="8507" y="4912"/>
                      </a:cubicBezTo>
                      <a:lnTo>
                        <a:pt x="8992" y="596"/>
                      </a:lnTo>
                      <a:cubicBezTo>
                        <a:pt x="9010" y="425"/>
                        <a:pt x="8876" y="268"/>
                        <a:pt x="8701" y="268"/>
                      </a:cubicBezTo>
                      <a:lnTo>
                        <a:pt x="1137"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2" name="Google Shape;2072;p47"/>
                <p:cNvSpPr/>
                <p:nvPr/>
              </p:nvSpPr>
              <p:spPr>
                <a:xfrm>
                  <a:off x="4555134" y="365075"/>
                  <a:ext cx="1894492" cy="1104391"/>
                </a:xfrm>
                <a:custGeom>
                  <a:avLst/>
                  <a:gdLst/>
                  <a:ahLst/>
                  <a:cxnLst/>
                  <a:rect l="l" t="t" r="r" b="b"/>
                  <a:pathLst>
                    <a:path w="9090" h="5299" extrusionOk="0">
                      <a:moveTo>
                        <a:pt x="1156" y="57"/>
                      </a:moveTo>
                      <a:lnTo>
                        <a:pt x="8743" y="311"/>
                      </a:lnTo>
                      <a:cubicBezTo>
                        <a:pt x="8895" y="330"/>
                        <a:pt x="9011" y="464"/>
                        <a:pt x="8992" y="616"/>
                      </a:cubicBezTo>
                      <a:lnTo>
                        <a:pt x="8512" y="4909"/>
                      </a:lnTo>
                      <a:cubicBezTo>
                        <a:pt x="8494" y="5091"/>
                        <a:pt x="8359" y="5220"/>
                        <a:pt x="8198" y="5220"/>
                      </a:cubicBezTo>
                      <a:cubicBezTo>
                        <a:pt x="8187" y="5220"/>
                        <a:pt x="8176" y="5220"/>
                        <a:pt x="8165" y="5218"/>
                      </a:cubicBezTo>
                      <a:lnTo>
                        <a:pt x="329" y="4701"/>
                      </a:lnTo>
                      <a:cubicBezTo>
                        <a:pt x="176" y="4678"/>
                        <a:pt x="79" y="4544"/>
                        <a:pt x="98" y="4373"/>
                      </a:cubicBezTo>
                      <a:lnTo>
                        <a:pt x="851" y="330"/>
                      </a:lnTo>
                      <a:cubicBezTo>
                        <a:pt x="869" y="173"/>
                        <a:pt x="1022" y="57"/>
                        <a:pt x="1156" y="57"/>
                      </a:cubicBezTo>
                      <a:close/>
                      <a:moveTo>
                        <a:pt x="1147" y="0"/>
                      </a:moveTo>
                      <a:cubicBezTo>
                        <a:pt x="966" y="0"/>
                        <a:pt x="807" y="146"/>
                        <a:pt x="772" y="330"/>
                      </a:cubicBezTo>
                      <a:lnTo>
                        <a:pt x="42" y="4373"/>
                      </a:lnTo>
                      <a:cubicBezTo>
                        <a:pt x="1" y="4562"/>
                        <a:pt x="116" y="4756"/>
                        <a:pt x="310" y="4756"/>
                      </a:cubicBezTo>
                      <a:lnTo>
                        <a:pt x="8147" y="5297"/>
                      </a:lnTo>
                      <a:cubicBezTo>
                        <a:pt x="8158" y="5298"/>
                        <a:pt x="8169" y="5298"/>
                        <a:pt x="8180" y="5298"/>
                      </a:cubicBezTo>
                      <a:cubicBezTo>
                        <a:pt x="8396" y="5298"/>
                        <a:pt x="8573" y="5130"/>
                        <a:pt x="8590" y="4932"/>
                      </a:cubicBezTo>
                      <a:lnTo>
                        <a:pt x="9071" y="635"/>
                      </a:lnTo>
                      <a:cubicBezTo>
                        <a:pt x="9089" y="427"/>
                        <a:pt x="8955" y="251"/>
                        <a:pt x="8743" y="251"/>
                      </a:cubicBezTo>
                      <a:lnTo>
                        <a:pt x="1179" y="2"/>
                      </a:lnTo>
                      <a:cubicBezTo>
                        <a:pt x="1168" y="1"/>
                        <a:pt x="1158" y="0"/>
                        <a:pt x="1147"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3" name="Google Shape;2073;p47"/>
                <p:cNvSpPr/>
                <p:nvPr/>
              </p:nvSpPr>
              <p:spPr>
                <a:xfrm>
                  <a:off x="4330890" y="1504273"/>
                  <a:ext cx="1966604" cy="1261328"/>
                </a:xfrm>
                <a:custGeom>
                  <a:avLst/>
                  <a:gdLst/>
                  <a:ahLst/>
                  <a:cxnLst/>
                  <a:rect l="l" t="t" r="r" b="b"/>
                  <a:pathLst>
                    <a:path w="9436" h="6052" extrusionOk="0">
                      <a:moveTo>
                        <a:pt x="1205" y="0"/>
                      </a:moveTo>
                      <a:cubicBezTo>
                        <a:pt x="1044" y="0"/>
                        <a:pt x="885" y="147"/>
                        <a:pt x="850" y="330"/>
                      </a:cubicBezTo>
                      <a:lnTo>
                        <a:pt x="42" y="4756"/>
                      </a:lnTo>
                      <a:cubicBezTo>
                        <a:pt x="0" y="4951"/>
                        <a:pt x="116" y="5145"/>
                        <a:pt x="310" y="5163"/>
                      </a:cubicBezTo>
                      <a:lnTo>
                        <a:pt x="8474" y="6050"/>
                      </a:lnTo>
                      <a:cubicBezTo>
                        <a:pt x="8484" y="6051"/>
                        <a:pt x="8495" y="6052"/>
                        <a:pt x="8505" y="6052"/>
                      </a:cubicBezTo>
                      <a:cubicBezTo>
                        <a:pt x="8684" y="6052"/>
                        <a:pt x="8859" y="5900"/>
                        <a:pt x="8876" y="5704"/>
                      </a:cubicBezTo>
                      <a:lnTo>
                        <a:pt x="9417" y="968"/>
                      </a:lnTo>
                      <a:cubicBezTo>
                        <a:pt x="9435" y="774"/>
                        <a:pt x="9301" y="598"/>
                        <a:pt x="9107" y="579"/>
                      </a:cubicBezTo>
                      <a:lnTo>
                        <a:pt x="1234" y="2"/>
                      </a:lnTo>
                      <a:cubicBezTo>
                        <a:pt x="1224" y="1"/>
                        <a:pt x="1215" y="0"/>
                        <a:pt x="120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4" name="Google Shape;2074;p47"/>
                <p:cNvSpPr/>
                <p:nvPr/>
              </p:nvSpPr>
              <p:spPr>
                <a:xfrm>
                  <a:off x="4330879" y="1496562"/>
                  <a:ext cx="1982027" cy="1280502"/>
                </a:xfrm>
                <a:custGeom>
                  <a:avLst/>
                  <a:gdLst/>
                  <a:ahLst/>
                  <a:cxnLst/>
                  <a:rect l="l" t="t" r="r" b="b"/>
                  <a:pathLst>
                    <a:path w="9510" h="6144" extrusionOk="0">
                      <a:moveTo>
                        <a:pt x="1219" y="78"/>
                      </a:moveTo>
                      <a:cubicBezTo>
                        <a:pt x="1230" y="78"/>
                        <a:pt x="1241" y="79"/>
                        <a:pt x="1252" y="80"/>
                      </a:cubicBezTo>
                      <a:lnTo>
                        <a:pt x="9144" y="658"/>
                      </a:lnTo>
                      <a:cubicBezTo>
                        <a:pt x="9320" y="658"/>
                        <a:pt x="9435" y="811"/>
                        <a:pt x="9417" y="1005"/>
                      </a:cubicBezTo>
                      <a:lnTo>
                        <a:pt x="8876" y="5741"/>
                      </a:lnTo>
                      <a:cubicBezTo>
                        <a:pt x="8859" y="5918"/>
                        <a:pt x="8720" y="6047"/>
                        <a:pt x="8546" y="6047"/>
                      </a:cubicBezTo>
                      <a:cubicBezTo>
                        <a:pt x="8535" y="6047"/>
                        <a:pt x="8523" y="6047"/>
                        <a:pt x="8511" y="6046"/>
                      </a:cubicBezTo>
                      <a:lnTo>
                        <a:pt x="347" y="5163"/>
                      </a:lnTo>
                      <a:cubicBezTo>
                        <a:pt x="194" y="5140"/>
                        <a:pt x="79" y="4969"/>
                        <a:pt x="116" y="4793"/>
                      </a:cubicBezTo>
                      <a:lnTo>
                        <a:pt x="924" y="367"/>
                      </a:lnTo>
                      <a:cubicBezTo>
                        <a:pt x="959" y="209"/>
                        <a:pt x="1080" y="78"/>
                        <a:pt x="1219" y="78"/>
                      </a:cubicBezTo>
                      <a:close/>
                      <a:moveTo>
                        <a:pt x="1242" y="1"/>
                      </a:moveTo>
                      <a:cubicBezTo>
                        <a:pt x="1060" y="1"/>
                        <a:pt x="904" y="164"/>
                        <a:pt x="869" y="348"/>
                      </a:cubicBezTo>
                      <a:lnTo>
                        <a:pt x="37" y="4775"/>
                      </a:lnTo>
                      <a:cubicBezTo>
                        <a:pt x="0" y="5006"/>
                        <a:pt x="134" y="5200"/>
                        <a:pt x="328" y="5237"/>
                      </a:cubicBezTo>
                      <a:lnTo>
                        <a:pt x="8511" y="6143"/>
                      </a:lnTo>
                      <a:cubicBezTo>
                        <a:pt x="8522" y="6144"/>
                        <a:pt x="8532" y="6144"/>
                        <a:pt x="8543" y="6144"/>
                      </a:cubicBezTo>
                      <a:cubicBezTo>
                        <a:pt x="8744" y="6144"/>
                        <a:pt x="8933" y="5978"/>
                        <a:pt x="8955" y="5741"/>
                      </a:cubicBezTo>
                      <a:lnTo>
                        <a:pt x="9491" y="1005"/>
                      </a:lnTo>
                      <a:cubicBezTo>
                        <a:pt x="9509" y="792"/>
                        <a:pt x="9357" y="598"/>
                        <a:pt x="9144" y="579"/>
                      </a:cubicBezTo>
                      <a:lnTo>
                        <a:pt x="1271" y="2"/>
                      </a:lnTo>
                      <a:cubicBezTo>
                        <a:pt x="1261" y="1"/>
                        <a:pt x="1252" y="1"/>
                        <a:pt x="1242"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5" name="Google Shape;2075;p47"/>
                <p:cNvSpPr/>
                <p:nvPr/>
              </p:nvSpPr>
              <p:spPr>
                <a:xfrm>
                  <a:off x="4086211" y="2748512"/>
                  <a:ext cx="2062892" cy="1466200"/>
                </a:xfrm>
                <a:custGeom>
                  <a:avLst/>
                  <a:gdLst/>
                  <a:ahLst/>
                  <a:cxnLst/>
                  <a:rect l="l" t="t" r="r" b="b"/>
                  <a:pathLst>
                    <a:path w="9898" h="7035" extrusionOk="0">
                      <a:moveTo>
                        <a:pt x="1299" y="0"/>
                      </a:moveTo>
                      <a:cubicBezTo>
                        <a:pt x="1119" y="0"/>
                        <a:pt x="964" y="147"/>
                        <a:pt x="925" y="348"/>
                      </a:cubicBezTo>
                      <a:lnTo>
                        <a:pt x="42" y="5218"/>
                      </a:lnTo>
                      <a:cubicBezTo>
                        <a:pt x="0" y="5449"/>
                        <a:pt x="116" y="5643"/>
                        <a:pt x="310" y="5680"/>
                      </a:cubicBezTo>
                      <a:lnTo>
                        <a:pt x="8840" y="7030"/>
                      </a:lnTo>
                      <a:cubicBezTo>
                        <a:pt x="8859" y="7033"/>
                        <a:pt x="8878" y="7035"/>
                        <a:pt x="8897" y="7035"/>
                      </a:cubicBezTo>
                      <a:cubicBezTo>
                        <a:pt x="9085" y="7035"/>
                        <a:pt x="9243" y="6872"/>
                        <a:pt x="9260" y="6641"/>
                      </a:cubicBezTo>
                      <a:lnTo>
                        <a:pt x="9861" y="1406"/>
                      </a:lnTo>
                      <a:cubicBezTo>
                        <a:pt x="9898" y="1194"/>
                        <a:pt x="9745" y="981"/>
                        <a:pt x="9551" y="963"/>
                      </a:cubicBezTo>
                      <a:lnTo>
                        <a:pt x="1331" y="2"/>
                      </a:lnTo>
                      <a:cubicBezTo>
                        <a:pt x="1321" y="1"/>
                        <a:pt x="1310" y="0"/>
                        <a:pt x="129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6" name="Google Shape;2076;p47"/>
                <p:cNvSpPr/>
                <p:nvPr/>
              </p:nvSpPr>
              <p:spPr>
                <a:xfrm>
                  <a:off x="4086200" y="2740592"/>
                  <a:ext cx="2078314" cy="1481831"/>
                </a:xfrm>
                <a:custGeom>
                  <a:avLst/>
                  <a:gdLst/>
                  <a:ahLst/>
                  <a:cxnLst/>
                  <a:rect l="l" t="t" r="r" b="b"/>
                  <a:pathLst>
                    <a:path w="9972" h="7110" extrusionOk="0">
                      <a:moveTo>
                        <a:pt x="1321" y="75"/>
                      </a:moveTo>
                      <a:cubicBezTo>
                        <a:pt x="1330" y="75"/>
                        <a:pt x="1340" y="75"/>
                        <a:pt x="1350" y="77"/>
                      </a:cubicBezTo>
                      <a:lnTo>
                        <a:pt x="9570" y="1042"/>
                      </a:lnTo>
                      <a:cubicBezTo>
                        <a:pt x="9759" y="1061"/>
                        <a:pt x="9898" y="1232"/>
                        <a:pt x="9856" y="1444"/>
                      </a:cubicBezTo>
                      <a:lnTo>
                        <a:pt x="9260" y="6679"/>
                      </a:lnTo>
                      <a:cubicBezTo>
                        <a:pt x="9243" y="6878"/>
                        <a:pt x="9088" y="7028"/>
                        <a:pt x="8914" y="7028"/>
                      </a:cubicBezTo>
                      <a:cubicBezTo>
                        <a:pt x="8901" y="7028"/>
                        <a:pt x="8889" y="7027"/>
                        <a:pt x="8877" y="7026"/>
                      </a:cubicBezTo>
                      <a:lnTo>
                        <a:pt x="347" y="5681"/>
                      </a:lnTo>
                      <a:cubicBezTo>
                        <a:pt x="171" y="5640"/>
                        <a:pt x="79" y="5469"/>
                        <a:pt x="116" y="5256"/>
                      </a:cubicBezTo>
                      <a:lnTo>
                        <a:pt x="1003" y="386"/>
                      </a:lnTo>
                      <a:cubicBezTo>
                        <a:pt x="1038" y="204"/>
                        <a:pt x="1174" y="75"/>
                        <a:pt x="1321" y="75"/>
                      </a:cubicBezTo>
                      <a:close/>
                      <a:moveTo>
                        <a:pt x="1334" y="1"/>
                      </a:moveTo>
                      <a:cubicBezTo>
                        <a:pt x="1152" y="1"/>
                        <a:pt x="977" y="169"/>
                        <a:pt x="925" y="386"/>
                      </a:cubicBezTo>
                      <a:lnTo>
                        <a:pt x="37" y="5256"/>
                      </a:lnTo>
                      <a:cubicBezTo>
                        <a:pt x="1" y="5506"/>
                        <a:pt x="135" y="5737"/>
                        <a:pt x="329" y="5755"/>
                      </a:cubicBezTo>
                      <a:lnTo>
                        <a:pt x="8877" y="7104"/>
                      </a:lnTo>
                      <a:cubicBezTo>
                        <a:pt x="8898" y="7108"/>
                        <a:pt x="8919" y="7110"/>
                        <a:pt x="8939" y="7110"/>
                      </a:cubicBezTo>
                      <a:cubicBezTo>
                        <a:pt x="9145" y="7110"/>
                        <a:pt x="9324" y="6946"/>
                        <a:pt x="9357" y="6703"/>
                      </a:cubicBezTo>
                      <a:lnTo>
                        <a:pt x="9935" y="1444"/>
                      </a:lnTo>
                      <a:cubicBezTo>
                        <a:pt x="9972" y="1213"/>
                        <a:pt x="9819" y="982"/>
                        <a:pt x="9588" y="964"/>
                      </a:cubicBezTo>
                      <a:lnTo>
                        <a:pt x="1368" y="3"/>
                      </a:lnTo>
                      <a:cubicBezTo>
                        <a:pt x="1357" y="1"/>
                        <a:pt x="1345" y="1"/>
                        <a:pt x="1334"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7" name="Google Shape;2077;p47"/>
                <p:cNvSpPr/>
                <p:nvPr/>
              </p:nvSpPr>
              <p:spPr>
                <a:xfrm>
                  <a:off x="4804618" y="485747"/>
                  <a:ext cx="1529349" cy="185489"/>
                </a:xfrm>
                <a:custGeom>
                  <a:avLst/>
                  <a:gdLst/>
                  <a:ahLst/>
                  <a:cxnLst/>
                  <a:rect l="l" t="t" r="r" b="b"/>
                  <a:pathLst>
                    <a:path w="7338" h="890" extrusionOk="0">
                      <a:moveTo>
                        <a:pt x="365" y="0"/>
                      </a:moveTo>
                      <a:cubicBezTo>
                        <a:pt x="213" y="0"/>
                        <a:pt x="61" y="134"/>
                        <a:pt x="37" y="287"/>
                      </a:cubicBezTo>
                      <a:cubicBezTo>
                        <a:pt x="0" y="462"/>
                        <a:pt x="97" y="596"/>
                        <a:pt x="268" y="615"/>
                      </a:cubicBezTo>
                      <a:lnTo>
                        <a:pt x="6950" y="887"/>
                      </a:lnTo>
                      <a:cubicBezTo>
                        <a:pt x="6962" y="889"/>
                        <a:pt x="6974" y="889"/>
                        <a:pt x="6985" y="889"/>
                      </a:cubicBezTo>
                      <a:cubicBezTo>
                        <a:pt x="7162" y="889"/>
                        <a:pt x="7297" y="760"/>
                        <a:pt x="7315" y="578"/>
                      </a:cubicBezTo>
                      <a:cubicBezTo>
                        <a:pt x="7338" y="402"/>
                        <a:pt x="7222" y="268"/>
                        <a:pt x="7028" y="268"/>
                      </a:cubicBezTo>
                      <a:lnTo>
                        <a:pt x="365"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8" name="Google Shape;2078;p47"/>
                <p:cNvSpPr/>
                <p:nvPr/>
              </p:nvSpPr>
              <p:spPr>
                <a:xfrm>
                  <a:off x="4804606" y="481579"/>
                  <a:ext cx="1544772" cy="196952"/>
                </a:xfrm>
                <a:custGeom>
                  <a:avLst/>
                  <a:gdLst/>
                  <a:ahLst/>
                  <a:cxnLst/>
                  <a:rect l="l" t="t" r="r" b="b"/>
                  <a:pathLst>
                    <a:path w="7412" h="945" extrusionOk="0">
                      <a:moveTo>
                        <a:pt x="402" y="57"/>
                      </a:moveTo>
                      <a:lnTo>
                        <a:pt x="7065" y="307"/>
                      </a:lnTo>
                      <a:cubicBezTo>
                        <a:pt x="7218" y="330"/>
                        <a:pt x="7333" y="445"/>
                        <a:pt x="7315" y="598"/>
                      </a:cubicBezTo>
                      <a:cubicBezTo>
                        <a:pt x="7298" y="741"/>
                        <a:pt x="7179" y="868"/>
                        <a:pt x="7034" y="868"/>
                      </a:cubicBezTo>
                      <a:cubicBezTo>
                        <a:pt x="7025" y="868"/>
                        <a:pt x="7015" y="867"/>
                        <a:pt x="7005" y="866"/>
                      </a:cubicBezTo>
                      <a:lnTo>
                        <a:pt x="305" y="598"/>
                      </a:lnTo>
                      <a:cubicBezTo>
                        <a:pt x="171" y="598"/>
                        <a:pt x="74" y="464"/>
                        <a:pt x="98" y="307"/>
                      </a:cubicBezTo>
                      <a:cubicBezTo>
                        <a:pt x="134" y="173"/>
                        <a:pt x="268" y="57"/>
                        <a:pt x="402" y="57"/>
                      </a:cubicBezTo>
                      <a:close/>
                      <a:moveTo>
                        <a:pt x="390" y="0"/>
                      </a:moveTo>
                      <a:cubicBezTo>
                        <a:pt x="214" y="0"/>
                        <a:pt x="72" y="145"/>
                        <a:pt x="37" y="307"/>
                      </a:cubicBezTo>
                      <a:cubicBezTo>
                        <a:pt x="0" y="501"/>
                        <a:pt x="116" y="653"/>
                        <a:pt x="287" y="653"/>
                      </a:cubicBezTo>
                      <a:lnTo>
                        <a:pt x="6987" y="944"/>
                      </a:lnTo>
                      <a:cubicBezTo>
                        <a:pt x="7181" y="944"/>
                        <a:pt x="7375" y="810"/>
                        <a:pt x="7393" y="616"/>
                      </a:cubicBezTo>
                      <a:cubicBezTo>
                        <a:pt x="7412" y="404"/>
                        <a:pt x="7278" y="251"/>
                        <a:pt x="7084" y="251"/>
                      </a:cubicBezTo>
                      <a:lnTo>
                        <a:pt x="421" y="2"/>
                      </a:lnTo>
                      <a:cubicBezTo>
                        <a:pt x="410" y="1"/>
                        <a:pt x="400" y="0"/>
                        <a:pt x="390"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9" name="Google Shape;2079;p47"/>
                <p:cNvSpPr/>
                <p:nvPr/>
              </p:nvSpPr>
              <p:spPr>
                <a:xfrm>
                  <a:off x="4600371" y="1637033"/>
                  <a:ext cx="950789" cy="204872"/>
                </a:xfrm>
                <a:custGeom>
                  <a:avLst/>
                  <a:gdLst/>
                  <a:ahLst/>
                  <a:cxnLst/>
                  <a:rect l="l" t="t" r="r" b="b"/>
                  <a:pathLst>
                    <a:path w="4562" h="983" extrusionOk="0">
                      <a:moveTo>
                        <a:pt x="352" y="1"/>
                      </a:moveTo>
                      <a:cubicBezTo>
                        <a:pt x="190" y="1"/>
                        <a:pt x="54" y="130"/>
                        <a:pt x="19" y="307"/>
                      </a:cubicBezTo>
                      <a:cubicBezTo>
                        <a:pt x="1" y="483"/>
                        <a:pt x="93" y="636"/>
                        <a:pt x="269" y="654"/>
                      </a:cubicBezTo>
                      <a:lnTo>
                        <a:pt x="4178" y="982"/>
                      </a:lnTo>
                      <a:cubicBezTo>
                        <a:pt x="4349" y="982"/>
                        <a:pt x="4506" y="848"/>
                        <a:pt x="4543" y="654"/>
                      </a:cubicBezTo>
                      <a:cubicBezTo>
                        <a:pt x="4561" y="483"/>
                        <a:pt x="4446" y="307"/>
                        <a:pt x="4275" y="289"/>
                      </a:cubicBezTo>
                      <a:lnTo>
                        <a:pt x="384" y="3"/>
                      </a:lnTo>
                      <a:cubicBezTo>
                        <a:pt x="374" y="1"/>
                        <a:pt x="363" y="1"/>
                        <a:pt x="35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0" name="Google Shape;2080;p47"/>
                <p:cNvSpPr/>
                <p:nvPr/>
              </p:nvSpPr>
              <p:spPr>
                <a:xfrm>
                  <a:off x="4599526" y="1628488"/>
                  <a:ext cx="967046" cy="221962"/>
                </a:xfrm>
                <a:custGeom>
                  <a:avLst/>
                  <a:gdLst/>
                  <a:ahLst/>
                  <a:cxnLst/>
                  <a:rect l="l" t="t" r="r" b="b"/>
                  <a:pathLst>
                    <a:path w="4640" h="1065" extrusionOk="0">
                      <a:moveTo>
                        <a:pt x="393" y="79"/>
                      </a:moveTo>
                      <a:cubicBezTo>
                        <a:pt x="404" y="79"/>
                        <a:pt x="415" y="79"/>
                        <a:pt x="425" y="80"/>
                      </a:cubicBezTo>
                      <a:lnTo>
                        <a:pt x="4316" y="372"/>
                      </a:lnTo>
                      <a:cubicBezTo>
                        <a:pt x="4468" y="390"/>
                        <a:pt x="4565" y="524"/>
                        <a:pt x="4547" y="695"/>
                      </a:cubicBezTo>
                      <a:cubicBezTo>
                        <a:pt x="4524" y="871"/>
                        <a:pt x="4371" y="986"/>
                        <a:pt x="4219" y="986"/>
                      </a:cubicBezTo>
                      <a:lnTo>
                        <a:pt x="310" y="658"/>
                      </a:lnTo>
                      <a:cubicBezTo>
                        <a:pt x="157" y="640"/>
                        <a:pt x="79" y="506"/>
                        <a:pt x="97" y="348"/>
                      </a:cubicBezTo>
                      <a:cubicBezTo>
                        <a:pt x="132" y="190"/>
                        <a:pt x="254" y="79"/>
                        <a:pt x="393" y="79"/>
                      </a:cubicBezTo>
                      <a:close/>
                      <a:moveTo>
                        <a:pt x="397" y="0"/>
                      </a:moveTo>
                      <a:cubicBezTo>
                        <a:pt x="230" y="0"/>
                        <a:pt x="59" y="152"/>
                        <a:pt x="42" y="348"/>
                      </a:cubicBezTo>
                      <a:cubicBezTo>
                        <a:pt x="0" y="543"/>
                        <a:pt x="116" y="718"/>
                        <a:pt x="310" y="737"/>
                      </a:cubicBezTo>
                      <a:lnTo>
                        <a:pt x="4200" y="1065"/>
                      </a:lnTo>
                      <a:cubicBezTo>
                        <a:pt x="4408" y="1065"/>
                        <a:pt x="4584" y="908"/>
                        <a:pt x="4621" y="695"/>
                      </a:cubicBezTo>
                      <a:cubicBezTo>
                        <a:pt x="4639" y="506"/>
                        <a:pt x="4505" y="312"/>
                        <a:pt x="4316" y="312"/>
                      </a:cubicBezTo>
                      <a:lnTo>
                        <a:pt x="425" y="2"/>
                      </a:lnTo>
                      <a:cubicBezTo>
                        <a:pt x="416" y="1"/>
                        <a:pt x="407" y="0"/>
                        <a:pt x="397"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1" name="Google Shape;2081;p47"/>
                <p:cNvSpPr/>
                <p:nvPr/>
              </p:nvSpPr>
              <p:spPr>
                <a:xfrm>
                  <a:off x="4371323" y="2900447"/>
                  <a:ext cx="994973" cy="258018"/>
                </a:xfrm>
                <a:custGeom>
                  <a:avLst/>
                  <a:gdLst/>
                  <a:ahLst/>
                  <a:cxnLst/>
                  <a:rect l="l" t="t" r="r" b="b"/>
                  <a:pathLst>
                    <a:path w="4774" h="1238" extrusionOk="0">
                      <a:moveTo>
                        <a:pt x="393" y="1"/>
                      </a:moveTo>
                      <a:cubicBezTo>
                        <a:pt x="229" y="1"/>
                        <a:pt x="76" y="130"/>
                        <a:pt x="37" y="312"/>
                      </a:cubicBezTo>
                      <a:cubicBezTo>
                        <a:pt x="0" y="525"/>
                        <a:pt x="116" y="696"/>
                        <a:pt x="291" y="714"/>
                      </a:cubicBezTo>
                      <a:lnTo>
                        <a:pt x="4353" y="1236"/>
                      </a:lnTo>
                      <a:cubicBezTo>
                        <a:pt x="4363" y="1237"/>
                        <a:pt x="4374" y="1238"/>
                        <a:pt x="4384" y="1238"/>
                      </a:cubicBezTo>
                      <a:cubicBezTo>
                        <a:pt x="4561" y="1238"/>
                        <a:pt x="4719" y="1092"/>
                        <a:pt x="4736" y="908"/>
                      </a:cubicBezTo>
                      <a:cubicBezTo>
                        <a:pt x="4773" y="696"/>
                        <a:pt x="4639" y="506"/>
                        <a:pt x="4468" y="483"/>
                      </a:cubicBezTo>
                      <a:lnTo>
                        <a:pt x="425" y="3"/>
                      </a:lnTo>
                      <a:cubicBezTo>
                        <a:pt x="414" y="2"/>
                        <a:pt x="404" y="1"/>
                        <a:pt x="39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2" name="Google Shape;2082;p47"/>
                <p:cNvSpPr/>
                <p:nvPr/>
              </p:nvSpPr>
              <p:spPr>
                <a:xfrm>
                  <a:off x="4371312" y="2892110"/>
                  <a:ext cx="1011230" cy="274066"/>
                </a:xfrm>
                <a:custGeom>
                  <a:avLst/>
                  <a:gdLst/>
                  <a:ahLst/>
                  <a:cxnLst/>
                  <a:rect l="l" t="t" r="r" b="b"/>
                  <a:pathLst>
                    <a:path w="4852" h="1315" extrusionOk="0">
                      <a:moveTo>
                        <a:pt x="404" y="81"/>
                      </a:moveTo>
                      <a:cubicBezTo>
                        <a:pt x="417" y="81"/>
                        <a:pt x="430" y="82"/>
                        <a:pt x="444" y="84"/>
                      </a:cubicBezTo>
                      <a:lnTo>
                        <a:pt x="4505" y="565"/>
                      </a:lnTo>
                      <a:cubicBezTo>
                        <a:pt x="4658" y="583"/>
                        <a:pt x="4773" y="754"/>
                        <a:pt x="4736" y="930"/>
                      </a:cubicBezTo>
                      <a:cubicBezTo>
                        <a:pt x="4719" y="1112"/>
                        <a:pt x="4580" y="1241"/>
                        <a:pt x="4437" y="1241"/>
                      </a:cubicBezTo>
                      <a:cubicBezTo>
                        <a:pt x="4427" y="1241"/>
                        <a:pt x="4418" y="1241"/>
                        <a:pt x="4408" y="1239"/>
                      </a:cubicBezTo>
                      <a:lnTo>
                        <a:pt x="328" y="717"/>
                      </a:lnTo>
                      <a:cubicBezTo>
                        <a:pt x="171" y="699"/>
                        <a:pt x="74" y="546"/>
                        <a:pt x="116" y="371"/>
                      </a:cubicBezTo>
                      <a:cubicBezTo>
                        <a:pt x="133" y="193"/>
                        <a:pt x="262" y="81"/>
                        <a:pt x="404" y="81"/>
                      </a:cubicBezTo>
                      <a:close/>
                      <a:moveTo>
                        <a:pt x="409" y="1"/>
                      </a:moveTo>
                      <a:cubicBezTo>
                        <a:pt x="234" y="1"/>
                        <a:pt x="71" y="159"/>
                        <a:pt x="37" y="352"/>
                      </a:cubicBezTo>
                      <a:cubicBezTo>
                        <a:pt x="0" y="583"/>
                        <a:pt x="134" y="777"/>
                        <a:pt x="328" y="796"/>
                      </a:cubicBezTo>
                      <a:lnTo>
                        <a:pt x="4390" y="1313"/>
                      </a:lnTo>
                      <a:cubicBezTo>
                        <a:pt x="4401" y="1314"/>
                        <a:pt x="4413" y="1315"/>
                        <a:pt x="4425" y="1315"/>
                      </a:cubicBezTo>
                      <a:cubicBezTo>
                        <a:pt x="4623" y="1315"/>
                        <a:pt x="4793" y="1167"/>
                        <a:pt x="4810" y="948"/>
                      </a:cubicBezTo>
                      <a:cubicBezTo>
                        <a:pt x="4852" y="717"/>
                        <a:pt x="4718" y="505"/>
                        <a:pt x="4505" y="486"/>
                      </a:cubicBezTo>
                      <a:lnTo>
                        <a:pt x="462" y="6"/>
                      </a:lnTo>
                      <a:cubicBezTo>
                        <a:pt x="444" y="2"/>
                        <a:pt x="426" y="1"/>
                        <a:pt x="409"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3" name="Google Shape;2083;p47"/>
                <p:cNvSpPr/>
                <p:nvPr/>
              </p:nvSpPr>
              <p:spPr>
                <a:xfrm>
                  <a:off x="4772730" y="677906"/>
                  <a:ext cx="1537269" cy="193618"/>
                </a:xfrm>
                <a:custGeom>
                  <a:avLst/>
                  <a:gdLst/>
                  <a:ahLst/>
                  <a:cxnLst/>
                  <a:rect l="l" t="t" r="r" b="b"/>
                  <a:pathLst>
                    <a:path w="7376" h="929" extrusionOk="0">
                      <a:moveTo>
                        <a:pt x="338" y="1"/>
                      </a:moveTo>
                      <a:cubicBezTo>
                        <a:pt x="194" y="1"/>
                        <a:pt x="54" y="129"/>
                        <a:pt x="19" y="289"/>
                      </a:cubicBezTo>
                      <a:cubicBezTo>
                        <a:pt x="1" y="446"/>
                        <a:pt x="98" y="598"/>
                        <a:pt x="250" y="598"/>
                      </a:cubicBezTo>
                      <a:lnTo>
                        <a:pt x="6987" y="927"/>
                      </a:lnTo>
                      <a:cubicBezTo>
                        <a:pt x="6999" y="928"/>
                        <a:pt x="7011" y="928"/>
                        <a:pt x="7023" y="928"/>
                      </a:cubicBezTo>
                      <a:cubicBezTo>
                        <a:pt x="7200" y="928"/>
                        <a:pt x="7335" y="799"/>
                        <a:pt x="7352" y="617"/>
                      </a:cubicBezTo>
                      <a:cubicBezTo>
                        <a:pt x="7375" y="446"/>
                        <a:pt x="7260" y="289"/>
                        <a:pt x="7066" y="289"/>
                      </a:cubicBezTo>
                      <a:lnTo>
                        <a:pt x="366" y="2"/>
                      </a:lnTo>
                      <a:cubicBezTo>
                        <a:pt x="357" y="1"/>
                        <a:pt x="347" y="1"/>
                        <a:pt x="33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4" name="Google Shape;2084;p47"/>
                <p:cNvSpPr/>
                <p:nvPr/>
              </p:nvSpPr>
              <p:spPr>
                <a:xfrm>
                  <a:off x="4771885" y="670195"/>
                  <a:ext cx="1553525" cy="209040"/>
                </a:xfrm>
                <a:custGeom>
                  <a:avLst/>
                  <a:gdLst/>
                  <a:ahLst/>
                  <a:cxnLst/>
                  <a:rect l="l" t="t" r="r" b="b"/>
                  <a:pathLst>
                    <a:path w="7454" h="1003" extrusionOk="0">
                      <a:moveTo>
                        <a:pt x="407" y="58"/>
                      </a:moveTo>
                      <a:lnTo>
                        <a:pt x="7107" y="367"/>
                      </a:lnTo>
                      <a:cubicBezTo>
                        <a:pt x="7259" y="367"/>
                        <a:pt x="7375" y="501"/>
                        <a:pt x="7356" y="654"/>
                      </a:cubicBezTo>
                      <a:cubicBezTo>
                        <a:pt x="7339" y="801"/>
                        <a:pt x="7220" y="928"/>
                        <a:pt x="7076" y="928"/>
                      </a:cubicBezTo>
                      <a:cubicBezTo>
                        <a:pt x="7066" y="928"/>
                        <a:pt x="7057" y="928"/>
                        <a:pt x="7047" y="927"/>
                      </a:cubicBezTo>
                      <a:lnTo>
                        <a:pt x="310" y="599"/>
                      </a:lnTo>
                      <a:cubicBezTo>
                        <a:pt x="157" y="599"/>
                        <a:pt x="60" y="483"/>
                        <a:pt x="97" y="326"/>
                      </a:cubicBezTo>
                      <a:cubicBezTo>
                        <a:pt x="116" y="173"/>
                        <a:pt x="255" y="58"/>
                        <a:pt x="407" y="58"/>
                      </a:cubicBezTo>
                      <a:close/>
                      <a:moveTo>
                        <a:pt x="372" y="0"/>
                      </a:moveTo>
                      <a:cubicBezTo>
                        <a:pt x="209" y="0"/>
                        <a:pt x="58" y="149"/>
                        <a:pt x="23" y="326"/>
                      </a:cubicBezTo>
                      <a:cubicBezTo>
                        <a:pt x="0" y="501"/>
                        <a:pt x="116" y="672"/>
                        <a:pt x="291" y="672"/>
                      </a:cubicBezTo>
                      <a:lnTo>
                        <a:pt x="7028" y="1001"/>
                      </a:lnTo>
                      <a:cubicBezTo>
                        <a:pt x="7040" y="1002"/>
                        <a:pt x="7052" y="1002"/>
                        <a:pt x="7063" y="1002"/>
                      </a:cubicBezTo>
                      <a:cubicBezTo>
                        <a:pt x="7260" y="1002"/>
                        <a:pt x="7417" y="855"/>
                        <a:pt x="7435" y="654"/>
                      </a:cubicBezTo>
                      <a:cubicBezTo>
                        <a:pt x="7453" y="465"/>
                        <a:pt x="7319" y="307"/>
                        <a:pt x="7125" y="289"/>
                      </a:cubicBezTo>
                      <a:lnTo>
                        <a:pt x="407" y="2"/>
                      </a:lnTo>
                      <a:cubicBezTo>
                        <a:pt x="395" y="1"/>
                        <a:pt x="384" y="0"/>
                        <a:pt x="372"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5" name="Google Shape;2085;p47"/>
                <p:cNvSpPr/>
                <p:nvPr/>
              </p:nvSpPr>
              <p:spPr>
                <a:xfrm>
                  <a:off x="4559938" y="1845032"/>
                  <a:ext cx="963294" cy="209874"/>
                </a:xfrm>
                <a:custGeom>
                  <a:avLst/>
                  <a:gdLst/>
                  <a:ahLst/>
                  <a:cxnLst/>
                  <a:rect l="l" t="t" r="r" b="b"/>
                  <a:pathLst>
                    <a:path w="4622" h="1007" extrusionOk="0">
                      <a:moveTo>
                        <a:pt x="371" y="1"/>
                      </a:moveTo>
                      <a:cubicBezTo>
                        <a:pt x="213" y="1"/>
                        <a:pt x="77" y="129"/>
                        <a:pt x="38" y="294"/>
                      </a:cubicBezTo>
                      <a:cubicBezTo>
                        <a:pt x="1" y="488"/>
                        <a:pt x="116" y="640"/>
                        <a:pt x="287" y="659"/>
                      </a:cubicBezTo>
                      <a:lnTo>
                        <a:pt x="4215" y="1005"/>
                      </a:lnTo>
                      <a:cubicBezTo>
                        <a:pt x="4226" y="1006"/>
                        <a:pt x="4236" y="1007"/>
                        <a:pt x="4247" y="1007"/>
                      </a:cubicBezTo>
                      <a:cubicBezTo>
                        <a:pt x="4411" y="1007"/>
                        <a:pt x="4563" y="878"/>
                        <a:pt x="4584" y="696"/>
                      </a:cubicBezTo>
                      <a:cubicBezTo>
                        <a:pt x="4621" y="506"/>
                        <a:pt x="4487" y="331"/>
                        <a:pt x="4312" y="331"/>
                      </a:cubicBezTo>
                      <a:lnTo>
                        <a:pt x="403" y="3"/>
                      </a:lnTo>
                      <a:cubicBezTo>
                        <a:pt x="392" y="1"/>
                        <a:pt x="382" y="1"/>
                        <a:pt x="37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6" name="Google Shape;2086;p47"/>
                <p:cNvSpPr/>
                <p:nvPr/>
              </p:nvSpPr>
              <p:spPr>
                <a:xfrm>
                  <a:off x="4559927" y="1837529"/>
                  <a:ext cx="978717" cy="225297"/>
                </a:xfrm>
                <a:custGeom>
                  <a:avLst/>
                  <a:gdLst/>
                  <a:ahLst/>
                  <a:cxnLst/>
                  <a:rect l="l" t="t" r="r" b="b"/>
                  <a:pathLst>
                    <a:path w="4696" h="1081" extrusionOk="0">
                      <a:moveTo>
                        <a:pt x="421" y="62"/>
                      </a:moveTo>
                      <a:lnTo>
                        <a:pt x="4349" y="408"/>
                      </a:lnTo>
                      <a:cubicBezTo>
                        <a:pt x="4506" y="408"/>
                        <a:pt x="4621" y="561"/>
                        <a:pt x="4580" y="732"/>
                      </a:cubicBezTo>
                      <a:cubicBezTo>
                        <a:pt x="4563" y="895"/>
                        <a:pt x="4446" y="1006"/>
                        <a:pt x="4288" y="1006"/>
                      </a:cubicBezTo>
                      <a:cubicBezTo>
                        <a:pt x="4276" y="1006"/>
                        <a:pt x="4264" y="1006"/>
                        <a:pt x="4252" y="1004"/>
                      </a:cubicBezTo>
                      <a:lnTo>
                        <a:pt x="324" y="658"/>
                      </a:lnTo>
                      <a:cubicBezTo>
                        <a:pt x="172" y="658"/>
                        <a:pt x="75" y="501"/>
                        <a:pt x="116" y="348"/>
                      </a:cubicBezTo>
                      <a:cubicBezTo>
                        <a:pt x="135" y="177"/>
                        <a:pt x="287" y="62"/>
                        <a:pt x="421" y="62"/>
                      </a:cubicBezTo>
                      <a:close/>
                      <a:moveTo>
                        <a:pt x="411" y="0"/>
                      </a:moveTo>
                      <a:cubicBezTo>
                        <a:pt x="248" y="0"/>
                        <a:pt x="73" y="146"/>
                        <a:pt x="38" y="330"/>
                      </a:cubicBezTo>
                      <a:cubicBezTo>
                        <a:pt x="1" y="542"/>
                        <a:pt x="135" y="713"/>
                        <a:pt x="306" y="732"/>
                      </a:cubicBezTo>
                      <a:lnTo>
                        <a:pt x="4252" y="1078"/>
                      </a:lnTo>
                      <a:cubicBezTo>
                        <a:pt x="4265" y="1080"/>
                        <a:pt x="4277" y="1080"/>
                        <a:pt x="4290" y="1080"/>
                      </a:cubicBezTo>
                      <a:cubicBezTo>
                        <a:pt x="4471" y="1080"/>
                        <a:pt x="4641" y="930"/>
                        <a:pt x="4658" y="732"/>
                      </a:cubicBezTo>
                      <a:cubicBezTo>
                        <a:pt x="4695" y="524"/>
                        <a:pt x="4561" y="348"/>
                        <a:pt x="4349" y="330"/>
                      </a:cubicBezTo>
                      <a:lnTo>
                        <a:pt x="440" y="2"/>
                      </a:lnTo>
                      <a:cubicBezTo>
                        <a:pt x="430" y="1"/>
                        <a:pt x="421" y="0"/>
                        <a:pt x="41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7" name="Google Shape;2087;p47"/>
                <p:cNvSpPr/>
                <p:nvPr/>
              </p:nvSpPr>
              <p:spPr>
                <a:xfrm>
                  <a:off x="4330890" y="3125744"/>
                  <a:ext cx="1003518" cy="270523"/>
                </a:xfrm>
                <a:custGeom>
                  <a:avLst/>
                  <a:gdLst/>
                  <a:ahLst/>
                  <a:cxnLst/>
                  <a:rect l="l" t="t" r="r" b="b"/>
                  <a:pathLst>
                    <a:path w="4815" h="1298" extrusionOk="0">
                      <a:moveTo>
                        <a:pt x="387" y="1"/>
                      </a:moveTo>
                      <a:cubicBezTo>
                        <a:pt x="212" y="1"/>
                        <a:pt x="76" y="149"/>
                        <a:pt x="42" y="326"/>
                      </a:cubicBezTo>
                      <a:cubicBezTo>
                        <a:pt x="0" y="539"/>
                        <a:pt x="116" y="714"/>
                        <a:pt x="291" y="751"/>
                      </a:cubicBezTo>
                      <a:lnTo>
                        <a:pt x="4390" y="1292"/>
                      </a:lnTo>
                      <a:cubicBezTo>
                        <a:pt x="4407" y="1296"/>
                        <a:pt x="4425" y="1298"/>
                        <a:pt x="4443" y="1298"/>
                      </a:cubicBezTo>
                      <a:cubicBezTo>
                        <a:pt x="4598" y="1298"/>
                        <a:pt x="4740" y="1155"/>
                        <a:pt x="4778" y="964"/>
                      </a:cubicBezTo>
                      <a:cubicBezTo>
                        <a:pt x="4815" y="751"/>
                        <a:pt x="4681" y="557"/>
                        <a:pt x="4487" y="539"/>
                      </a:cubicBezTo>
                      <a:lnTo>
                        <a:pt x="425" y="3"/>
                      </a:lnTo>
                      <a:cubicBezTo>
                        <a:pt x="412" y="1"/>
                        <a:pt x="400" y="1"/>
                        <a:pt x="38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8" name="Google Shape;2088;p47"/>
                <p:cNvSpPr/>
                <p:nvPr/>
              </p:nvSpPr>
              <p:spPr>
                <a:xfrm>
                  <a:off x="4330879" y="3117199"/>
                  <a:ext cx="1018941" cy="286779"/>
                </a:xfrm>
                <a:custGeom>
                  <a:avLst/>
                  <a:gdLst/>
                  <a:ahLst/>
                  <a:cxnLst/>
                  <a:rect l="l" t="t" r="r" b="b"/>
                  <a:pathLst>
                    <a:path w="4889" h="1376" extrusionOk="0">
                      <a:moveTo>
                        <a:pt x="412" y="97"/>
                      </a:moveTo>
                      <a:cubicBezTo>
                        <a:pt x="422" y="97"/>
                        <a:pt x="433" y="98"/>
                        <a:pt x="444" y="99"/>
                      </a:cubicBezTo>
                      <a:lnTo>
                        <a:pt x="4524" y="621"/>
                      </a:lnTo>
                      <a:cubicBezTo>
                        <a:pt x="4699" y="640"/>
                        <a:pt x="4796" y="811"/>
                        <a:pt x="4773" y="1005"/>
                      </a:cubicBezTo>
                      <a:cubicBezTo>
                        <a:pt x="4756" y="1163"/>
                        <a:pt x="4624" y="1294"/>
                        <a:pt x="4465" y="1294"/>
                      </a:cubicBezTo>
                      <a:cubicBezTo>
                        <a:pt x="4452" y="1294"/>
                        <a:pt x="4440" y="1293"/>
                        <a:pt x="4427" y="1291"/>
                      </a:cubicBezTo>
                      <a:lnTo>
                        <a:pt x="328" y="737"/>
                      </a:lnTo>
                      <a:cubicBezTo>
                        <a:pt x="176" y="714"/>
                        <a:pt x="79" y="561"/>
                        <a:pt x="116" y="390"/>
                      </a:cubicBezTo>
                      <a:cubicBezTo>
                        <a:pt x="133" y="210"/>
                        <a:pt x="270" y="97"/>
                        <a:pt x="412" y="97"/>
                      </a:cubicBezTo>
                      <a:close/>
                      <a:moveTo>
                        <a:pt x="430" y="1"/>
                      </a:moveTo>
                      <a:cubicBezTo>
                        <a:pt x="248" y="1"/>
                        <a:pt x="76" y="149"/>
                        <a:pt x="37" y="367"/>
                      </a:cubicBezTo>
                      <a:cubicBezTo>
                        <a:pt x="0" y="598"/>
                        <a:pt x="116" y="792"/>
                        <a:pt x="310" y="829"/>
                      </a:cubicBezTo>
                      <a:lnTo>
                        <a:pt x="4408" y="1370"/>
                      </a:lnTo>
                      <a:cubicBezTo>
                        <a:pt x="4428" y="1373"/>
                        <a:pt x="4447" y="1375"/>
                        <a:pt x="4466" y="1375"/>
                      </a:cubicBezTo>
                      <a:cubicBezTo>
                        <a:pt x="4655" y="1375"/>
                        <a:pt x="4818" y="1215"/>
                        <a:pt x="4852" y="1005"/>
                      </a:cubicBezTo>
                      <a:cubicBezTo>
                        <a:pt x="4889" y="774"/>
                        <a:pt x="4736" y="561"/>
                        <a:pt x="4542" y="543"/>
                      </a:cubicBezTo>
                      <a:lnTo>
                        <a:pt x="462" y="2"/>
                      </a:lnTo>
                      <a:cubicBezTo>
                        <a:pt x="452" y="1"/>
                        <a:pt x="441" y="1"/>
                        <a:pt x="430"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9" name="Google Shape;2089;p47"/>
                <p:cNvSpPr/>
                <p:nvPr/>
              </p:nvSpPr>
              <p:spPr>
                <a:xfrm>
                  <a:off x="4728546" y="919043"/>
                  <a:ext cx="1552483" cy="213000"/>
                </a:xfrm>
                <a:custGeom>
                  <a:avLst/>
                  <a:gdLst/>
                  <a:ahLst/>
                  <a:cxnLst/>
                  <a:rect l="l" t="t" r="r" b="b"/>
                  <a:pathLst>
                    <a:path w="7449" h="1022" extrusionOk="0">
                      <a:moveTo>
                        <a:pt x="365" y="1"/>
                      </a:moveTo>
                      <a:cubicBezTo>
                        <a:pt x="213" y="1"/>
                        <a:pt x="56" y="135"/>
                        <a:pt x="19" y="310"/>
                      </a:cubicBezTo>
                      <a:cubicBezTo>
                        <a:pt x="0" y="481"/>
                        <a:pt x="97" y="615"/>
                        <a:pt x="268" y="634"/>
                      </a:cubicBezTo>
                      <a:lnTo>
                        <a:pt x="7065" y="1022"/>
                      </a:lnTo>
                      <a:cubicBezTo>
                        <a:pt x="7241" y="1022"/>
                        <a:pt x="7412" y="888"/>
                        <a:pt x="7430" y="712"/>
                      </a:cubicBezTo>
                      <a:cubicBezTo>
                        <a:pt x="7449" y="518"/>
                        <a:pt x="7315" y="366"/>
                        <a:pt x="7144" y="366"/>
                      </a:cubicBezTo>
                      <a:lnTo>
                        <a:pt x="365"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0" name="Google Shape;2090;p47"/>
                <p:cNvSpPr/>
                <p:nvPr/>
              </p:nvSpPr>
              <p:spPr>
                <a:xfrm>
                  <a:off x="4728535" y="914875"/>
                  <a:ext cx="1568948" cy="224880"/>
                </a:xfrm>
                <a:custGeom>
                  <a:avLst/>
                  <a:gdLst/>
                  <a:ahLst/>
                  <a:cxnLst/>
                  <a:rect l="l" t="t" r="r" b="b"/>
                  <a:pathLst>
                    <a:path w="7528" h="1079" extrusionOk="0">
                      <a:moveTo>
                        <a:pt x="402" y="58"/>
                      </a:moveTo>
                      <a:lnTo>
                        <a:pt x="7181" y="423"/>
                      </a:lnTo>
                      <a:cubicBezTo>
                        <a:pt x="7333" y="423"/>
                        <a:pt x="7449" y="561"/>
                        <a:pt x="7430" y="732"/>
                      </a:cubicBezTo>
                      <a:cubicBezTo>
                        <a:pt x="7412" y="885"/>
                        <a:pt x="7255" y="1000"/>
                        <a:pt x="7102" y="1000"/>
                      </a:cubicBezTo>
                      <a:lnTo>
                        <a:pt x="305" y="617"/>
                      </a:lnTo>
                      <a:cubicBezTo>
                        <a:pt x="153" y="598"/>
                        <a:pt x="74" y="483"/>
                        <a:pt x="93" y="330"/>
                      </a:cubicBezTo>
                      <a:cubicBezTo>
                        <a:pt x="116" y="173"/>
                        <a:pt x="250" y="58"/>
                        <a:pt x="402" y="58"/>
                      </a:cubicBezTo>
                      <a:close/>
                      <a:moveTo>
                        <a:pt x="390" y="1"/>
                      </a:moveTo>
                      <a:cubicBezTo>
                        <a:pt x="213" y="1"/>
                        <a:pt x="55" y="147"/>
                        <a:pt x="37" y="330"/>
                      </a:cubicBezTo>
                      <a:cubicBezTo>
                        <a:pt x="0" y="501"/>
                        <a:pt x="116" y="677"/>
                        <a:pt x="287" y="677"/>
                      </a:cubicBezTo>
                      <a:lnTo>
                        <a:pt x="7102" y="1079"/>
                      </a:lnTo>
                      <a:cubicBezTo>
                        <a:pt x="7296" y="1079"/>
                        <a:pt x="7467" y="926"/>
                        <a:pt x="7509" y="732"/>
                      </a:cubicBezTo>
                      <a:cubicBezTo>
                        <a:pt x="7527" y="520"/>
                        <a:pt x="7370" y="349"/>
                        <a:pt x="7181" y="349"/>
                      </a:cubicBezTo>
                      <a:lnTo>
                        <a:pt x="421" y="2"/>
                      </a:lnTo>
                      <a:cubicBezTo>
                        <a:pt x="410" y="1"/>
                        <a:pt x="400" y="1"/>
                        <a:pt x="390"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1" name="Google Shape;2091;p47"/>
                <p:cNvSpPr/>
                <p:nvPr/>
              </p:nvSpPr>
              <p:spPr>
                <a:xfrm>
                  <a:off x="4511795" y="2109928"/>
                  <a:ext cx="971005" cy="226130"/>
                </a:xfrm>
                <a:custGeom>
                  <a:avLst/>
                  <a:gdLst/>
                  <a:ahLst/>
                  <a:cxnLst/>
                  <a:rect l="l" t="t" r="r" b="b"/>
                  <a:pathLst>
                    <a:path w="4659" h="1085" extrusionOk="0">
                      <a:moveTo>
                        <a:pt x="375" y="1"/>
                      </a:moveTo>
                      <a:cubicBezTo>
                        <a:pt x="216" y="1"/>
                        <a:pt x="77" y="150"/>
                        <a:pt x="38" y="312"/>
                      </a:cubicBezTo>
                      <a:cubicBezTo>
                        <a:pt x="1" y="506"/>
                        <a:pt x="116" y="677"/>
                        <a:pt x="287" y="695"/>
                      </a:cubicBezTo>
                      <a:lnTo>
                        <a:pt x="4256" y="1083"/>
                      </a:lnTo>
                      <a:cubicBezTo>
                        <a:pt x="4266" y="1084"/>
                        <a:pt x="4275" y="1085"/>
                        <a:pt x="4285" y="1085"/>
                      </a:cubicBezTo>
                      <a:cubicBezTo>
                        <a:pt x="4446" y="1085"/>
                        <a:pt x="4604" y="939"/>
                        <a:pt x="4621" y="755"/>
                      </a:cubicBezTo>
                      <a:cubicBezTo>
                        <a:pt x="4658" y="561"/>
                        <a:pt x="4543" y="390"/>
                        <a:pt x="4353" y="372"/>
                      </a:cubicBezTo>
                      <a:lnTo>
                        <a:pt x="403" y="2"/>
                      </a:lnTo>
                      <a:cubicBezTo>
                        <a:pt x="394" y="1"/>
                        <a:pt x="384" y="1"/>
                        <a:pt x="37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2" name="Google Shape;2092;p47"/>
                <p:cNvSpPr/>
                <p:nvPr/>
              </p:nvSpPr>
              <p:spPr>
                <a:xfrm>
                  <a:off x="4511783" y="2102216"/>
                  <a:ext cx="987262" cy="241553"/>
                </a:xfrm>
                <a:custGeom>
                  <a:avLst/>
                  <a:gdLst/>
                  <a:ahLst/>
                  <a:cxnLst/>
                  <a:rect l="l" t="t" r="r" b="b"/>
                  <a:pathLst>
                    <a:path w="4737" h="1159" extrusionOk="0">
                      <a:moveTo>
                        <a:pt x="411" y="79"/>
                      </a:moveTo>
                      <a:cubicBezTo>
                        <a:pt x="421" y="79"/>
                        <a:pt x="430" y="80"/>
                        <a:pt x="440" y="81"/>
                      </a:cubicBezTo>
                      <a:lnTo>
                        <a:pt x="4390" y="446"/>
                      </a:lnTo>
                      <a:cubicBezTo>
                        <a:pt x="4543" y="464"/>
                        <a:pt x="4658" y="617"/>
                        <a:pt x="4640" y="792"/>
                      </a:cubicBezTo>
                      <a:cubicBezTo>
                        <a:pt x="4601" y="951"/>
                        <a:pt x="4484" y="1081"/>
                        <a:pt x="4330" y="1081"/>
                      </a:cubicBezTo>
                      <a:cubicBezTo>
                        <a:pt x="4318" y="1081"/>
                        <a:pt x="4306" y="1081"/>
                        <a:pt x="4293" y="1079"/>
                      </a:cubicBezTo>
                      <a:lnTo>
                        <a:pt x="324" y="695"/>
                      </a:lnTo>
                      <a:cubicBezTo>
                        <a:pt x="172" y="677"/>
                        <a:pt x="75" y="524"/>
                        <a:pt x="116" y="349"/>
                      </a:cubicBezTo>
                      <a:cubicBezTo>
                        <a:pt x="134" y="206"/>
                        <a:pt x="269" y="79"/>
                        <a:pt x="411" y="79"/>
                      </a:cubicBezTo>
                      <a:close/>
                      <a:moveTo>
                        <a:pt x="411" y="1"/>
                      </a:moveTo>
                      <a:cubicBezTo>
                        <a:pt x="248" y="1"/>
                        <a:pt x="73" y="148"/>
                        <a:pt x="38" y="349"/>
                      </a:cubicBezTo>
                      <a:cubicBezTo>
                        <a:pt x="1" y="561"/>
                        <a:pt x="135" y="755"/>
                        <a:pt x="324" y="774"/>
                      </a:cubicBezTo>
                      <a:lnTo>
                        <a:pt x="4293" y="1157"/>
                      </a:lnTo>
                      <a:cubicBezTo>
                        <a:pt x="4304" y="1158"/>
                        <a:pt x="4314" y="1159"/>
                        <a:pt x="4325" y="1159"/>
                      </a:cubicBezTo>
                      <a:cubicBezTo>
                        <a:pt x="4504" y="1159"/>
                        <a:pt x="4678" y="1011"/>
                        <a:pt x="4695" y="792"/>
                      </a:cubicBezTo>
                      <a:cubicBezTo>
                        <a:pt x="4737" y="580"/>
                        <a:pt x="4598" y="386"/>
                        <a:pt x="4409" y="367"/>
                      </a:cubicBezTo>
                      <a:lnTo>
                        <a:pt x="440" y="2"/>
                      </a:lnTo>
                      <a:cubicBezTo>
                        <a:pt x="430" y="1"/>
                        <a:pt x="421" y="1"/>
                        <a:pt x="411"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3" name="Google Shape;2093;p47"/>
                <p:cNvSpPr/>
                <p:nvPr/>
              </p:nvSpPr>
              <p:spPr>
                <a:xfrm>
                  <a:off x="4278787" y="3422527"/>
                  <a:ext cx="1011438" cy="281985"/>
                </a:xfrm>
                <a:custGeom>
                  <a:avLst/>
                  <a:gdLst/>
                  <a:ahLst/>
                  <a:cxnLst/>
                  <a:rect l="l" t="t" r="r" b="b"/>
                  <a:pathLst>
                    <a:path w="4853" h="1353" extrusionOk="0">
                      <a:moveTo>
                        <a:pt x="390" y="0"/>
                      </a:moveTo>
                      <a:cubicBezTo>
                        <a:pt x="213" y="0"/>
                        <a:pt x="77" y="131"/>
                        <a:pt x="42" y="330"/>
                      </a:cubicBezTo>
                      <a:cubicBezTo>
                        <a:pt x="1" y="543"/>
                        <a:pt x="116" y="732"/>
                        <a:pt x="292" y="751"/>
                      </a:cubicBezTo>
                      <a:lnTo>
                        <a:pt x="4432" y="1351"/>
                      </a:lnTo>
                      <a:cubicBezTo>
                        <a:pt x="4442" y="1352"/>
                        <a:pt x="4453" y="1353"/>
                        <a:pt x="4463" y="1353"/>
                      </a:cubicBezTo>
                      <a:cubicBezTo>
                        <a:pt x="4626" y="1353"/>
                        <a:pt x="4798" y="1222"/>
                        <a:pt x="4815" y="1005"/>
                      </a:cubicBezTo>
                      <a:cubicBezTo>
                        <a:pt x="4852" y="792"/>
                        <a:pt x="4718" y="598"/>
                        <a:pt x="4547" y="580"/>
                      </a:cubicBezTo>
                      <a:lnTo>
                        <a:pt x="426" y="2"/>
                      </a:lnTo>
                      <a:cubicBezTo>
                        <a:pt x="414" y="1"/>
                        <a:pt x="402" y="0"/>
                        <a:pt x="39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4" name="Google Shape;2094;p47"/>
                <p:cNvSpPr/>
                <p:nvPr/>
              </p:nvSpPr>
              <p:spPr>
                <a:xfrm>
                  <a:off x="4278775" y="3413774"/>
                  <a:ext cx="1027694" cy="299284"/>
                </a:xfrm>
                <a:custGeom>
                  <a:avLst/>
                  <a:gdLst/>
                  <a:ahLst/>
                  <a:cxnLst/>
                  <a:rect l="l" t="t" r="r" b="b"/>
                  <a:pathLst>
                    <a:path w="4931" h="1436" extrusionOk="0">
                      <a:moveTo>
                        <a:pt x="415" y="79"/>
                      </a:moveTo>
                      <a:cubicBezTo>
                        <a:pt x="425" y="79"/>
                        <a:pt x="434" y="80"/>
                        <a:pt x="444" y="81"/>
                      </a:cubicBezTo>
                      <a:lnTo>
                        <a:pt x="4561" y="659"/>
                      </a:lnTo>
                      <a:cubicBezTo>
                        <a:pt x="4737" y="677"/>
                        <a:pt x="4852" y="853"/>
                        <a:pt x="4815" y="1047"/>
                      </a:cubicBezTo>
                      <a:cubicBezTo>
                        <a:pt x="4794" y="1224"/>
                        <a:pt x="4658" y="1353"/>
                        <a:pt x="4500" y="1353"/>
                      </a:cubicBezTo>
                      <a:cubicBezTo>
                        <a:pt x="4490" y="1353"/>
                        <a:pt x="4479" y="1353"/>
                        <a:pt x="4469" y="1352"/>
                      </a:cubicBezTo>
                      <a:lnTo>
                        <a:pt x="329" y="756"/>
                      </a:lnTo>
                      <a:cubicBezTo>
                        <a:pt x="172" y="719"/>
                        <a:pt x="79" y="562"/>
                        <a:pt x="116" y="372"/>
                      </a:cubicBezTo>
                      <a:cubicBezTo>
                        <a:pt x="133" y="207"/>
                        <a:pt x="269" y="79"/>
                        <a:pt x="415" y="79"/>
                      </a:cubicBezTo>
                      <a:close/>
                      <a:moveTo>
                        <a:pt x="405" y="1"/>
                      </a:moveTo>
                      <a:cubicBezTo>
                        <a:pt x="232" y="1"/>
                        <a:pt x="75" y="164"/>
                        <a:pt x="38" y="372"/>
                      </a:cubicBezTo>
                      <a:cubicBezTo>
                        <a:pt x="1" y="603"/>
                        <a:pt x="116" y="816"/>
                        <a:pt x="310" y="834"/>
                      </a:cubicBezTo>
                      <a:lnTo>
                        <a:pt x="4446" y="1430"/>
                      </a:lnTo>
                      <a:cubicBezTo>
                        <a:pt x="4465" y="1434"/>
                        <a:pt x="4485" y="1435"/>
                        <a:pt x="4504" y="1435"/>
                      </a:cubicBezTo>
                      <a:cubicBezTo>
                        <a:pt x="4693" y="1435"/>
                        <a:pt x="4856" y="1275"/>
                        <a:pt x="4889" y="1065"/>
                      </a:cubicBezTo>
                      <a:cubicBezTo>
                        <a:pt x="4931" y="816"/>
                        <a:pt x="4792" y="603"/>
                        <a:pt x="4584" y="562"/>
                      </a:cubicBezTo>
                      <a:lnTo>
                        <a:pt x="463" y="7"/>
                      </a:lnTo>
                      <a:cubicBezTo>
                        <a:pt x="443" y="3"/>
                        <a:pt x="424" y="1"/>
                        <a:pt x="405"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5" name="Google Shape;2095;p47"/>
                <p:cNvSpPr/>
                <p:nvPr/>
              </p:nvSpPr>
              <p:spPr>
                <a:xfrm>
                  <a:off x="4691865" y="1103490"/>
                  <a:ext cx="1565197" cy="221545"/>
                </a:xfrm>
                <a:custGeom>
                  <a:avLst/>
                  <a:gdLst/>
                  <a:ahLst/>
                  <a:cxnLst/>
                  <a:rect l="l" t="t" r="r" b="b"/>
                  <a:pathLst>
                    <a:path w="7510" h="1063" extrusionOk="0">
                      <a:moveTo>
                        <a:pt x="354" y="0"/>
                      </a:moveTo>
                      <a:cubicBezTo>
                        <a:pt x="210" y="0"/>
                        <a:pt x="77" y="131"/>
                        <a:pt x="42" y="289"/>
                      </a:cubicBezTo>
                      <a:cubicBezTo>
                        <a:pt x="1" y="465"/>
                        <a:pt x="116" y="617"/>
                        <a:pt x="292" y="617"/>
                      </a:cubicBezTo>
                      <a:lnTo>
                        <a:pt x="7126" y="1061"/>
                      </a:lnTo>
                      <a:cubicBezTo>
                        <a:pt x="7135" y="1062"/>
                        <a:pt x="7145" y="1062"/>
                        <a:pt x="7155" y="1062"/>
                      </a:cubicBezTo>
                      <a:cubicBezTo>
                        <a:pt x="7320" y="1062"/>
                        <a:pt x="7473" y="917"/>
                        <a:pt x="7491" y="751"/>
                      </a:cubicBezTo>
                      <a:cubicBezTo>
                        <a:pt x="7509" y="557"/>
                        <a:pt x="7375" y="405"/>
                        <a:pt x="7204" y="405"/>
                      </a:cubicBezTo>
                      <a:lnTo>
                        <a:pt x="389" y="3"/>
                      </a:lnTo>
                      <a:cubicBezTo>
                        <a:pt x="377" y="1"/>
                        <a:pt x="366" y="0"/>
                        <a:pt x="35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6" name="Google Shape;2096;p47"/>
                <p:cNvSpPr/>
                <p:nvPr/>
              </p:nvSpPr>
              <p:spPr>
                <a:xfrm>
                  <a:off x="4695814" y="1094945"/>
                  <a:ext cx="1577493" cy="237802"/>
                </a:xfrm>
                <a:custGeom>
                  <a:avLst/>
                  <a:gdLst/>
                  <a:ahLst/>
                  <a:cxnLst/>
                  <a:rect l="l" t="t" r="r" b="b"/>
                  <a:pathLst>
                    <a:path w="7569" h="1141" extrusionOk="0">
                      <a:moveTo>
                        <a:pt x="374" y="79"/>
                      </a:moveTo>
                      <a:cubicBezTo>
                        <a:pt x="385" y="79"/>
                        <a:pt x="396" y="79"/>
                        <a:pt x="407" y="81"/>
                      </a:cubicBezTo>
                      <a:lnTo>
                        <a:pt x="7222" y="464"/>
                      </a:lnTo>
                      <a:cubicBezTo>
                        <a:pt x="7375" y="483"/>
                        <a:pt x="7490" y="621"/>
                        <a:pt x="7472" y="792"/>
                      </a:cubicBezTo>
                      <a:cubicBezTo>
                        <a:pt x="7455" y="933"/>
                        <a:pt x="7339" y="1063"/>
                        <a:pt x="7182" y="1063"/>
                      </a:cubicBezTo>
                      <a:cubicBezTo>
                        <a:pt x="7169" y="1063"/>
                        <a:pt x="7157" y="1062"/>
                        <a:pt x="7144" y="1060"/>
                      </a:cubicBezTo>
                      <a:lnTo>
                        <a:pt x="310" y="640"/>
                      </a:lnTo>
                      <a:cubicBezTo>
                        <a:pt x="157" y="621"/>
                        <a:pt x="60" y="483"/>
                        <a:pt x="97" y="330"/>
                      </a:cubicBezTo>
                      <a:cubicBezTo>
                        <a:pt x="115" y="189"/>
                        <a:pt x="231" y="79"/>
                        <a:pt x="374" y="79"/>
                      </a:cubicBezTo>
                      <a:close/>
                      <a:moveTo>
                        <a:pt x="394" y="1"/>
                      </a:moveTo>
                      <a:cubicBezTo>
                        <a:pt x="213" y="1"/>
                        <a:pt x="58" y="147"/>
                        <a:pt x="19" y="330"/>
                      </a:cubicBezTo>
                      <a:cubicBezTo>
                        <a:pt x="0" y="524"/>
                        <a:pt x="116" y="695"/>
                        <a:pt x="291" y="695"/>
                      </a:cubicBezTo>
                      <a:lnTo>
                        <a:pt x="7144" y="1139"/>
                      </a:lnTo>
                      <a:cubicBezTo>
                        <a:pt x="7153" y="1140"/>
                        <a:pt x="7163" y="1140"/>
                        <a:pt x="7173" y="1140"/>
                      </a:cubicBezTo>
                      <a:cubicBezTo>
                        <a:pt x="7356" y="1140"/>
                        <a:pt x="7528" y="977"/>
                        <a:pt x="7550" y="792"/>
                      </a:cubicBezTo>
                      <a:cubicBezTo>
                        <a:pt x="7569" y="580"/>
                        <a:pt x="7435" y="409"/>
                        <a:pt x="7222" y="409"/>
                      </a:cubicBezTo>
                      <a:lnTo>
                        <a:pt x="425" y="2"/>
                      </a:lnTo>
                      <a:cubicBezTo>
                        <a:pt x="415" y="1"/>
                        <a:pt x="404" y="1"/>
                        <a:pt x="394"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7" name="Google Shape;2097;p47"/>
                <p:cNvSpPr/>
                <p:nvPr/>
              </p:nvSpPr>
              <p:spPr>
                <a:xfrm>
                  <a:off x="4475322" y="2311257"/>
                  <a:ext cx="979550" cy="233008"/>
                </a:xfrm>
                <a:custGeom>
                  <a:avLst/>
                  <a:gdLst/>
                  <a:ahLst/>
                  <a:cxnLst/>
                  <a:rect l="l" t="t" r="r" b="b"/>
                  <a:pathLst>
                    <a:path w="4700" h="1118" extrusionOk="0">
                      <a:moveTo>
                        <a:pt x="378" y="0"/>
                      </a:moveTo>
                      <a:cubicBezTo>
                        <a:pt x="233" y="0"/>
                        <a:pt x="76" y="129"/>
                        <a:pt x="42" y="307"/>
                      </a:cubicBezTo>
                      <a:cubicBezTo>
                        <a:pt x="0" y="501"/>
                        <a:pt x="116" y="677"/>
                        <a:pt x="291" y="695"/>
                      </a:cubicBezTo>
                      <a:lnTo>
                        <a:pt x="4274" y="1115"/>
                      </a:lnTo>
                      <a:cubicBezTo>
                        <a:pt x="4287" y="1117"/>
                        <a:pt x="4300" y="1118"/>
                        <a:pt x="4312" y="1118"/>
                      </a:cubicBezTo>
                      <a:cubicBezTo>
                        <a:pt x="4491" y="1118"/>
                        <a:pt x="4645" y="969"/>
                        <a:pt x="4662" y="792"/>
                      </a:cubicBezTo>
                      <a:cubicBezTo>
                        <a:pt x="4699" y="598"/>
                        <a:pt x="4565" y="422"/>
                        <a:pt x="4390" y="404"/>
                      </a:cubicBezTo>
                      <a:lnTo>
                        <a:pt x="407" y="2"/>
                      </a:lnTo>
                      <a:cubicBezTo>
                        <a:pt x="397" y="1"/>
                        <a:pt x="388" y="0"/>
                        <a:pt x="37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8" name="Google Shape;2098;p47"/>
                <p:cNvSpPr/>
                <p:nvPr/>
              </p:nvSpPr>
              <p:spPr>
                <a:xfrm>
                  <a:off x="4475311" y="2302503"/>
                  <a:ext cx="994973" cy="250306"/>
                </a:xfrm>
                <a:custGeom>
                  <a:avLst/>
                  <a:gdLst/>
                  <a:ahLst/>
                  <a:cxnLst/>
                  <a:rect l="l" t="t" r="r" b="b"/>
                  <a:pathLst>
                    <a:path w="4774" h="1201" extrusionOk="0">
                      <a:moveTo>
                        <a:pt x="415" y="79"/>
                      </a:moveTo>
                      <a:cubicBezTo>
                        <a:pt x="425" y="79"/>
                        <a:pt x="434" y="80"/>
                        <a:pt x="444" y="81"/>
                      </a:cubicBezTo>
                      <a:lnTo>
                        <a:pt x="4427" y="487"/>
                      </a:lnTo>
                      <a:cubicBezTo>
                        <a:pt x="4584" y="506"/>
                        <a:pt x="4681" y="658"/>
                        <a:pt x="4658" y="834"/>
                      </a:cubicBezTo>
                      <a:cubicBezTo>
                        <a:pt x="4640" y="994"/>
                        <a:pt x="4505" y="1122"/>
                        <a:pt x="4363" y="1122"/>
                      </a:cubicBezTo>
                      <a:cubicBezTo>
                        <a:pt x="4353" y="1122"/>
                        <a:pt x="4344" y="1122"/>
                        <a:pt x="4334" y="1121"/>
                      </a:cubicBezTo>
                      <a:lnTo>
                        <a:pt x="328" y="695"/>
                      </a:lnTo>
                      <a:cubicBezTo>
                        <a:pt x="176" y="677"/>
                        <a:pt x="79" y="524"/>
                        <a:pt x="116" y="349"/>
                      </a:cubicBezTo>
                      <a:cubicBezTo>
                        <a:pt x="150" y="206"/>
                        <a:pt x="274" y="79"/>
                        <a:pt x="415" y="79"/>
                      </a:cubicBezTo>
                      <a:close/>
                      <a:moveTo>
                        <a:pt x="431" y="1"/>
                      </a:moveTo>
                      <a:cubicBezTo>
                        <a:pt x="248" y="1"/>
                        <a:pt x="77" y="152"/>
                        <a:pt x="37" y="349"/>
                      </a:cubicBezTo>
                      <a:cubicBezTo>
                        <a:pt x="0" y="561"/>
                        <a:pt x="134" y="755"/>
                        <a:pt x="328" y="774"/>
                      </a:cubicBezTo>
                      <a:lnTo>
                        <a:pt x="4311" y="1199"/>
                      </a:lnTo>
                      <a:cubicBezTo>
                        <a:pt x="4323" y="1200"/>
                        <a:pt x="4334" y="1201"/>
                        <a:pt x="4346" y="1201"/>
                      </a:cubicBezTo>
                      <a:cubicBezTo>
                        <a:pt x="4543" y="1201"/>
                        <a:pt x="4701" y="1052"/>
                        <a:pt x="4736" y="834"/>
                      </a:cubicBezTo>
                      <a:cubicBezTo>
                        <a:pt x="4773" y="621"/>
                        <a:pt x="4621" y="427"/>
                        <a:pt x="4427" y="409"/>
                      </a:cubicBezTo>
                      <a:lnTo>
                        <a:pt x="462" y="2"/>
                      </a:lnTo>
                      <a:cubicBezTo>
                        <a:pt x="452" y="1"/>
                        <a:pt x="441" y="1"/>
                        <a:pt x="431"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9" name="Google Shape;2099;p47"/>
                <p:cNvSpPr/>
                <p:nvPr/>
              </p:nvSpPr>
              <p:spPr>
                <a:xfrm>
                  <a:off x="4239396" y="3642197"/>
                  <a:ext cx="1018941" cy="291364"/>
                </a:xfrm>
                <a:custGeom>
                  <a:avLst/>
                  <a:gdLst/>
                  <a:ahLst/>
                  <a:cxnLst/>
                  <a:rect l="l" t="t" r="r" b="b"/>
                  <a:pathLst>
                    <a:path w="4889" h="1398" extrusionOk="0">
                      <a:moveTo>
                        <a:pt x="369" y="1"/>
                      </a:moveTo>
                      <a:cubicBezTo>
                        <a:pt x="216" y="1"/>
                        <a:pt x="70" y="143"/>
                        <a:pt x="37" y="334"/>
                      </a:cubicBezTo>
                      <a:cubicBezTo>
                        <a:pt x="0" y="547"/>
                        <a:pt x="116" y="736"/>
                        <a:pt x="287" y="759"/>
                      </a:cubicBezTo>
                      <a:lnTo>
                        <a:pt x="4445" y="1392"/>
                      </a:lnTo>
                      <a:cubicBezTo>
                        <a:pt x="4465" y="1396"/>
                        <a:pt x="4484" y="1398"/>
                        <a:pt x="4503" y="1398"/>
                      </a:cubicBezTo>
                      <a:cubicBezTo>
                        <a:pt x="4672" y="1398"/>
                        <a:pt x="4814" y="1255"/>
                        <a:pt x="4852" y="1064"/>
                      </a:cubicBezTo>
                      <a:cubicBezTo>
                        <a:pt x="4889" y="833"/>
                        <a:pt x="4755" y="644"/>
                        <a:pt x="4561" y="602"/>
                      </a:cubicBezTo>
                      <a:lnTo>
                        <a:pt x="421" y="6"/>
                      </a:lnTo>
                      <a:cubicBezTo>
                        <a:pt x="403" y="2"/>
                        <a:pt x="386" y="1"/>
                        <a:pt x="36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0" name="Google Shape;2100;p47"/>
                <p:cNvSpPr/>
                <p:nvPr/>
              </p:nvSpPr>
              <p:spPr>
                <a:xfrm>
                  <a:off x="4238343" y="3634485"/>
                  <a:ext cx="1035406" cy="310747"/>
                </a:xfrm>
                <a:custGeom>
                  <a:avLst/>
                  <a:gdLst/>
                  <a:ahLst/>
                  <a:cxnLst/>
                  <a:rect l="l" t="t" r="r" b="b"/>
                  <a:pathLst>
                    <a:path w="4968" h="1491" extrusionOk="0">
                      <a:moveTo>
                        <a:pt x="431" y="78"/>
                      </a:moveTo>
                      <a:cubicBezTo>
                        <a:pt x="441" y="78"/>
                        <a:pt x="452" y="79"/>
                        <a:pt x="463" y="80"/>
                      </a:cubicBezTo>
                      <a:lnTo>
                        <a:pt x="4603" y="699"/>
                      </a:lnTo>
                      <a:cubicBezTo>
                        <a:pt x="4778" y="718"/>
                        <a:pt x="4894" y="889"/>
                        <a:pt x="4852" y="1083"/>
                      </a:cubicBezTo>
                      <a:cubicBezTo>
                        <a:pt x="4835" y="1265"/>
                        <a:pt x="4700" y="1394"/>
                        <a:pt x="4538" y="1394"/>
                      </a:cubicBezTo>
                      <a:cubicBezTo>
                        <a:pt x="4527" y="1394"/>
                        <a:pt x="4516" y="1394"/>
                        <a:pt x="4506" y="1392"/>
                      </a:cubicBezTo>
                      <a:lnTo>
                        <a:pt x="329" y="755"/>
                      </a:lnTo>
                      <a:cubicBezTo>
                        <a:pt x="176" y="736"/>
                        <a:pt x="79" y="565"/>
                        <a:pt x="116" y="371"/>
                      </a:cubicBezTo>
                      <a:cubicBezTo>
                        <a:pt x="133" y="207"/>
                        <a:pt x="273" y="78"/>
                        <a:pt x="431" y="78"/>
                      </a:cubicBezTo>
                      <a:close/>
                      <a:moveTo>
                        <a:pt x="406" y="0"/>
                      </a:moveTo>
                      <a:cubicBezTo>
                        <a:pt x="236" y="0"/>
                        <a:pt x="75" y="163"/>
                        <a:pt x="42" y="371"/>
                      </a:cubicBezTo>
                      <a:cubicBezTo>
                        <a:pt x="1" y="602"/>
                        <a:pt x="116" y="815"/>
                        <a:pt x="329" y="852"/>
                      </a:cubicBezTo>
                      <a:lnTo>
                        <a:pt x="4487" y="1489"/>
                      </a:lnTo>
                      <a:cubicBezTo>
                        <a:pt x="4498" y="1490"/>
                        <a:pt x="4510" y="1491"/>
                        <a:pt x="4521" y="1491"/>
                      </a:cubicBezTo>
                      <a:cubicBezTo>
                        <a:pt x="4720" y="1491"/>
                        <a:pt x="4896" y="1337"/>
                        <a:pt x="4931" y="1101"/>
                      </a:cubicBezTo>
                      <a:cubicBezTo>
                        <a:pt x="4968" y="852"/>
                        <a:pt x="4815" y="639"/>
                        <a:pt x="4621" y="602"/>
                      </a:cubicBezTo>
                      <a:lnTo>
                        <a:pt x="463" y="6"/>
                      </a:lnTo>
                      <a:cubicBezTo>
                        <a:pt x="444" y="2"/>
                        <a:pt x="425" y="0"/>
                        <a:pt x="406"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1" name="Google Shape;2101;p47"/>
                <p:cNvSpPr/>
                <p:nvPr/>
              </p:nvSpPr>
              <p:spPr>
                <a:xfrm>
                  <a:off x="5498848" y="1709354"/>
                  <a:ext cx="714863" cy="915776"/>
                </a:xfrm>
                <a:custGeom>
                  <a:avLst/>
                  <a:gdLst/>
                  <a:ahLst/>
                  <a:cxnLst/>
                  <a:rect l="l" t="t" r="r" b="b"/>
                  <a:pathLst>
                    <a:path w="3430" h="4394" extrusionOk="0">
                      <a:moveTo>
                        <a:pt x="833" y="0"/>
                      </a:moveTo>
                      <a:cubicBezTo>
                        <a:pt x="673" y="0"/>
                        <a:pt x="517" y="129"/>
                        <a:pt x="500" y="307"/>
                      </a:cubicBezTo>
                      <a:lnTo>
                        <a:pt x="19" y="3754"/>
                      </a:lnTo>
                      <a:cubicBezTo>
                        <a:pt x="1" y="3948"/>
                        <a:pt x="116" y="4119"/>
                        <a:pt x="310" y="4142"/>
                      </a:cubicBezTo>
                      <a:lnTo>
                        <a:pt x="2598" y="4392"/>
                      </a:lnTo>
                      <a:cubicBezTo>
                        <a:pt x="2608" y="4393"/>
                        <a:pt x="2619" y="4393"/>
                        <a:pt x="2629" y="4393"/>
                      </a:cubicBezTo>
                      <a:cubicBezTo>
                        <a:pt x="2811" y="4393"/>
                        <a:pt x="2968" y="4246"/>
                        <a:pt x="2986" y="4045"/>
                      </a:cubicBezTo>
                      <a:lnTo>
                        <a:pt x="3388" y="538"/>
                      </a:lnTo>
                      <a:cubicBezTo>
                        <a:pt x="3429" y="349"/>
                        <a:pt x="3291" y="192"/>
                        <a:pt x="3101" y="173"/>
                      </a:cubicBezTo>
                      <a:lnTo>
                        <a:pt x="865" y="2"/>
                      </a:lnTo>
                      <a:cubicBezTo>
                        <a:pt x="854" y="1"/>
                        <a:pt x="844" y="0"/>
                        <a:pt x="8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2" name="Google Shape;2102;p47"/>
                <p:cNvSpPr/>
                <p:nvPr/>
              </p:nvSpPr>
              <p:spPr>
                <a:xfrm>
                  <a:off x="5498836" y="1700600"/>
                  <a:ext cx="730286" cy="932032"/>
                </a:xfrm>
                <a:custGeom>
                  <a:avLst/>
                  <a:gdLst/>
                  <a:ahLst/>
                  <a:cxnLst/>
                  <a:rect l="l" t="t" r="r" b="b"/>
                  <a:pathLst>
                    <a:path w="3504" h="4472" extrusionOk="0">
                      <a:moveTo>
                        <a:pt x="873" y="79"/>
                      </a:moveTo>
                      <a:cubicBezTo>
                        <a:pt x="883" y="79"/>
                        <a:pt x="892" y="80"/>
                        <a:pt x="902" y="81"/>
                      </a:cubicBezTo>
                      <a:lnTo>
                        <a:pt x="3138" y="257"/>
                      </a:lnTo>
                      <a:cubicBezTo>
                        <a:pt x="3291" y="275"/>
                        <a:pt x="3406" y="409"/>
                        <a:pt x="3388" y="580"/>
                      </a:cubicBezTo>
                      <a:lnTo>
                        <a:pt x="2981" y="4087"/>
                      </a:lnTo>
                      <a:cubicBezTo>
                        <a:pt x="2963" y="4276"/>
                        <a:pt x="2810" y="4392"/>
                        <a:pt x="2635" y="4392"/>
                      </a:cubicBezTo>
                      <a:lnTo>
                        <a:pt x="347" y="4143"/>
                      </a:lnTo>
                      <a:cubicBezTo>
                        <a:pt x="172" y="4124"/>
                        <a:pt x="75" y="3972"/>
                        <a:pt x="93" y="3796"/>
                      </a:cubicBezTo>
                      <a:lnTo>
                        <a:pt x="578" y="349"/>
                      </a:lnTo>
                      <a:cubicBezTo>
                        <a:pt x="596" y="206"/>
                        <a:pt x="731" y="79"/>
                        <a:pt x="873" y="79"/>
                      </a:cubicBezTo>
                      <a:close/>
                      <a:moveTo>
                        <a:pt x="872" y="1"/>
                      </a:moveTo>
                      <a:cubicBezTo>
                        <a:pt x="694" y="1"/>
                        <a:pt x="535" y="152"/>
                        <a:pt x="500" y="349"/>
                      </a:cubicBezTo>
                      <a:lnTo>
                        <a:pt x="19" y="3777"/>
                      </a:lnTo>
                      <a:cubicBezTo>
                        <a:pt x="1" y="4009"/>
                        <a:pt x="135" y="4203"/>
                        <a:pt x="324" y="4221"/>
                      </a:cubicBezTo>
                      <a:lnTo>
                        <a:pt x="2635" y="4471"/>
                      </a:lnTo>
                      <a:cubicBezTo>
                        <a:pt x="2645" y="4471"/>
                        <a:pt x="2656" y="4472"/>
                        <a:pt x="2666" y="4472"/>
                      </a:cubicBezTo>
                      <a:cubicBezTo>
                        <a:pt x="2866" y="4472"/>
                        <a:pt x="3042" y="4308"/>
                        <a:pt x="3060" y="4106"/>
                      </a:cubicBezTo>
                      <a:lnTo>
                        <a:pt x="3466" y="580"/>
                      </a:lnTo>
                      <a:cubicBezTo>
                        <a:pt x="3503" y="372"/>
                        <a:pt x="3351" y="197"/>
                        <a:pt x="3138" y="178"/>
                      </a:cubicBezTo>
                      <a:lnTo>
                        <a:pt x="902" y="2"/>
                      </a:lnTo>
                      <a:cubicBezTo>
                        <a:pt x="892" y="1"/>
                        <a:pt x="882" y="1"/>
                        <a:pt x="872"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3" name="Google Shape;2103;p47"/>
                <p:cNvSpPr/>
                <p:nvPr/>
              </p:nvSpPr>
              <p:spPr>
                <a:xfrm>
                  <a:off x="5330448" y="3142834"/>
                  <a:ext cx="690687" cy="727785"/>
                </a:xfrm>
                <a:custGeom>
                  <a:avLst/>
                  <a:gdLst/>
                  <a:ahLst/>
                  <a:cxnLst/>
                  <a:rect l="l" t="t" r="r" b="b"/>
                  <a:pathLst>
                    <a:path w="3314" h="3492" extrusionOk="0">
                      <a:moveTo>
                        <a:pt x="1682" y="0"/>
                      </a:moveTo>
                      <a:cubicBezTo>
                        <a:pt x="925" y="0"/>
                        <a:pt x="241" y="643"/>
                        <a:pt x="134" y="1515"/>
                      </a:cubicBezTo>
                      <a:cubicBezTo>
                        <a:pt x="0" y="2462"/>
                        <a:pt x="578" y="3345"/>
                        <a:pt x="1423" y="3479"/>
                      </a:cubicBezTo>
                      <a:cubicBezTo>
                        <a:pt x="1487" y="3487"/>
                        <a:pt x="1550" y="3491"/>
                        <a:pt x="1613" y="3491"/>
                      </a:cubicBezTo>
                      <a:cubicBezTo>
                        <a:pt x="2404" y="3491"/>
                        <a:pt x="3091" y="2830"/>
                        <a:pt x="3198" y="1922"/>
                      </a:cubicBezTo>
                      <a:cubicBezTo>
                        <a:pt x="3313" y="979"/>
                        <a:pt x="2713" y="110"/>
                        <a:pt x="1867" y="13"/>
                      </a:cubicBezTo>
                      <a:cubicBezTo>
                        <a:pt x="1805" y="5"/>
                        <a:pt x="1743" y="0"/>
                        <a:pt x="168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4" name="Google Shape;2104;p47"/>
                <p:cNvSpPr/>
                <p:nvPr/>
              </p:nvSpPr>
              <p:spPr>
                <a:xfrm>
                  <a:off x="5330437" y="3135122"/>
                  <a:ext cx="706110" cy="744875"/>
                </a:xfrm>
                <a:custGeom>
                  <a:avLst/>
                  <a:gdLst/>
                  <a:ahLst/>
                  <a:cxnLst/>
                  <a:rect l="l" t="t" r="r" b="b"/>
                  <a:pathLst>
                    <a:path w="3388" h="3574" extrusionOk="0">
                      <a:moveTo>
                        <a:pt x="1737" y="82"/>
                      </a:moveTo>
                      <a:cubicBezTo>
                        <a:pt x="1792" y="82"/>
                        <a:pt x="1848" y="85"/>
                        <a:pt x="1904" y="92"/>
                      </a:cubicBezTo>
                      <a:cubicBezTo>
                        <a:pt x="2713" y="189"/>
                        <a:pt x="3309" y="1035"/>
                        <a:pt x="3193" y="1959"/>
                      </a:cubicBezTo>
                      <a:cubicBezTo>
                        <a:pt x="3087" y="2823"/>
                        <a:pt x="2434" y="3477"/>
                        <a:pt x="1671" y="3477"/>
                      </a:cubicBezTo>
                      <a:cubicBezTo>
                        <a:pt x="1602" y="3477"/>
                        <a:pt x="1531" y="3471"/>
                        <a:pt x="1460" y="3460"/>
                      </a:cubicBezTo>
                      <a:cubicBezTo>
                        <a:pt x="633" y="3345"/>
                        <a:pt x="74" y="2476"/>
                        <a:pt x="208" y="1552"/>
                      </a:cubicBezTo>
                      <a:cubicBezTo>
                        <a:pt x="316" y="691"/>
                        <a:pt x="978" y="82"/>
                        <a:pt x="1737" y="82"/>
                      </a:cubicBezTo>
                      <a:close/>
                      <a:moveTo>
                        <a:pt x="1719" y="1"/>
                      </a:moveTo>
                      <a:cubicBezTo>
                        <a:pt x="946" y="1"/>
                        <a:pt x="258" y="660"/>
                        <a:pt x="134" y="1534"/>
                      </a:cubicBezTo>
                      <a:cubicBezTo>
                        <a:pt x="0" y="2518"/>
                        <a:pt x="578" y="3423"/>
                        <a:pt x="1460" y="3557"/>
                      </a:cubicBezTo>
                      <a:cubicBezTo>
                        <a:pt x="1533" y="3568"/>
                        <a:pt x="1604" y="3574"/>
                        <a:pt x="1675" y="3574"/>
                      </a:cubicBezTo>
                      <a:cubicBezTo>
                        <a:pt x="2475" y="3574"/>
                        <a:pt x="3166" y="2898"/>
                        <a:pt x="3272" y="1977"/>
                      </a:cubicBezTo>
                      <a:cubicBezTo>
                        <a:pt x="3387" y="998"/>
                        <a:pt x="2773" y="110"/>
                        <a:pt x="1904" y="13"/>
                      </a:cubicBezTo>
                      <a:cubicBezTo>
                        <a:pt x="1842" y="5"/>
                        <a:pt x="1780" y="1"/>
                        <a:pt x="1719"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5" name="Google Shape;2105;p47"/>
                <p:cNvSpPr/>
                <p:nvPr/>
              </p:nvSpPr>
              <p:spPr>
                <a:xfrm>
                  <a:off x="5519064" y="3294769"/>
                  <a:ext cx="369103" cy="393071"/>
                </a:xfrm>
                <a:custGeom>
                  <a:avLst/>
                  <a:gdLst/>
                  <a:ahLst/>
                  <a:cxnLst/>
                  <a:rect l="l" t="t" r="r" b="b"/>
                  <a:pathLst>
                    <a:path w="1771" h="1886" extrusionOk="0">
                      <a:moveTo>
                        <a:pt x="250" y="1"/>
                      </a:moveTo>
                      <a:lnTo>
                        <a:pt x="1" y="1886"/>
                      </a:lnTo>
                      <a:lnTo>
                        <a:pt x="1" y="1886"/>
                      </a:lnTo>
                      <a:lnTo>
                        <a:pt x="1771" y="1156"/>
                      </a:lnTo>
                      <a:lnTo>
                        <a:pt x="2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6" name="Google Shape;2106;p47"/>
                <p:cNvSpPr/>
                <p:nvPr/>
              </p:nvSpPr>
              <p:spPr>
                <a:xfrm>
                  <a:off x="5514259" y="3278304"/>
                  <a:ext cx="398073" cy="426000"/>
                </a:xfrm>
                <a:custGeom>
                  <a:avLst/>
                  <a:gdLst/>
                  <a:ahLst/>
                  <a:cxnLst/>
                  <a:rect l="l" t="t" r="r" b="b"/>
                  <a:pathLst>
                    <a:path w="1910" h="2044" extrusionOk="0">
                      <a:moveTo>
                        <a:pt x="329" y="153"/>
                      </a:moveTo>
                      <a:lnTo>
                        <a:pt x="1734" y="1212"/>
                      </a:lnTo>
                      <a:lnTo>
                        <a:pt x="98" y="1905"/>
                      </a:lnTo>
                      <a:lnTo>
                        <a:pt x="329" y="153"/>
                      </a:lnTo>
                      <a:close/>
                      <a:moveTo>
                        <a:pt x="273" y="1"/>
                      </a:moveTo>
                      <a:lnTo>
                        <a:pt x="273" y="56"/>
                      </a:lnTo>
                      <a:lnTo>
                        <a:pt x="1" y="2043"/>
                      </a:lnTo>
                      <a:lnTo>
                        <a:pt x="1909" y="1235"/>
                      </a:lnTo>
                      <a:lnTo>
                        <a:pt x="273"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07" name="Google Shape;2107;p47"/>
              <p:cNvGrpSpPr/>
              <p:nvPr/>
            </p:nvGrpSpPr>
            <p:grpSpPr>
              <a:xfrm>
                <a:off x="5117700" y="2356524"/>
                <a:ext cx="2151000" cy="2036851"/>
                <a:chOff x="3496500" y="2571724"/>
                <a:chExt cx="2151000" cy="2036851"/>
              </a:xfrm>
            </p:grpSpPr>
            <p:sp>
              <p:nvSpPr>
                <p:cNvPr id="2108" name="Google Shape;2108;p47"/>
                <p:cNvSpPr/>
                <p:nvPr/>
              </p:nvSpPr>
              <p:spPr>
                <a:xfrm>
                  <a:off x="3496500" y="4150775"/>
                  <a:ext cx="2151000" cy="4578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109" name="Google Shape;2109;p47"/>
                <p:cNvGrpSpPr/>
                <p:nvPr/>
              </p:nvGrpSpPr>
              <p:grpSpPr>
                <a:xfrm>
                  <a:off x="3793882" y="2571724"/>
                  <a:ext cx="1391302" cy="1923996"/>
                  <a:chOff x="5016125" y="652800"/>
                  <a:chExt cx="2922289" cy="4041160"/>
                </a:xfrm>
              </p:grpSpPr>
              <p:sp>
                <p:nvSpPr>
                  <p:cNvPr id="2110" name="Google Shape;2110;p47"/>
                  <p:cNvSpPr/>
                  <p:nvPr/>
                </p:nvSpPr>
                <p:spPr>
                  <a:xfrm>
                    <a:off x="5789289" y="802982"/>
                    <a:ext cx="739857" cy="1340441"/>
                  </a:xfrm>
                  <a:custGeom>
                    <a:avLst/>
                    <a:gdLst/>
                    <a:ahLst/>
                    <a:cxnLst/>
                    <a:rect l="l" t="t" r="r" b="b"/>
                    <a:pathLst>
                      <a:path w="4621" h="8372" extrusionOk="0">
                        <a:moveTo>
                          <a:pt x="2524" y="0"/>
                        </a:moveTo>
                        <a:cubicBezTo>
                          <a:pt x="2117" y="0"/>
                          <a:pt x="1612" y="93"/>
                          <a:pt x="1118" y="431"/>
                        </a:cubicBezTo>
                        <a:cubicBezTo>
                          <a:pt x="0" y="1180"/>
                          <a:pt x="231" y="2395"/>
                          <a:pt x="444" y="2857"/>
                        </a:cubicBezTo>
                        <a:cubicBezTo>
                          <a:pt x="638" y="3301"/>
                          <a:pt x="1215" y="4146"/>
                          <a:pt x="1081" y="4742"/>
                        </a:cubicBezTo>
                        <a:cubicBezTo>
                          <a:pt x="947" y="5338"/>
                          <a:pt x="310" y="5782"/>
                          <a:pt x="485" y="6651"/>
                        </a:cubicBezTo>
                        <a:cubicBezTo>
                          <a:pt x="656" y="7515"/>
                          <a:pt x="1137" y="7898"/>
                          <a:pt x="1696" y="8171"/>
                        </a:cubicBezTo>
                        <a:cubicBezTo>
                          <a:pt x="2037" y="8340"/>
                          <a:pt x="2927" y="8371"/>
                          <a:pt x="3538" y="8371"/>
                        </a:cubicBezTo>
                        <a:cubicBezTo>
                          <a:pt x="3896" y="8371"/>
                          <a:pt x="4159" y="8360"/>
                          <a:pt x="4159" y="8360"/>
                        </a:cubicBezTo>
                        <a:cubicBezTo>
                          <a:pt x="4159" y="8360"/>
                          <a:pt x="4334" y="7496"/>
                          <a:pt x="4487" y="6092"/>
                        </a:cubicBezTo>
                        <a:cubicBezTo>
                          <a:pt x="4621" y="4705"/>
                          <a:pt x="4584" y="2797"/>
                          <a:pt x="4487" y="2086"/>
                        </a:cubicBezTo>
                        <a:cubicBezTo>
                          <a:pt x="4390" y="1393"/>
                          <a:pt x="4182" y="759"/>
                          <a:pt x="4066" y="584"/>
                        </a:cubicBezTo>
                        <a:cubicBezTo>
                          <a:pt x="3951" y="390"/>
                          <a:pt x="3373" y="140"/>
                          <a:pt x="3373" y="140"/>
                        </a:cubicBezTo>
                        <a:cubicBezTo>
                          <a:pt x="3373" y="140"/>
                          <a:pt x="3023" y="0"/>
                          <a:pt x="2524" y="0"/>
                        </a:cubicBezTo>
                        <a:close/>
                      </a:path>
                    </a:pathLst>
                  </a:custGeom>
                  <a:solidFill>
                    <a:srgbClr val="886A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1" name="Google Shape;2111;p47"/>
                  <p:cNvSpPr/>
                  <p:nvPr/>
                </p:nvSpPr>
                <p:spPr>
                  <a:xfrm>
                    <a:off x="5817308" y="794496"/>
                    <a:ext cx="718562" cy="1358053"/>
                  </a:xfrm>
                  <a:custGeom>
                    <a:avLst/>
                    <a:gdLst/>
                    <a:ahLst/>
                    <a:cxnLst/>
                    <a:rect l="l" t="t" r="r" b="b"/>
                    <a:pathLst>
                      <a:path w="4488" h="8482" extrusionOk="0">
                        <a:moveTo>
                          <a:pt x="2275" y="109"/>
                        </a:moveTo>
                        <a:cubicBezTo>
                          <a:pt x="2347" y="109"/>
                          <a:pt x="2416" y="113"/>
                          <a:pt x="2482" y="119"/>
                        </a:cubicBezTo>
                        <a:cubicBezTo>
                          <a:pt x="2889" y="138"/>
                          <a:pt x="3175" y="253"/>
                          <a:pt x="3175" y="253"/>
                        </a:cubicBezTo>
                        <a:cubicBezTo>
                          <a:pt x="3175" y="253"/>
                          <a:pt x="3314" y="309"/>
                          <a:pt x="3466" y="387"/>
                        </a:cubicBezTo>
                        <a:cubicBezTo>
                          <a:pt x="3563" y="424"/>
                          <a:pt x="3637" y="484"/>
                          <a:pt x="3697" y="521"/>
                        </a:cubicBezTo>
                        <a:cubicBezTo>
                          <a:pt x="3776" y="581"/>
                          <a:pt x="3831" y="618"/>
                          <a:pt x="3850" y="655"/>
                        </a:cubicBezTo>
                        <a:cubicBezTo>
                          <a:pt x="3891" y="734"/>
                          <a:pt x="3984" y="946"/>
                          <a:pt x="4062" y="1214"/>
                        </a:cubicBezTo>
                        <a:cubicBezTo>
                          <a:pt x="4141" y="1464"/>
                          <a:pt x="4215" y="1792"/>
                          <a:pt x="4275" y="2157"/>
                        </a:cubicBezTo>
                        <a:cubicBezTo>
                          <a:pt x="4372" y="2850"/>
                          <a:pt x="4390" y="4758"/>
                          <a:pt x="4256" y="6145"/>
                        </a:cubicBezTo>
                        <a:cubicBezTo>
                          <a:pt x="4122" y="7512"/>
                          <a:pt x="3947" y="8339"/>
                          <a:pt x="3947" y="8358"/>
                        </a:cubicBezTo>
                        <a:cubicBezTo>
                          <a:pt x="3910" y="8376"/>
                          <a:pt x="3485" y="8376"/>
                          <a:pt x="2967" y="8376"/>
                        </a:cubicBezTo>
                        <a:cubicBezTo>
                          <a:pt x="2676" y="8358"/>
                          <a:pt x="2390" y="8358"/>
                          <a:pt x="2135" y="8321"/>
                        </a:cubicBezTo>
                        <a:cubicBezTo>
                          <a:pt x="1886" y="8279"/>
                          <a:pt x="1655" y="8242"/>
                          <a:pt x="1539" y="8182"/>
                        </a:cubicBezTo>
                        <a:cubicBezTo>
                          <a:pt x="1003" y="7914"/>
                          <a:pt x="518" y="7549"/>
                          <a:pt x="347" y="6704"/>
                        </a:cubicBezTo>
                        <a:cubicBezTo>
                          <a:pt x="269" y="6279"/>
                          <a:pt x="384" y="5969"/>
                          <a:pt x="541" y="5683"/>
                        </a:cubicBezTo>
                        <a:cubicBezTo>
                          <a:pt x="694" y="5391"/>
                          <a:pt x="888" y="5123"/>
                          <a:pt x="962" y="4814"/>
                        </a:cubicBezTo>
                        <a:cubicBezTo>
                          <a:pt x="1022" y="4486"/>
                          <a:pt x="906" y="4121"/>
                          <a:pt x="749" y="3774"/>
                        </a:cubicBezTo>
                        <a:cubicBezTo>
                          <a:pt x="597" y="3428"/>
                          <a:pt x="403" y="3100"/>
                          <a:pt x="310" y="2892"/>
                        </a:cubicBezTo>
                        <a:cubicBezTo>
                          <a:pt x="213" y="2661"/>
                          <a:pt x="116" y="2254"/>
                          <a:pt x="153" y="1811"/>
                        </a:cubicBezTo>
                        <a:cubicBezTo>
                          <a:pt x="213" y="1367"/>
                          <a:pt x="426" y="886"/>
                          <a:pt x="962" y="521"/>
                        </a:cubicBezTo>
                        <a:cubicBezTo>
                          <a:pt x="1418" y="213"/>
                          <a:pt x="1887" y="109"/>
                          <a:pt x="2275" y="109"/>
                        </a:cubicBezTo>
                        <a:close/>
                        <a:moveTo>
                          <a:pt x="2342" y="0"/>
                        </a:moveTo>
                        <a:cubicBezTo>
                          <a:pt x="1924" y="0"/>
                          <a:pt x="1408" y="99"/>
                          <a:pt x="906" y="443"/>
                        </a:cubicBezTo>
                        <a:cubicBezTo>
                          <a:pt x="347" y="831"/>
                          <a:pt x="116" y="1330"/>
                          <a:pt x="56" y="1792"/>
                        </a:cubicBezTo>
                        <a:cubicBezTo>
                          <a:pt x="1" y="2273"/>
                          <a:pt x="116" y="2698"/>
                          <a:pt x="213" y="2929"/>
                        </a:cubicBezTo>
                        <a:cubicBezTo>
                          <a:pt x="329" y="3160"/>
                          <a:pt x="518" y="3488"/>
                          <a:pt x="675" y="3816"/>
                        </a:cubicBezTo>
                        <a:cubicBezTo>
                          <a:pt x="828" y="4162"/>
                          <a:pt x="925" y="4509"/>
                          <a:pt x="865" y="4795"/>
                        </a:cubicBezTo>
                        <a:cubicBezTo>
                          <a:pt x="809" y="5063"/>
                          <a:pt x="615" y="5336"/>
                          <a:pt x="444" y="5622"/>
                        </a:cubicBezTo>
                        <a:cubicBezTo>
                          <a:pt x="287" y="5932"/>
                          <a:pt x="153" y="6260"/>
                          <a:pt x="250" y="6722"/>
                        </a:cubicBezTo>
                        <a:cubicBezTo>
                          <a:pt x="426" y="7586"/>
                          <a:pt x="943" y="7993"/>
                          <a:pt x="1502" y="8261"/>
                        </a:cubicBezTo>
                        <a:cubicBezTo>
                          <a:pt x="1636" y="8339"/>
                          <a:pt x="1867" y="8395"/>
                          <a:pt x="2117" y="8413"/>
                        </a:cubicBezTo>
                        <a:cubicBezTo>
                          <a:pt x="2390" y="8455"/>
                          <a:pt x="2676" y="8473"/>
                          <a:pt x="2967" y="8473"/>
                        </a:cubicBezTo>
                        <a:cubicBezTo>
                          <a:pt x="3146" y="8480"/>
                          <a:pt x="3321" y="8482"/>
                          <a:pt x="3475" y="8482"/>
                        </a:cubicBezTo>
                        <a:cubicBezTo>
                          <a:pt x="3783" y="8482"/>
                          <a:pt x="4007" y="8473"/>
                          <a:pt x="4007" y="8473"/>
                        </a:cubicBezTo>
                        <a:lnTo>
                          <a:pt x="4044" y="8473"/>
                        </a:lnTo>
                        <a:lnTo>
                          <a:pt x="4044" y="8436"/>
                        </a:lnTo>
                        <a:cubicBezTo>
                          <a:pt x="4044" y="8436"/>
                          <a:pt x="4215" y="7549"/>
                          <a:pt x="4353" y="6163"/>
                        </a:cubicBezTo>
                        <a:cubicBezTo>
                          <a:pt x="4487" y="4758"/>
                          <a:pt x="4469" y="2850"/>
                          <a:pt x="4372" y="2139"/>
                        </a:cubicBezTo>
                        <a:cubicBezTo>
                          <a:pt x="4312" y="1774"/>
                          <a:pt x="4238" y="1446"/>
                          <a:pt x="4159" y="1178"/>
                        </a:cubicBezTo>
                        <a:cubicBezTo>
                          <a:pt x="4081" y="905"/>
                          <a:pt x="3984" y="715"/>
                          <a:pt x="3928" y="600"/>
                        </a:cubicBezTo>
                        <a:cubicBezTo>
                          <a:pt x="3891" y="558"/>
                          <a:pt x="3831" y="503"/>
                          <a:pt x="3753" y="443"/>
                        </a:cubicBezTo>
                        <a:cubicBezTo>
                          <a:pt x="3679" y="406"/>
                          <a:pt x="3600" y="350"/>
                          <a:pt x="3522" y="309"/>
                        </a:cubicBezTo>
                        <a:cubicBezTo>
                          <a:pt x="3369" y="212"/>
                          <a:pt x="3217" y="156"/>
                          <a:pt x="3217" y="156"/>
                        </a:cubicBezTo>
                        <a:cubicBezTo>
                          <a:pt x="3217" y="156"/>
                          <a:pt x="2926" y="41"/>
                          <a:pt x="2482" y="4"/>
                        </a:cubicBezTo>
                        <a:cubicBezTo>
                          <a:pt x="2437" y="2"/>
                          <a:pt x="2390" y="0"/>
                          <a:pt x="2342"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2" name="Google Shape;2112;p47"/>
                  <p:cNvSpPr/>
                  <p:nvPr/>
                </p:nvSpPr>
                <p:spPr>
                  <a:xfrm>
                    <a:off x="7117869" y="2323377"/>
                    <a:ext cx="557975" cy="613381"/>
                  </a:xfrm>
                  <a:custGeom>
                    <a:avLst/>
                    <a:gdLst/>
                    <a:ahLst/>
                    <a:cxnLst/>
                    <a:rect l="l" t="t" r="r" b="b"/>
                    <a:pathLst>
                      <a:path w="3485" h="3831" extrusionOk="0">
                        <a:moveTo>
                          <a:pt x="2122" y="1"/>
                        </a:moveTo>
                        <a:lnTo>
                          <a:pt x="1" y="1313"/>
                        </a:lnTo>
                        <a:cubicBezTo>
                          <a:pt x="1" y="1313"/>
                          <a:pt x="1313" y="3526"/>
                          <a:pt x="1983" y="3757"/>
                        </a:cubicBezTo>
                        <a:cubicBezTo>
                          <a:pt x="2129" y="3806"/>
                          <a:pt x="2274" y="3831"/>
                          <a:pt x="2410" y="3831"/>
                        </a:cubicBezTo>
                        <a:cubicBezTo>
                          <a:pt x="2921" y="3831"/>
                          <a:pt x="3330" y="3488"/>
                          <a:pt x="3392" y="2773"/>
                        </a:cubicBezTo>
                        <a:cubicBezTo>
                          <a:pt x="3485" y="1868"/>
                          <a:pt x="2122" y="1"/>
                          <a:pt x="2122" y="1"/>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3" name="Google Shape;2113;p47"/>
                  <p:cNvSpPr/>
                  <p:nvPr/>
                </p:nvSpPr>
                <p:spPr>
                  <a:xfrm>
                    <a:off x="7109063" y="2311689"/>
                    <a:ext cx="566781" cy="631314"/>
                  </a:xfrm>
                  <a:custGeom>
                    <a:avLst/>
                    <a:gdLst/>
                    <a:ahLst/>
                    <a:cxnLst/>
                    <a:rect l="l" t="t" r="r" b="b"/>
                    <a:pathLst>
                      <a:path w="3540" h="3943" extrusionOk="0">
                        <a:moveTo>
                          <a:pt x="2177" y="153"/>
                        </a:moveTo>
                        <a:cubicBezTo>
                          <a:pt x="2195" y="171"/>
                          <a:pt x="2482" y="596"/>
                          <a:pt x="2810" y="1155"/>
                        </a:cubicBezTo>
                        <a:cubicBezTo>
                          <a:pt x="3138" y="1733"/>
                          <a:pt x="3447" y="2426"/>
                          <a:pt x="3387" y="2846"/>
                        </a:cubicBezTo>
                        <a:cubicBezTo>
                          <a:pt x="3350" y="3271"/>
                          <a:pt x="3175" y="3558"/>
                          <a:pt x="2944" y="3715"/>
                        </a:cubicBezTo>
                        <a:cubicBezTo>
                          <a:pt x="2812" y="3802"/>
                          <a:pt x="2649" y="3845"/>
                          <a:pt x="2474" y="3845"/>
                        </a:cubicBezTo>
                        <a:cubicBezTo>
                          <a:pt x="2341" y="3845"/>
                          <a:pt x="2200" y="3820"/>
                          <a:pt x="2061" y="3770"/>
                        </a:cubicBezTo>
                        <a:cubicBezTo>
                          <a:pt x="1904" y="3733"/>
                          <a:pt x="1715" y="3558"/>
                          <a:pt x="1484" y="3308"/>
                        </a:cubicBezTo>
                        <a:cubicBezTo>
                          <a:pt x="1271" y="3077"/>
                          <a:pt x="1040" y="2791"/>
                          <a:pt x="846" y="2500"/>
                        </a:cubicBezTo>
                        <a:cubicBezTo>
                          <a:pt x="444" y="1922"/>
                          <a:pt x="153" y="1442"/>
                          <a:pt x="134" y="1405"/>
                        </a:cubicBezTo>
                        <a:lnTo>
                          <a:pt x="2177" y="153"/>
                        </a:lnTo>
                        <a:close/>
                        <a:moveTo>
                          <a:pt x="2195" y="0"/>
                        </a:moveTo>
                        <a:lnTo>
                          <a:pt x="0" y="1363"/>
                        </a:lnTo>
                        <a:lnTo>
                          <a:pt x="19" y="1405"/>
                        </a:lnTo>
                        <a:cubicBezTo>
                          <a:pt x="19" y="1405"/>
                          <a:pt x="347" y="1964"/>
                          <a:pt x="749" y="2560"/>
                        </a:cubicBezTo>
                        <a:cubicBezTo>
                          <a:pt x="961" y="2846"/>
                          <a:pt x="1192" y="3137"/>
                          <a:pt x="1405" y="3387"/>
                        </a:cubicBezTo>
                        <a:cubicBezTo>
                          <a:pt x="1636" y="3618"/>
                          <a:pt x="1849" y="3812"/>
                          <a:pt x="2038" y="3867"/>
                        </a:cubicBezTo>
                        <a:cubicBezTo>
                          <a:pt x="2187" y="3917"/>
                          <a:pt x="2337" y="3942"/>
                          <a:pt x="2480" y="3942"/>
                        </a:cubicBezTo>
                        <a:cubicBezTo>
                          <a:pt x="2670" y="3942"/>
                          <a:pt x="2849" y="3899"/>
                          <a:pt x="3004" y="3812"/>
                        </a:cubicBezTo>
                        <a:cubicBezTo>
                          <a:pt x="3272" y="3636"/>
                          <a:pt x="3447" y="3308"/>
                          <a:pt x="3503" y="2846"/>
                        </a:cubicBezTo>
                        <a:cubicBezTo>
                          <a:pt x="3540" y="2366"/>
                          <a:pt x="3216" y="1673"/>
                          <a:pt x="2888" y="1095"/>
                        </a:cubicBezTo>
                        <a:cubicBezTo>
                          <a:pt x="2560" y="518"/>
                          <a:pt x="2214" y="37"/>
                          <a:pt x="2214" y="37"/>
                        </a:cubicBezTo>
                        <a:lnTo>
                          <a:pt x="2195"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4" name="Google Shape;2114;p47"/>
                  <p:cNvSpPr/>
                  <p:nvPr/>
                </p:nvSpPr>
                <p:spPr>
                  <a:xfrm>
                    <a:off x="5354915" y="2392384"/>
                    <a:ext cx="703032" cy="748834"/>
                  </a:xfrm>
                  <a:custGeom>
                    <a:avLst/>
                    <a:gdLst/>
                    <a:ahLst/>
                    <a:cxnLst/>
                    <a:rect l="l" t="t" r="r" b="b"/>
                    <a:pathLst>
                      <a:path w="4391" h="4677" extrusionOk="0">
                        <a:moveTo>
                          <a:pt x="2197" y="0"/>
                        </a:moveTo>
                        <a:cubicBezTo>
                          <a:pt x="2099" y="0"/>
                          <a:pt x="2043" y="14"/>
                          <a:pt x="2043" y="14"/>
                        </a:cubicBezTo>
                        <a:cubicBezTo>
                          <a:pt x="2043" y="14"/>
                          <a:pt x="773" y="2227"/>
                          <a:pt x="384" y="2804"/>
                        </a:cubicBezTo>
                        <a:cubicBezTo>
                          <a:pt x="1" y="3382"/>
                          <a:pt x="329" y="4135"/>
                          <a:pt x="865" y="4422"/>
                        </a:cubicBezTo>
                        <a:cubicBezTo>
                          <a:pt x="1146" y="4573"/>
                          <a:pt x="1406" y="4677"/>
                          <a:pt x="1666" y="4677"/>
                        </a:cubicBezTo>
                        <a:cubicBezTo>
                          <a:pt x="1907" y="4677"/>
                          <a:pt x="2149" y="4588"/>
                          <a:pt x="2408" y="4366"/>
                        </a:cubicBezTo>
                        <a:cubicBezTo>
                          <a:pt x="2944" y="3904"/>
                          <a:pt x="4390" y="1418"/>
                          <a:pt x="4390" y="1418"/>
                        </a:cubicBezTo>
                        <a:cubicBezTo>
                          <a:pt x="4390" y="1418"/>
                          <a:pt x="3582" y="554"/>
                          <a:pt x="3004" y="245"/>
                        </a:cubicBezTo>
                        <a:cubicBezTo>
                          <a:pt x="2653" y="38"/>
                          <a:pt x="2364" y="0"/>
                          <a:pt x="219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5" name="Google Shape;2115;p47"/>
                  <p:cNvSpPr/>
                  <p:nvPr/>
                </p:nvSpPr>
                <p:spPr>
                  <a:xfrm>
                    <a:off x="5376369" y="2384538"/>
                    <a:ext cx="690384" cy="765486"/>
                  </a:xfrm>
                  <a:custGeom>
                    <a:avLst/>
                    <a:gdLst/>
                    <a:ahLst/>
                    <a:cxnLst/>
                    <a:rect l="l" t="t" r="r" b="b"/>
                    <a:pathLst>
                      <a:path w="4312" h="4781" extrusionOk="0">
                        <a:moveTo>
                          <a:pt x="2177" y="100"/>
                        </a:moveTo>
                        <a:cubicBezTo>
                          <a:pt x="2330" y="123"/>
                          <a:pt x="2579" y="178"/>
                          <a:pt x="2852" y="331"/>
                        </a:cubicBezTo>
                        <a:cubicBezTo>
                          <a:pt x="3388" y="622"/>
                          <a:pt x="4141" y="1430"/>
                          <a:pt x="4178" y="1467"/>
                        </a:cubicBezTo>
                        <a:cubicBezTo>
                          <a:pt x="4178" y="1509"/>
                          <a:pt x="3831" y="2086"/>
                          <a:pt x="3429" y="2738"/>
                        </a:cubicBezTo>
                        <a:cubicBezTo>
                          <a:pt x="3198" y="3084"/>
                          <a:pt x="2986" y="3431"/>
                          <a:pt x="2773" y="3741"/>
                        </a:cubicBezTo>
                        <a:cubicBezTo>
                          <a:pt x="2561" y="4027"/>
                          <a:pt x="2371" y="4281"/>
                          <a:pt x="2233" y="4374"/>
                        </a:cubicBezTo>
                        <a:cubicBezTo>
                          <a:pt x="1983" y="4605"/>
                          <a:pt x="1752" y="4683"/>
                          <a:pt x="1503" y="4683"/>
                        </a:cubicBezTo>
                        <a:cubicBezTo>
                          <a:pt x="1272" y="4665"/>
                          <a:pt x="1022" y="4568"/>
                          <a:pt x="754" y="4434"/>
                        </a:cubicBezTo>
                        <a:cubicBezTo>
                          <a:pt x="500" y="4281"/>
                          <a:pt x="292" y="4027"/>
                          <a:pt x="195" y="3759"/>
                        </a:cubicBezTo>
                        <a:cubicBezTo>
                          <a:pt x="98" y="3473"/>
                          <a:pt x="116" y="3144"/>
                          <a:pt x="292" y="2872"/>
                        </a:cubicBezTo>
                        <a:cubicBezTo>
                          <a:pt x="676" y="2294"/>
                          <a:pt x="1928" y="160"/>
                          <a:pt x="1946" y="123"/>
                        </a:cubicBezTo>
                        <a:cubicBezTo>
                          <a:pt x="1946" y="123"/>
                          <a:pt x="2025" y="100"/>
                          <a:pt x="2177" y="100"/>
                        </a:cubicBezTo>
                        <a:close/>
                        <a:moveTo>
                          <a:pt x="2072" y="0"/>
                        </a:moveTo>
                        <a:cubicBezTo>
                          <a:pt x="1957" y="0"/>
                          <a:pt x="1886" y="26"/>
                          <a:pt x="1886" y="26"/>
                        </a:cubicBezTo>
                        <a:lnTo>
                          <a:pt x="1868" y="26"/>
                        </a:lnTo>
                        <a:lnTo>
                          <a:pt x="1868" y="44"/>
                        </a:lnTo>
                        <a:cubicBezTo>
                          <a:pt x="1868" y="44"/>
                          <a:pt x="578" y="2257"/>
                          <a:pt x="213" y="2816"/>
                        </a:cubicBezTo>
                        <a:cubicBezTo>
                          <a:pt x="1" y="3126"/>
                          <a:pt x="1" y="3473"/>
                          <a:pt x="98" y="3777"/>
                        </a:cubicBezTo>
                        <a:cubicBezTo>
                          <a:pt x="213" y="4087"/>
                          <a:pt x="426" y="4355"/>
                          <a:pt x="712" y="4512"/>
                        </a:cubicBezTo>
                        <a:cubicBezTo>
                          <a:pt x="985" y="4665"/>
                          <a:pt x="1235" y="4762"/>
                          <a:pt x="1503" y="4780"/>
                        </a:cubicBezTo>
                        <a:cubicBezTo>
                          <a:pt x="1771" y="4780"/>
                          <a:pt x="2043" y="4702"/>
                          <a:pt x="2311" y="4452"/>
                        </a:cubicBezTo>
                        <a:cubicBezTo>
                          <a:pt x="2445" y="4337"/>
                          <a:pt x="2639" y="4087"/>
                          <a:pt x="2852" y="3796"/>
                        </a:cubicBezTo>
                        <a:cubicBezTo>
                          <a:pt x="3064" y="3491"/>
                          <a:pt x="3295" y="3144"/>
                          <a:pt x="3503" y="2798"/>
                        </a:cubicBezTo>
                        <a:cubicBezTo>
                          <a:pt x="3928" y="2105"/>
                          <a:pt x="4293" y="1486"/>
                          <a:pt x="4293" y="1486"/>
                        </a:cubicBezTo>
                        <a:lnTo>
                          <a:pt x="4312" y="1449"/>
                        </a:lnTo>
                        <a:lnTo>
                          <a:pt x="4293" y="1430"/>
                        </a:lnTo>
                        <a:cubicBezTo>
                          <a:pt x="4293" y="1430"/>
                          <a:pt x="3485" y="562"/>
                          <a:pt x="2907" y="238"/>
                        </a:cubicBezTo>
                        <a:cubicBezTo>
                          <a:pt x="2621" y="81"/>
                          <a:pt x="2371" y="26"/>
                          <a:pt x="2177" y="7"/>
                        </a:cubicBezTo>
                        <a:cubicBezTo>
                          <a:pt x="2139" y="2"/>
                          <a:pt x="2104" y="0"/>
                          <a:pt x="2072"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6" name="Google Shape;2116;p47"/>
                  <p:cNvSpPr/>
                  <p:nvPr/>
                </p:nvSpPr>
                <p:spPr>
                  <a:xfrm>
                    <a:off x="5604364" y="2029257"/>
                    <a:ext cx="533478" cy="769329"/>
                  </a:xfrm>
                  <a:custGeom>
                    <a:avLst/>
                    <a:gdLst/>
                    <a:ahLst/>
                    <a:cxnLst/>
                    <a:rect l="l" t="t" r="r" b="b"/>
                    <a:pathLst>
                      <a:path w="3332" h="4805" extrusionOk="0">
                        <a:moveTo>
                          <a:pt x="2666" y="1"/>
                        </a:moveTo>
                        <a:cubicBezTo>
                          <a:pt x="1904" y="1"/>
                          <a:pt x="1334" y="535"/>
                          <a:pt x="947" y="1011"/>
                        </a:cubicBezTo>
                        <a:cubicBezTo>
                          <a:pt x="485" y="1533"/>
                          <a:pt x="0" y="2573"/>
                          <a:pt x="0" y="2573"/>
                        </a:cubicBezTo>
                        <a:lnTo>
                          <a:pt x="3027" y="4804"/>
                        </a:lnTo>
                        <a:cubicBezTo>
                          <a:pt x="3027" y="4804"/>
                          <a:pt x="3258" y="3206"/>
                          <a:pt x="3295" y="1880"/>
                        </a:cubicBezTo>
                        <a:cubicBezTo>
                          <a:pt x="3331" y="549"/>
                          <a:pt x="2985" y="31"/>
                          <a:pt x="2985" y="31"/>
                        </a:cubicBezTo>
                        <a:cubicBezTo>
                          <a:pt x="2875" y="10"/>
                          <a:pt x="2769" y="1"/>
                          <a:pt x="266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7" name="Google Shape;2117;p47"/>
                  <p:cNvSpPr/>
                  <p:nvPr/>
                </p:nvSpPr>
                <p:spPr>
                  <a:xfrm>
                    <a:off x="5595397" y="2022052"/>
                    <a:ext cx="549169" cy="792064"/>
                  </a:xfrm>
                  <a:custGeom>
                    <a:avLst/>
                    <a:gdLst/>
                    <a:ahLst/>
                    <a:cxnLst/>
                    <a:rect l="l" t="t" r="r" b="b"/>
                    <a:pathLst>
                      <a:path w="3430" h="4947" extrusionOk="0">
                        <a:moveTo>
                          <a:pt x="2711" y="104"/>
                        </a:moveTo>
                        <a:cubicBezTo>
                          <a:pt x="2810" y="104"/>
                          <a:pt x="2913" y="113"/>
                          <a:pt x="3022" y="132"/>
                        </a:cubicBezTo>
                        <a:cubicBezTo>
                          <a:pt x="3022" y="132"/>
                          <a:pt x="3101" y="229"/>
                          <a:pt x="3175" y="515"/>
                        </a:cubicBezTo>
                        <a:cubicBezTo>
                          <a:pt x="3253" y="806"/>
                          <a:pt x="3332" y="1250"/>
                          <a:pt x="3314" y="1925"/>
                        </a:cubicBezTo>
                        <a:cubicBezTo>
                          <a:pt x="3272" y="3214"/>
                          <a:pt x="3041" y="4674"/>
                          <a:pt x="3022" y="4752"/>
                        </a:cubicBezTo>
                        <a:lnTo>
                          <a:pt x="116" y="2595"/>
                        </a:lnTo>
                        <a:cubicBezTo>
                          <a:pt x="153" y="2539"/>
                          <a:pt x="615" y="1596"/>
                          <a:pt x="1040" y="1074"/>
                        </a:cubicBezTo>
                        <a:cubicBezTo>
                          <a:pt x="1253" y="825"/>
                          <a:pt x="1539" y="538"/>
                          <a:pt x="1867" y="344"/>
                        </a:cubicBezTo>
                        <a:cubicBezTo>
                          <a:pt x="2118" y="196"/>
                          <a:pt x="2390" y="104"/>
                          <a:pt x="2711" y="104"/>
                        </a:cubicBezTo>
                        <a:close/>
                        <a:moveTo>
                          <a:pt x="2718" y="0"/>
                        </a:moveTo>
                        <a:cubicBezTo>
                          <a:pt x="2378" y="0"/>
                          <a:pt x="2074" y="105"/>
                          <a:pt x="1812" y="266"/>
                        </a:cubicBezTo>
                        <a:cubicBezTo>
                          <a:pt x="1465" y="460"/>
                          <a:pt x="1193" y="746"/>
                          <a:pt x="962" y="1019"/>
                        </a:cubicBezTo>
                        <a:cubicBezTo>
                          <a:pt x="500" y="1555"/>
                          <a:pt x="19" y="2595"/>
                          <a:pt x="19" y="2595"/>
                        </a:cubicBezTo>
                        <a:lnTo>
                          <a:pt x="1" y="2636"/>
                        </a:lnTo>
                        <a:lnTo>
                          <a:pt x="3101" y="4946"/>
                        </a:lnTo>
                        <a:lnTo>
                          <a:pt x="3119" y="4868"/>
                        </a:lnTo>
                        <a:cubicBezTo>
                          <a:pt x="3119" y="4868"/>
                          <a:pt x="3369" y="3251"/>
                          <a:pt x="3406" y="1925"/>
                        </a:cubicBezTo>
                        <a:cubicBezTo>
                          <a:pt x="3429" y="1250"/>
                          <a:pt x="3351" y="788"/>
                          <a:pt x="3272" y="478"/>
                        </a:cubicBezTo>
                        <a:cubicBezTo>
                          <a:pt x="3175" y="192"/>
                          <a:pt x="3083" y="53"/>
                          <a:pt x="3083" y="53"/>
                        </a:cubicBezTo>
                        <a:lnTo>
                          <a:pt x="3083" y="35"/>
                        </a:lnTo>
                        <a:lnTo>
                          <a:pt x="3059" y="35"/>
                        </a:lnTo>
                        <a:cubicBezTo>
                          <a:pt x="2942" y="11"/>
                          <a:pt x="2828" y="0"/>
                          <a:pt x="2718"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8" name="Google Shape;2118;p47"/>
                  <p:cNvSpPr/>
                  <p:nvPr/>
                </p:nvSpPr>
                <p:spPr>
                  <a:xfrm>
                    <a:off x="6840561" y="2018529"/>
                    <a:ext cx="672612" cy="780056"/>
                  </a:xfrm>
                  <a:custGeom>
                    <a:avLst/>
                    <a:gdLst/>
                    <a:ahLst/>
                    <a:cxnLst/>
                    <a:rect l="l" t="t" r="r" b="b"/>
                    <a:pathLst>
                      <a:path w="4201" h="4872" extrusionOk="0">
                        <a:moveTo>
                          <a:pt x="1222" y="0"/>
                        </a:moveTo>
                        <a:cubicBezTo>
                          <a:pt x="946" y="0"/>
                          <a:pt x="662" y="40"/>
                          <a:pt x="347" y="98"/>
                        </a:cubicBezTo>
                        <a:cubicBezTo>
                          <a:pt x="347" y="98"/>
                          <a:pt x="0" y="616"/>
                          <a:pt x="42" y="1947"/>
                        </a:cubicBezTo>
                        <a:cubicBezTo>
                          <a:pt x="79" y="3273"/>
                          <a:pt x="328" y="4871"/>
                          <a:pt x="328" y="4871"/>
                        </a:cubicBezTo>
                        <a:lnTo>
                          <a:pt x="4200" y="2233"/>
                        </a:lnTo>
                        <a:cubicBezTo>
                          <a:pt x="4200" y="2233"/>
                          <a:pt x="3794" y="1138"/>
                          <a:pt x="2985" y="616"/>
                        </a:cubicBezTo>
                        <a:cubicBezTo>
                          <a:pt x="2293" y="155"/>
                          <a:pt x="1772" y="0"/>
                          <a:pt x="122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9" name="Google Shape;2119;p47"/>
                  <p:cNvSpPr/>
                  <p:nvPr/>
                </p:nvSpPr>
                <p:spPr>
                  <a:xfrm>
                    <a:off x="6837519" y="2011004"/>
                    <a:ext cx="684460" cy="803112"/>
                  </a:xfrm>
                  <a:custGeom>
                    <a:avLst/>
                    <a:gdLst/>
                    <a:ahLst/>
                    <a:cxnLst/>
                    <a:rect l="l" t="t" r="r" b="b"/>
                    <a:pathLst>
                      <a:path w="4275" h="5016" extrusionOk="0">
                        <a:moveTo>
                          <a:pt x="1268" y="96"/>
                        </a:moveTo>
                        <a:cubicBezTo>
                          <a:pt x="1393" y="96"/>
                          <a:pt x="1514" y="105"/>
                          <a:pt x="1636" y="122"/>
                        </a:cubicBezTo>
                        <a:cubicBezTo>
                          <a:pt x="2043" y="201"/>
                          <a:pt x="2463" y="353"/>
                          <a:pt x="2985" y="700"/>
                        </a:cubicBezTo>
                        <a:cubicBezTo>
                          <a:pt x="3734" y="1203"/>
                          <a:pt x="4122" y="2201"/>
                          <a:pt x="4159" y="2262"/>
                        </a:cubicBezTo>
                        <a:lnTo>
                          <a:pt x="384" y="4840"/>
                        </a:lnTo>
                        <a:cubicBezTo>
                          <a:pt x="366" y="4743"/>
                          <a:pt x="153" y="3283"/>
                          <a:pt x="116" y="1994"/>
                        </a:cubicBezTo>
                        <a:cubicBezTo>
                          <a:pt x="98" y="1319"/>
                          <a:pt x="176" y="875"/>
                          <a:pt x="250" y="584"/>
                        </a:cubicBezTo>
                        <a:cubicBezTo>
                          <a:pt x="329" y="298"/>
                          <a:pt x="407" y="201"/>
                          <a:pt x="407" y="201"/>
                        </a:cubicBezTo>
                        <a:cubicBezTo>
                          <a:pt x="722" y="135"/>
                          <a:pt x="1001" y="96"/>
                          <a:pt x="1268" y="96"/>
                        </a:cubicBezTo>
                        <a:close/>
                        <a:moveTo>
                          <a:pt x="1240" y="1"/>
                        </a:moveTo>
                        <a:cubicBezTo>
                          <a:pt x="960" y="1"/>
                          <a:pt x="675" y="39"/>
                          <a:pt x="366" y="104"/>
                        </a:cubicBezTo>
                        <a:lnTo>
                          <a:pt x="347" y="104"/>
                        </a:lnTo>
                        <a:lnTo>
                          <a:pt x="329" y="122"/>
                        </a:lnTo>
                        <a:cubicBezTo>
                          <a:pt x="329" y="122"/>
                          <a:pt x="232" y="261"/>
                          <a:pt x="153" y="547"/>
                        </a:cubicBezTo>
                        <a:cubicBezTo>
                          <a:pt x="79" y="857"/>
                          <a:pt x="1" y="1319"/>
                          <a:pt x="19" y="1994"/>
                        </a:cubicBezTo>
                        <a:cubicBezTo>
                          <a:pt x="61" y="3320"/>
                          <a:pt x="292" y="4937"/>
                          <a:pt x="292" y="4937"/>
                        </a:cubicBezTo>
                        <a:lnTo>
                          <a:pt x="310" y="5015"/>
                        </a:lnTo>
                        <a:lnTo>
                          <a:pt x="4275" y="2299"/>
                        </a:lnTo>
                        <a:lnTo>
                          <a:pt x="4256" y="2262"/>
                        </a:lnTo>
                        <a:cubicBezTo>
                          <a:pt x="4256" y="2262"/>
                          <a:pt x="3849" y="1162"/>
                          <a:pt x="3041" y="626"/>
                        </a:cubicBezTo>
                        <a:cubicBezTo>
                          <a:pt x="2523" y="279"/>
                          <a:pt x="2080" y="104"/>
                          <a:pt x="1655" y="30"/>
                        </a:cubicBezTo>
                        <a:cubicBezTo>
                          <a:pt x="1516" y="10"/>
                          <a:pt x="1378" y="1"/>
                          <a:pt x="1240"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0" name="Google Shape;2120;p47"/>
                  <p:cNvSpPr/>
                  <p:nvPr/>
                </p:nvSpPr>
                <p:spPr>
                  <a:xfrm>
                    <a:off x="5922339" y="1974980"/>
                    <a:ext cx="1214255" cy="1674911"/>
                  </a:xfrm>
                  <a:custGeom>
                    <a:avLst/>
                    <a:gdLst/>
                    <a:ahLst/>
                    <a:cxnLst/>
                    <a:rect l="l" t="t" r="r" b="b"/>
                    <a:pathLst>
                      <a:path w="7584" h="10461" extrusionOk="0">
                        <a:moveTo>
                          <a:pt x="3755" y="0"/>
                        </a:moveTo>
                        <a:cubicBezTo>
                          <a:pt x="3727" y="0"/>
                          <a:pt x="3701" y="0"/>
                          <a:pt x="3674" y="1"/>
                        </a:cubicBezTo>
                        <a:lnTo>
                          <a:pt x="3582" y="1"/>
                        </a:lnTo>
                        <a:cubicBezTo>
                          <a:pt x="2464" y="1"/>
                          <a:pt x="999" y="370"/>
                          <a:pt x="999" y="370"/>
                        </a:cubicBezTo>
                        <a:cubicBezTo>
                          <a:pt x="999" y="370"/>
                          <a:pt x="324" y="3928"/>
                          <a:pt x="403" y="4603"/>
                        </a:cubicBezTo>
                        <a:cubicBezTo>
                          <a:pt x="463" y="5259"/>
                          <a:pt x="810" y="5624"/>
                          <a:pt x="828" y="5989"/>
                        </a:cubicBezTo>
                        <a:cubicBezTo>
                          <a:pt x="865" y="6377"/>
                          <a:pt x="1" y="10050"/>
                          <a:pt x="1" y="10050"/>
                        </a:cubicBezTo>
                        <a:cubicBezTo>
                          <a:pt x="1" y="10050"/>
                          <a:pt x="403" y="10244"/>
                          <a:pt x="1133" y="10360"/>
                        </a:cubicBezTo>
                        <a:cubicBezTo>
                          <a:pt x="1868" y="10457"/>
                          <a:pt x="2002" y="10457"/>
                          <a:pt x="2713" y="10457"/>
                        </a:cubicBezTo>
                        <a:cubicBezTo>
                          <a:pt x="2771" y="10460"/>
                          <a:pt x="2828" y="10461"/>
                          <a:pt x="2885" y="10461"/>
                        </a:cubicBezTo>
                        <a:cubicBezTo>
                          <a:pt x="3245" y="10461"/>
                          <a:pt x="3577" y="10414"/>
                          <a:pt x="3813" y="10378"/>
                        </a:cubicBezTo>
                        <a:cubicBezTo>
                          <a:pt x="4076" y="10414"/>
                          <a:pt x="4402" y="10461"/>
                          <a:pt x="4721" y="10461"/>
                        </a:cubicBezTo>
                        <a:cubicBezTo>
                          <a:pt x="4771" y="10461"/>
                          <a:pt x="4821" y="10460"/>
                          <a:pt x="4871" y="10457"/>
                        </a:cubicBezTo>
                        <a:cubicBezTo>
                          <a:pt x="5583" y="10457"/>
                          <a:pt x="5717" y="10457"/>
                          <a:pt x="6447" y="10360"/>
                        </a:cubicBezTo>
                        <a:cubicBezTo>
                          <a:pt x="7163" y="10244"/>
                          <a:pt x="7583" y="10050"/>
                          <a:pt x="7583" y="10050"/>
                        </a:cubicBezTo>
                        <a:cubicBezTo>
                          <a:pt x="7583" y="10050"/>
                          <a:pt x="6719" y="6377"/>
                          <a:pt x="6738" y="5989"/>
                        </a:cubicBezTo>
                        <a:cubicBezTo>
                          <a:pt x="6775" y="5624"/>
                          <a:pt x="7121" y="5259"/>
                          <a:pt x="7181" y="4603"/>
                        </a:cubicBezTo>
                        <a:cubicBezTo>
                          <a:pt x="7255" y="3928"/>
                          <a:pt x="6585" y="370"/>
                          <a:pt x="6585" y="370"/>
                        </a:cubicBezTo>
                        <a:cubicBezTo>
                          <a:pt x="6585" y="370"/>
                          <a:pt x="4892" y="0"/>
                          <a:pt x="375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1" name="Google Shape;2121;p47"/>
                  <p:cNvSpPr/>
                  <p:nvPr/>
                </p:nvSpPr>
                <p:spPr>
                  <a:xfrm>
                    <a:off x="6350789" y="1771641"/>
                    <a:ext cx="378814" cy="379621"/>
                  </a:xfrm>
                  <a:custGeom>
                    <a:avLst/>
                    <a:gdLst/>
                    <a:ahLst/>
                    <a:cxnLst/>
                    <a:rect l="l" t="t" r="r" b="b"/>
                    <a:pathLst>
                      <a:path w="2366" h="2371" extrusionOk="0">
                        <a:moveTo>
                          <a:pt x="2061" y="0"/>
                        </a:moveTo>
                        <a:lnTo>
                          <a:pt x="19" y="139"/>
                        </a:lnTo>
                        <a:lnTo>
                          <a:pt x="0" y="1811"/>
                        </a:lnTo>
                        <a:cubicBezTo>
                          <a:pt x="0" y="1811"/>
                          <a:pt x="250" y="2370"/>
                          <a:pt x="980" y="2370"/>
                        </a:cubicBezTo>
                        <a:cubicBezTo>
                          <a:pt x="1714" y="2370"/>
                          <a:pt x="2366" y="1617"/>
                          <a:pt x="2366" y="1617"/>
                        </a:cubicBezTo>
                        <a:lnTo>
                          <a:pt x="2061" y="0"/>
                        </a:ln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2" name="Google Shape;2122;p47"/>
                  <p:cNvSpPr/>
                  <p:nvPr/>
                </p:nvSpPr>
                <p:spPr>
                  <a:xfrm>
                    <a:off x="6341183" y="1762675"/>
                    <a:ext cx="398027" cy="397393"/>
                  </a:xfrm>
                  <a:custGeom>
                    <a:avLst/>
                    <a:gdLst/>
                    <a:ahLst/>
                    <a:cxnLst/>
                    <a:rect l="l" t="t" r="r" b="b"/>
                    <a:pathLst>
                      <a:path w="2486" h="2482" extrusionOk="0">
                        <a:moveTo>
                          <a:pt x="2079" y="116"/>
                        </a:moveTo>
                        <a:lnTo>
                          <a:pt x="2389" y="1655"/>
                        </a:lnTo>
                        <a:cubicBezTo>
                          <a:pt x="2352" y="1673"/>
                          <a:pt x="1733" y="2366"/>
                          <a:pt x="1040" y="2366"/>
                        </a:cubicBezTo>
                        <a:cubicBezTo>
                          <a:pt x="1025" y="2367"/>
                          <a:pt x="1010" y="2367"/>
                          <a:pt x="995" y="2367"/>
                        </a:cubicBezTo>
                        <a:cubicBezTo>
                          <a:pt x="337" y="2367"/>
                          <a:pt x="116" y="1867"/>
                          <a:pt x="116" y="1867"/>
                        </a:cubicBezTo>
                        <a:lnTo>
                          <a:pt x="116" y="250"/>
                        </a:lnTo>
                        <a:lnTo>
                          <a:pt x="2079" y="116"/>
                        </a:lnTo>
                        <a:close/>
                        <a:moveTo>
                          <a:pt x="2158" y="1"/>
                        </a:moveTo>
                        <a:lnTo>
                          <a:pt x="19" y="153"/>
                        </a:lnTo>
                        <a:lnTo>
                          <a:pt x="19" y="195"/>
                        </a:lnTo>
                        <a:lnTo>
                          <a:pt x="0" y="1886"/>
                        </a:lnTo>
                        <a:lnTo>
                          <a:pt x="19" y="1886"/>
                        </a:lnTo>
                        <a:cubicBezTo>
                          <a:pt x="19" y="1886"/>
                          <a:pt x="291" y="2482"/>
                          <a:pt x="1040" y="2482"/>
                        </a:cubicBezTo>
                        <a:cubicBezTo>
                          <a:pt x="1811" y="2463"/>
                          <a:pt x="2468" y="1715"/>
                          <a:pt x="2468" y="1715"/>
                        </a:cubicBezTo>
                        <a:lnTo>
                          <a:pt x="2486" y="1696"/>
                        </a:lnTo>
                        <a:lnTo>
                          <a:pt x="2158"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3" name="Google Shape;2123;p47"/>
                  <p:cNvSpPr/>
                  <p:nvPr/>
                </p:nvSpPr>
                <p:spPr>
                  <a:xfrm>
                    <a:off x="5912732" y="1966174"/>
                    <a:ext cx="1233468" cy="1692042"/>
                  </a:xfrm>
                  <a:custGeom>
                    <a:avLst/>
                    <a:gdLst/>
                    <a:ahLst/>
                    <a:cxnLst/>
                    <a:rect l="l" t="t" r="r" b="b"/>
                    <a:pathLst>
                      <a:path w="7704" h="10568" extrusionOk="0">
                        <a:moveTo>
                          <a:pt x="3697" y="97"/>
                        </a:moveTo>
                        <a:lnTo>
                          <a:pt x="3697" y="116"/>
                        </a:lnTo>
                        <a:lnTo>
                          <a:pt x="3734" y="116"/>
                        </a:lnTo>
                        <a:cubicBezTo>
                          <a:pt x="3762" y="115"/>
                          <a:pt x="3790" y="115"/>
                          <a:pt x="3818" y="115"/>
                        </a:cubicBezTo>
                        <a:cubicBezTo>
                          <a:pt x="4934" y="115"/>
                          <a:pt x="6531" y="462"/>
                          <a:pt x="6585" y="462"/>
                        </a:cubicBezTo>
                        <a:cubicBezTo>
                          <a:pt x="6604" y="499"/>
                          <a:pt x="6761" y="1349"/>
                          <a:pt x="6913" y="2292"/>
                        </a:cubicBezTo>
                        <a:cubicBezTo>
                          <a:pt x="6992" y="2791"/>
                          <a:pt x="7066" y="3290"/>
                          <a:pt x="7126" y="3715"/>
                        </a:cubicBezTo>
                        <a:cubicBezTo>
                          <a:pt x="7181" y="4140"/>
                          <a:pt x="7200" y="4487"/>
                          <a:pt x="7200" y="4639"/>
                        </a:cubicBezTo>
                        <a:cubicBezTo>
                          <a:pt x="7163" y="4967"/>
                          <a:pt x="7066" y="5217"/>
                          <a:pt x="6969" y="5429"/>
                        </a:cubicBezTo>
                        <a:cubicBezTo>
                          <a:pt x="6853" y="5660"/>
                          <a:pt x="6761" y="5854"/>
                          <a:pt x="6761" y="6044"/>
                        </a:cubicBezTo>
                        <a:cubicBezTo>
                          <a:pt x="6761" y="6104"/>
                          <a:pt x="6761" y="6201"/>
                          <a:pt x="6779" y="6335"/>
                        </a:cubicBezTo>
                        <a:cubicBezTo>
                          <a:pt x="6798" y="6488"/>
                          <a:pt x="6835" y="6663"/>
                          <a:pt x="6876" y="6853"/>
                        </a:cubicBezTo>
                        <a:cubicBezTo>
                          <a:pt x="6950" y="7259"/>
                          <a:pt x="7066" y="7740"/>
                          <a:pt x="7163" y="8220"/>
                        </a:cubicBezTo>
                        <a:cubicBezTo>
                          <a:pt x="7375" y="9163"/>
                          <a:pt x="7588" y="10031"/>
                          <a:pt x="7588" y="10068"/>
                        </a:cubicBezTo>
                        <a:cubicBezTo>
                          <a:pt x="7569" y="10087"/>
                          <a:pt x="7181" y="10263"/>
                          <a:pt x="6488" y="10360"/>
                        </a:cubicBezTo>
                        <a:cubicBezTo>
                          <a:pt x="5777" y="10475"/>
                          <a:pt x="5643" y="10475"/>
                          <a:pt x="4931" y="10475"/>
                        </a:cubicBezTo>
                        <a:cubicBezTo>
                          <a:pt x="4566" y="10475"/>
                          <a:pt x="4178" y="10433"/>
                          <a:pt x="3891" y="10397"/>
                        </a:cubicBezTo>
                        <a:lnTo>
                          <a:pt x="3873" y="10397"/>
                        </a:lnTo>
                        <a:cubicBezTo>
                          <a:pt x="3600" y="10433"/>
                          <a:pt x="3198" y="10475"/>
                          <a:pt x="2773" y="10475"/>
                        </a:cubicBezTo>
                        <a:cubicBezTo>
                          <a:pt x="2062" y="10475"/>
                          <a:pt x="1928" y="10475"/>
                          <a:pt x="1193" y="10360"/>
                        </a:cubicBezTo>
                        <a:cubicBezTo>
                          <a:pt x="500" y="10263"/>
                          <a:pt x="135" y="10087"/>
                          <a:pt x="116" y="10068"/>
                        </a:cubicBezTo>
                        <a:cubicBezTo>
                          <a:pt x="116" y="10031"/>
                          <a:pt x="329" y="9163"/>
                          <a:pt x="541" y="8220"/>
                        </a:cubicBezTo>
                        <a:cubicBezTo>
                          <a:pt x="638" y="7740"/>
                          <a:pt x="754" y="7259"/>
                          <a:pt x="828" y="6853"/>
                        </a:cubicBezTo>
                        <a:cubicBezTo>
                          <a:pt x="870" y="6663"/>
                          <a:pt x="888" y="6488"/>
                          <a:pt x="906" y="6335"/>
                        </a:cubicBezTo>
                        <a:cubicBezTo>
                          <a:pt x="943" y="6201"/>
                          <a:pt x="943" y="6104"/>
                          <a:pt x="943" y="6044"/>
                        </a:cubicBezTo>
                        <a:cubicBezTo>
                          <a:pt x="925" y="5854"/>
                          <a:pt x="828" y="5660"/>
                          <a:pt x="731" y="5429"/>
                        </a:cubicBezTo>
                        <a:cubicBezTo>
                          <a:pt x="638" y="5217"/>
                          <a:pt x="541" y="4967"/>
                          <a:pt x="500" y="4639"/>
                        </a:cubicBezTo>
                        <a:cubicBezTo>
                          <a:pt x="481" y="4487"/>
                          <a:pt x="523" y="4140"/>
                          <a:pt x="578" y="3715"/>
                        </a:cubicBezTo>
                        <a:cubicBezTo>
                          <a:pt x="638" y="3290"/>
                          <a:pt x="712" y="2791"/>
                          <a:pt x="791" y="2292"/>
                        </a:cubicBezTo>
                        <a:cubicBezTo>
                          <a:pt x="943" y="1349"/>
                          <a:pt x="1101" y="499"/>
                          <a:pt x="1119" y="462"/>
                        </a:cubicBezTo>
                        <a:cubicBezTo>
                          <a:pt x="1156" y="462"/>
                          <a:pt x="2542" y="116"/>
                          <a:pt x="3642" y="97"/>
                        </a:cubicBezTo>
                        <a:close/>
                        <a:moveTo>
                          <a:pt x="3642" y="0"/>
                        </a:moveTo>
                        <a:cubicBezTo>
                          <a:pt x="2505" y="19"/>
                          <a:pt x="1059" y="384"/>
                          <a:pt x="1059" y="384"/>
                        </a:cubicBezTo>
                        <a:lnTo>
                          <a:pt x="1022" y="384"/>
                        </a:lnTo>
                        <a:lnTo>
                          <a:pt x="1022" y="425"/>
                        </a:lnTo>
                        <a:cubicBezTo>
                          <a:pt x="1022" y="425"/>
                          <a:pt x="846" y="1308"/>
                          <a:pt x="694" y="2292"/>
                        </a:cubicBezTo>
                        <a:cubicBezTo>
                          <a:pt x="597" y="2773"/>
                          <a:pt x="523" y="3272"/>
                          <a:pt x="481" y="3715"/>
                        </a:cubicBezTo>
                        <a:cubicBezTo>
                          <a:pt x="426" y="4140"/>
                          <a:pt x="384" y="4487"/>
                          <a:pt x="407" y="4658"/>
                        </a:cubicBezTo>
                        <a:cubicBezTo>
                          <a:pt x="444" y="4986"/>
                          <a:pt x="541" y="5254"/>
                          <a:pt x="657" y="5466"/>
                        </a:cubicBezTo>
                        <a:cubicBezTo>
                          <a:pt x="754" y="5697"/>
                          <a:pt x="828" y="5873"/>
                          <a:pt x="846" y="6062"/>
                        </a:cubicBezTo>
                        <a:cubicBezTo>
                          <a:pt x="846" y="6086"/>
                          <a:pt x="828" y="6201"/>
                          <a:pt x="809" y="6335"/>
                        </a:cubicBezTo>
                        <a:cubicBezTo>
                          <a:pt x="791" y="6469"/>
                          <a:pt x="772" y="6640"/>
                          <a:pt x="731" y="6834"/>
                        </a:cubicBezTo>
                        <a:cubicBezTo>
                          <a:pt x="638" y="7241"/>
                          <a:pt x="541" y="7721"/>
                          <a:pt x="426" y="8202"/>
                        </a:cubicBezTo>
                        <a:cubicBezTo>
                          <a:pt x="213" y="9163"/>
                          <a:pt x="1" y="10087"/>
                          <a:pt x="1" y="10087"/>
                        </a:cubicBezTo>
                        <a:lnTo>
                          <a:pt x="1" y="10129"/>
                        </a:lnTo>
                        <a:lnTo>
                          <a:pt x="38" y="10147"/>
                        </a:lnTo>
                        <a:cubicBezTo>
                          <a:pt x="38" y="10147"/>
                          <a:pt x="463" y="10360"/>
                          <a:pt x="1193" y="10452"/>
                        </a:cubicBezTo>
                        <a:cubicBezTo>
                          <a:pt x="1909" y="10567"/>
                          <a:pt x="2062" y="10567"/>
                          <a:pt x="2773" y="10567"/>
                        </a:cubicBezTo>
                        <a:cubicBezTo>
                          <a:pt x="3198" y="10567"/>
                          <a:pt x="3600" y="10531"/>
                          <a:pt x="3873" y="10494"/>
                        </a:cubicBezTo>
                        <a:cubicBezTo>
                          <a:pt x="4178" y="10531"/>
                          <a:pt x="4566" y="10567"/>
                          <a:pt x="4931" y="10567"/>
                        </a:cubicBezTo>
                        <a:cubicBezTo>
                          <a:pt x="5643" y="10567"/>
                          <a:pt x="5795" y="10567"/>
                          <a:pt x="6507" y="10452"/>
                        </a:cubicBezTo>
                        <a:cubicBezTo>
                          <a:pt x="7241" y="10360"/>
                          <a:pt x="7662" y="10147"/>
                          <a:pt x="7662" y="10147"/>
                        </a:cubicBezTo>
                        <a:lnTo>
                          <a:pt x="7703" y="10129"/>
                        </a:lnTo>
                        <a:lnTo>
                          <a:pt x="7703" y="10087"/>
                        </a:lnTo>
                        <a:cubicBezTo>
                          <a:pt x="7703" y="10087"/>
                          <a:pt x="7472" y="9163"/>
                          <a:pt x="7260" y="8202"/>
                        </a:cubicBezTo>
                        <a:cubicBezTo>
                          <a:pt x="7163" y="7721"/>
                          <a:pt x="7047" y="7241"/>
                          <a:pt x="6969" y="6834"/>
                        </a:cubicBezTo>
                        <a:cubicBezTo>
                          <a:pt x="6932" y="6640"/>
                          <a:pt x="6913" y="6469"/>
                          <a:pt x="6895" y="6335"/>
                        </a:cubicBezTo>
                        <a:cubicBezTo>
                          <a:pt x="6853" y="6201"/>
                          <a:pt x="6853" y="6086"/>
                          <a:pt x="6853" y="6062"/>
                        </a:cubicBezTo>
                        <a:cubicBezTo>
                          <a:pt x="6876" y="5873"/>
                          <a:pt x="6950" y="5697"/>
                          <a:pt x="7047" y="5466"/>
                        </a:cubicBezTo>
                        <a:cubicBezTo>
                          <a:pt x="7144" y="5254"/>
                          <a:pt x="7260" y="4986"/>
                          <a:pt x="7297" y="4658"/>
                        </a:cubicBezTo>
                        <a:cubicBezTo>
                          <a:pt x="7315" y="4487"/>
                          <a:pt x="7278" y="4140"/>
                          <a:pt x="7223" y="3715"/>
                        </a:cubicBezTo>
                        <a:cubicBezTo>
                          <a:pt x="7163" y="3272"/>
                          <a:pt x="7084" y="2773"/>
                          <a:pt x="7010" y="2292"/>
                        </a:cubicBezTo>
                        <a:cubicBezTo>
                          <a:pt x="6853" y="1308"/>
                          <a:pt x="6682" y="425"/>
                          <a:pt x="6682" y="425"/>
                        </a:cubicBezTo>
                        <a:lnTo>
                          <a:pt x="6682" y="384"/>
                        </a:lnTo>
                        <a:lnTo>
                          <a:pt x="6645" y="384"/>
                        </a:lnTo>
                        <a:cubicBezTo>
                          <a:pt x="6645" y="384"/>
                          <a:pt x="4931" y="19"/>
                          <a:pt x="3794" y="19"/>
                        </a:cubicBezTo>
                        <a:lnTo>
                          <a:pt x="3794"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4" name="Google Shape;2124;p47"/>
                  <p:cNvSpPr/>
                  <p:nvPr/>
                </p:nvSpPr>
                <p:spPr>
                  <a:xfrm>
                    <a:off x="6322610" y="1974980"/>
                    <a:ext cx="419642" cy="1674911"/>
                  </a:xfrm>
                  <a:custGeom>
                    <a:avLst/>
                    <a:gdLst/>
                    <a:ahLst/>
                    <a:cxnLst/>
                    <a:rect l="l" t="t" r="r" b="b"/>
                    <a:pathLst>
                      <a:path w="2621" h="10461" extrusionOk="0">
                        <a:moveTo>
                          <a:pt x="1082" y="1"/>
                        </a:moveTo>
                        <a:cubicBezTo>
                          <a:pt x="735" y="1"/>
                          <a:pt x="347" y="42"/>
                          <a:pt x="1" y="79"/>
                        </a:cubicBezTo>
                        <a:lnTo>
                          <a:pt x="1" y="10457"/>
                        </a:lnTo>
                        <a:lnTo>
                          <a:pt x="213" y="10457"/>
                        </a:lnTo>
                        <a:cubicBezTo>
                          <a:pt x="271" y="10460"/>
                          <a:pt x="328" y="10461"/>
                          <a:pt x="385" y="10461"/>
                        </a:cubicBezTo>
                        <a:cubicBezTo>
                          <a:pt x="745" y="10461"/>
                          <a:pt x="1077" y="10414"/>
                          <a:pt x="1313" y="10378"/>
                        </a:cubicBezTo>
                        <a:cubicBezTo>
                          <a:pt x="1576" y="10414"/>
                          <a:pt x="1902" y="10461"/>
                          <a:pt x="2221" y="10461"/>
                        </a:cubicBezTo>
                        <a:cubicBezTo>
                          <a:pt x="2271" y="10461"/>
                          <a:pt x="2321" y="10460"/>
                          <a:pt x="2371" y="10457"/>
                        </a:cubicBezTo>
                        <a:lnTo>
                          <a:pt x="2620" y="10457"/>
                        </a:lnTo>
                        <a:lnTo>
                          <a:pt x="2620" y="116"/>
                        </a:lnTo>
                        <a:cubicBezTo>
                          <a:pt x="2140" y="61"/>
                          <a:pt x="1618" y="1"/>
                          <a:pt x="1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5" name="Google Shape;2125;p47"/>
                  <p:cNvSpPr/>
                  <p:nvPr/>
                </p:nvSpPr>
                <p:spPr>
                  <a:xfrm>
                    <a:off x="6313804" y="1966174"/>
                    <a:ext cx="437254" cy="1692042"/>
                  </a:xfrm>
                  <a:custGeom>
                    <a:avLst/>
                    <a:gdLst/>
                    <a:ahLst/>
                    <a:cxnLst/>
                    <a:rect l="l" t="t" r="r" b="b"/>
                    <a:pathLst>
                      <a:path w="2731" h="10568" extrusionOk="0">
                        <a:moveTo>
                          <a:pt x="1192" y="97"/>
                        </a:moveTo>
                        <a:lnTo>
                          <a:pt x="1192" y="116"/>
                        </a:lnTo>
                        <a:lnTo>
                          <a:pt x="1229" y="116"/>
                        </a:lnTo>
                        <a:cubicBezTo>
                          <a:pt x="1286" y="113"/>
                          <a:pt x="1344" y="112"/>
                          <a:pt x="1403" y="112"/>
                        </a:cubicBezTo>
                        <a:cubicBezTo>
                          <a:pt x="1787" y="112"/>
                          <a:pt x="2218" y="161"/>
                          <a:pt x="2639" y="213"/>
                        </a:cubicBezTo>
                        <a:lnTo>
                          <a:pt x="2639" y="10475"/>
                        </a:lnTo>
                        <a:lnTo>
                          <a:pt x="2426" y="10475"/>
                        </a:lnTo>
                        <a:cubicBezTo>
                          <a:pt x="2061" y="10475"/>
                          <a:pt x="1673" y="10433"/>
                          <a:pt x="1386" y="10397"/>
                        </a:cubicBezTo>
                        <a:lnTo>
                          <a:pt x="1368" y="10397"/>
                        </a:lnTo>
                        <a:cubicBezTo>
                          <a:pt x="1095" y="10433"/>
                          <a:pt x="693" y="10475"/>
                          <a:pt x="268" y="10475"/>
                        </a:cubicBezTo>
                        <a:lnTo>
                          <a:pt x="97" y="10475"/>
                        </a:lnTo>
                        <a:lnTo>
                          <a:pt x="97" y="194"/>
                        </a:lnTo>
                        <a:cubicBezTo>
                          <a:pt x="444" y="134"/>
                          <a:pt x="809" y="97"/>
                          <a:pt x="1137" y="97"/>
                        </a:cubicBezTo>
                        <a:close/>
                        <a:moveTo>
                          <a:pt x="1137" y="0"/>
                        </a:moveTo>
                        <a:cubicBezTo>
                          <a:pt x="790" y="0"/>
                          <a:pt x="402" y="37"/>
                          <a:pt x="37" y="97"/>
                        </a:cubicBezTo>
                        <a:lnTo>
                          <a:pt x="0" y="97"/>
                        </a:lnTo>
                        <a:lnTo>
                          <a:pt x="0" y="10512"/>
                        </a:lnTo>
                        <a:lnTo>
                          <a:pt x="0" y="10549"/>
                        </a:lnTo>
                        <a:lnTo>
                          <a:pt x="37" y="10567"/>
                        </a:lnTo>
                        <a:lnTo>
                          <a:pt x="268" y="10567"/>
                        </a:lnTo>
                        <a:cubicBezTo>
                          <a:pt x="693" y="10567"/>
                          <a:pt x="1095" y="10531"/>
                          <a:pt x="1368" y="10494"/>
                        </a:cubicBezTo>
                        <a:cubicBezTo>
                          <a:pt x="1673" y="10531"/>
                          <a:pt x="2061" y="10567"/>
                          <a:pt x="2426" y="10567"/>
                        </a:cubicBezTo>
                        <a:lnTo>
                          <a:pt x="2731" y="10567"/>
                        </a:lnTo>
                        <a:lnTo>
                          <a:pt x="2731" y="10512"/>
                        </a:lnTo>
                        <a:lnTo>
                          <a:pt x="2731" y="134"/>
                        </a:lnTo>
                        <a:lnTo>
                          <a:pt x="2694" y="116"/>
                        </a:lnTo>
                        <a:cubicBezTo>
                          <a:pt x="2213" y="56"/>
                          <a:pt x="1714" y="19"/>
                          <a:pt x="1289" y="19"/>
                        </a:cubicBezTo>
                        <a:lnTo>
                          <a:pt x="1289"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6" name="Google Shape;2126;p47"/>
                  <p:cNvSpPr/>
                  <p:nvPr/>
                </p:nvSpPr>
                <p:spPr>
                  <a:xfrm>
                    <a:off x="6264171" y="1960250"/>
                    <a:ext cx="58599" cy="1713497"/>
                  </a:xfrm>
                  <a:custGeom>
                    <a:avLst/>
                    <a:gdLst/>
                    <a:ahLst/>
                    <a:cxnLst/>
                    <a:rect l="l" t="t" r="r" b="b"/>
                    <a:pathLst>
                      <a:path w="366" h="10702" extrusionOk="0">
                        <a:moveTo>
                          <a:pt x="153" y="0"/>
                        </a:moveTo>
                        <a:cubicBezTo>
                          <a:pt x="61" y="0"/>
                          <a:pt x="1" y="74"/>
                          <a:pt x="1" y="153"/>
                        </a:cubicBezTo>
                        <a:lnTo>
                          <a:pt x="1" y="10549"/>
                        </a:lnTo>
                        <a:cubicBezTo>
                          <a:pt x="1" y="10628"/>
                          <a:pt x="61" y="10702"/>
                          <a:pt x="153" y="10702"/>
                        </a:cubicBezTo>
                        <a:lnTo>
                          <a:pt x="213" y="10702"/>
                        </a:lnTo>
                        <a:cubicBezTo>
                          <a:pt x="292" y="10702"/>
                          <a:pt x="366" y="10628"/>
                          <a:pt x="366" y="10549"/>
                        </a:cubicBezTo>
                        <a:lnTo>
                          <a:pt x="366" y="153"/>
                        </a:lnTo>
                        <a:cubicBezTo>
                          <a:pt x="366" y="74"/>
                          <a:pt x="292" y="0"/>
                          <a:pt x="213"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7" name="Google Shape;2127;p47"/>
                  <p:cNvSpPr/>
                  <p:nvPr/>
                </p:nvSpPr>
                <p:spPr>
                  <a:xfrm>
                    <a:off x="6255365" y="1953525"/>
                    <a:ext cx="74130" cy="1729828"/>
                  </a:xfrm>
                  <a:custGeom>
                    <a:avLst/>
                    <a:gdLst/>
                    <a:ahLst/>
                    <a:cxnLst/>
                    <a:rect l="l" t="t" r="r" b="b"/>
                    <a:pathLst>
                      <a:path w="463" h="10804" extrusionOk="0">
                        <a:moveTo>
                          <a:pt x="268" y="98"/>
                        </a:moveTo>
                        <a:cubicBezTo>
                          <a:pt x="324" y="98"/>
                          <a:pt x="365" y="135"/>
                          <a:pt x="365" y="195"/>
                        </a:cubicBezTo>
                        <a:lnTo>
                          <a:pt x="365" y="10591"/>
                        </a:lnTo>
                        <a:cubicBezTo>
                          <a:pt x="365" y="10646"/>
                          <a:pt x="324" y="10688"/>
                          <a:pt x="268" y="10688"/>
                        </a:cubicBezTo>
                        <a:lnTo>
                          <a:pt x="208" y="10688"/>
                        </a:lnTo>
                        <a:cubicBezTo>
                          <a:pt x="153" y="10688"/>
                          <a:pt x="93" y="10646"/>
                          <a:pt x="93" y="10591"/>
                        </a:cubicBezTo>
                        <a:lnTo>
                          <a:pt x="93" y="195"/>
                        </a:lnTo>
                        <a:cubicBezTo>
                          <a:pt x="93" y="135"/>
                          <a:pt x="153" y="98"/>
                          <a:pt x="208" y="98"/>
                        </a:cubicBezTo>
                        <a:close/>
                        <a:moveTo>
                          <a:pt x="208" y="1"/>
                        </a:moveTo>
                        <a:cubicBezTo>
                          <a:pt x="93" y="1"/>
                          <a:pt x="0" y="98"/>
                          <a:pt x="0" y="195"/>
                        </a:cubicBezTo>
                        <a:lnTo>
                          <a:pt x="0" y="10591"/>
                        </a:lnTo>
                        <a:cubicBezTo>
                          <a:pt x="0" y="10707"/>
                          <a:pt x="93" y="10804"/>
                          <a:pt x="208" y="10804"/>
                        </a:cubicBezTo>
                        <a:lnTo>
                          <a:pt x="268" y="10804"/>
                        </a:lnTo>
                        <a:cubicBezTo>
                          <a:pt x="384" y="10804"/>
                          <a:pt x="462" y="10707"/>
                          <a:pt x="462" y="10591"/>
                        </a:cubicBezTo>
                        <a:lnTo>
                          <a:pt x="462" y="195"/>
                        </a:lnTo>
                        <a:cubicBezTo>
                          <a:pt x="462" y="98"/>
                          <a:pt x="384" y="1"/>
                          <a:pt x="268"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8" name="Google Shape;2128;p47"/>
                  <p:cNvSpPr/>
                  <p:nvPr/>
                </p:nvSpPr>
                <p:spPr>
                  <a:xfrm>
                    <a:off x="6742094" y="1960250"/>
                    <a:ext cx="58599" cy="1713497"/>
                  </a:xfrm>
                  <a:custGeom>
                    <a:avLst/>
                    <a:gdLst/>
                    <a:ahLst/>
                    <a:cxnLst/>
                    <a:rect l="l" t="t" r="r" b="b"/>
                    <a:pathLst>
                      <a:path w="366" h="10702" extrusionOk="0">
                        <a:moveTo>
                          <a:pt x="153" y="0"/>
                        </a:moveTo>
                        <a:cubicBezTo>
                          <a:pt x="79" y="0"/>
                          <a:pt x="0" y="74"/>
                          <a:pt x="0" y="153"/>
                        </a:cubicBezTo>
                        <a:lnTo>
                          <a:pt x="0" y="10549"/>
                        </a:lnTo>
                        <a:cubicBezTo>
                          <a:pt x="0" y="10628"/>
                          <a:pt x="79" y="10702"/>
                          <a:pt x="153" y="10702"/>
                        </a:cubicBezTo>
                        <a:lnTo>
                          <a:pt x="213" y="10702"/>
                        </a:lnTo>
                        <a:cubicBezTo>
                          <a:pt x="310" y="10702"/>
                          <a:pt x="366" y="10628"/>
                          <a:pt x="366" y="10549"/>
                        </a:cubicBezTo>
                        <a:lnTo>
                          <a:pt x="366" y="153"/>
                        </a:lnTo>
                        <a:cubicBezTo>
                          <a:pt x="366" y="74"/>
                          <a:pt x="310" y="0"/>
                          <a:pt x="21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9" name="Google Shape;2129;p47"/>
                  <p:cNvSpPr/>
                  <p:nvPr/>
                </p:nvSpPr>
                <p:spPr>
                  <a:xfrm>
                    <a:off x="6736170" y="1953525"/>
                    <a:ext cx="74130" cy="1729828"/>
                  </a:xfrm>
                  <a:custGeom>
                    <a:avLst/>
                    <a:gdLst/>
                    <a:ahLst/>
                    <a:cxnLst/>
                    <a:rect l="l" t="t" r="r" b="b"/>
                    <a:pathLst>
                      <a:path w="463" h="10804" extrusionOk="0">
                        <a:moveTo>
                          <a:pt x="250" y="98"/>
                        </a:moveTo>
                        <a:cubicBezTo>
                          <a:pt x="305" y="98"/>
                          <a:pt x="366" y="135"/>
                          <a:pt x="366" y="195"/>
                        </a:cubicBezTo>
                        <a:lnTo>
                          <a:pt x="366" y="10591"/>
                        </a:lnTo>
                        <a:cubicBezTo>
                          <a:pt x="366" y="10646"/>
                          <a:pt x="305" y="10688"/>
                          <a:pt x="250" y="10688"/>
                        </a:cubicBezTo>
                        <a:lnTo>
                          <a:pt x="190" y="10688"/>
                        </a:lnTo>
                        <a:cubicBezTo>
                          <a:pt x="135" y="10688"/>
                          <a:pt x="93" y="10646"/>
                          <a:pt x="93" y="10591"/>
                        </a:cubicBezTo>
                        <a:lnTo>
                          <a:pt x="93" y="195"/>
                        </a:lnTo>
                        <a:cubicBezTo>
                          <a:pt x="93" y="135"/>
                          <a:pt x="135" y="98"/>
                          <a:pt x="190" y="98"/>
                        </a:cubicBezTo>
                        <a:close/>
                        <a:moveTo>
                          <a:pt x="190" y="1"/>
                        </a:moveTo>
                        <a:cubicBezTo>
                          <a:pt x="74" y="1"/>
                          <a:pt x="1" y="98"/>
                          <a:pt x="1" y="195"/>
                        </a:cubicBezTo>
                        <a:lnTo>
                          <a:pt x="1" y="10591"/>
                        </a:lnTo>
                        <a:cubicBezTo>
                          <a:pt x="1" y="10707"/>
                          <a:pt x="74" y="10804"/>
                          <a:pt x="190" y="10804"/>
                        </a:cubicBezTo>
                        <a:lnTo>
                          <a:pt x="250" y="10804"/>
                        </a:lnTo>
                        <a:cubicBezTo>
                          <a:pt x="366" y="10804"/>
                          <a:pt x="463" y="10707"/>
                          <a:pt x="463" y="10591"/>
                        </a:cubicBezTo>
                        <a:lnTo>
                          <a:pt x="463" y="195"/>
                        </a:lnTo>
                        <a:cubicBezTo>
                          <a:pt x="463" y="98"/>
                          <a:pt x="366" y="1"/>
                          <a:pt x="250"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0" name="Google Shape;2130;p47"/>
                  <p:cNvSpPr/>
                  <p:nvPr/>
                </p:nvSpPr>
                <p:spPr>
                  <a:xfrm>
                    <a:off x="6742094" y="1993552"/>
                    <a:ext cx="58599" cy="1655858"/>
                  </a:xfrm>
                  <a:custGeom>
                    <a:avLst/>
                    <a:gdLst/>
                    <a:ahLst/>
                    <a:cxnLst/>
                    <a:rect l="l" t="t" r="r" b="b"/>
                    <a:pathLst>
                      <a:path w="366" h="10342" extrusionOk="0">
                        <a:moveTo>
                          <a:pt x="0" y="0"/>
                        </a:moveTo>
                        <a:lnTo>
                          <a:pt x="0" y="10341"/>
                        </a:lnTo>
                        <a:lnTo>
                          <a:pt x="366" y="10341"/>
                        </a:lnTo>
                        <a:lnTo>
                          <a:pt x="366" y="60"/>
                        </a:lnTo>
                        <a:cubicBezTo>
                          <a:pt x="250" y="42"/>
                          <a:pt x="134" y="23"/>
                          <a:pt x="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1" name="Google Shape;2131;p47"/>
                  <p:cNvSpPr/>
                  <p:nvPr/>
                </p:nvSpPr>
                <p:spPr>
                  <a:xfrm>
                    <a:off x="6736170" y="1984586"/>
                    <a:ext cx="74130" cy="1673630"/>
                  </a:xfrm>
                  <a:custGeom>
                    <a:avLst/>
                    <a:gdLst/>
                    <a:ahLst/>
                    <a:cxnLst/>
                    <a:rect l="l" t="t" r="r" b="b"/>
                    <a:pathLst>
                      <a:path w="463" h="10453" extrusionOk="0">
                        <a:moveTo>
                          <a:pt x="93" y="116"/>
                        </a:moveTo>
                        <a:cubicBezTo>
                          <a:pt x="190" y="135"/>
                          <a:pt x="269" y="135"/>
                          <a:pt x="366" y="153"/>
                        </a:cubicBezTo>
                        <a:lnTo>
                          <a:pt x="366" y="10337"/>
                        </a:lnTo>
                        <a:cubicBezTo>
                          <a:pt x="269" y="10360"/>
                          <a:pt x="190" y="10360"/>
                          <a:pt x="93" y="10360"/>
                        </a:cubicBezTo>
                        <a:lnTo>
                          <a:pt x="93" y="116"/>
                        </a:lnTo>
                        <a:close/>
                        <a:moveTo>
                          <a:pt x="1" y="1"/>
                        </a:moveTo>
                        <a:lnTo>
                          <a:pt x="1" y="56"/>
                        </a:lnTo>
                        <a:lnTo>
                          <a:pt x="1" y="10397"/>
                        </a:lnTo>
                        <a:lnTo>
                          <a:pt x="1" y="10416"/>
                        </a:lnTo>
                        <a:lnTo>
                          <a:pt x="1" y="10452"/>
                        </a:lnTo>
                        <a:lnTo>
                          <a:pt x="403" y="10452"/>
                        </a:lnTo>
                        <a:lnTo>
                          <a:pt x="463" y="10434"/>
                        </a:lnTo>
                        <a:lnTo>
                          <a:pt x="463" y="10397"/>
                        </a:lnTo>
                        <a:lnTo>
                          <a:pt x="463" y="79"/>
                        </a:lnTo>
                        <a:lnTo>
                          <a:pt x="421" y="56"/>
                        </a:lnTo>
                        <a:cubicBezTo>
                          <a:pt x="287" y="38"/>
                          <a:pt x="171" y="19"/>
                          <a:pt x="56"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2" name="Google Shape;2132;p47"/>
                  <p:cNvSpPr/>
                  <p:nvPr/>
                </p:nvSpPr>
                <p:spPr>
                  <a:xfrm>
                    <a:off x="7016520" y="2634949"/>
                    <a:ext cx="40187" cy="113998"/>
                  </a:xfrm>
                  <a:custGeom>
                    <a:avLst/>
                    <a:gdLst/>
                    <a:ahLst/>
                    <a:cxnLst/>
                    <a:rect l="l" t="t" r="r" b="b"/>
                    <a:pathLst>
                      <a:path w="251" h="712" extrusionOk="0">
                        <a:moveTo>
                          <a:pt x="153" y="0"/>
                        </a:moveTo>
                        <a:cubicBezTo>
                          <a:pt x="135" y="0"/>
                          <a:pt x="116" y="19"/>
                          <a:pt x="116" y="60"/>
                        </a:cubicBezTo>
                        <a:cubicBezTo>
                          <a:pt x="153" y="250"/>
                          <a:pt x="75" y="444"/>
                          <a:pt x="19" y="638"/>
                        </a:cubicBezTo>
                        <a:cubicBezTo>
                          <a:pt x="1" y="675"/>
                          <a:pt x="19" y="693"/>
                          <a:pt x="38" y="712"/>
                        </a:cubicBezTo>
                        <a:cubicBezTo>
                          <a:pt x="75" y="712"/>
                          <a:pt x="98" y="693"/>
                          <a:pt x="98" y="675"/>
                        </a:cubicBezTo>
                        <a:cubicBezTo>
                          <a:pt x="172" y="481"/>
                          <a:pt x="250" y="268"/>
                          <a:pt x="213" y="37"/>
                        </a:cubicBezTo>
                        <a:cubicBezTo>
                          <a:pt x="213" y="19"/>
                          <a:pt x="172" y="0"/>
                          <a:pt x="153"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3" name="Google Shape;2133;p47"/>
                  <p:cNvSpPr/>
                  <p:nvPr/>
                </p:nvSpPr>
                <p:spPr>
                  <a:xfrm>
                    <a:off x="5127080" y="3162028"/>
                    <a:ext cx="1531588" cy="1269993"/>
                  </a:xfrm>
                  <a:custGeom>
                    <a:avLst/>
                    <a:gdLst/>
                    <a:ahLst/>
                    <a:cxnLst/>
                    <a:rect l="l" t="t" r="r" b="b"/>
                    <a:pathLst>
                      <a:path w="9566" h="7932" extrusionOk="0">
                        <a:moveTo>
                          <a:pt x="2339" y="0"/>
                        </a:moveTo>
                        <a:cubicBezTo>
                          <a:pt x="1455" y="0"/>
                          <a:pt x="696" y="580"/>
                          <a:pt x="384" y="1426"/>
                        </a:cubicBezTo>
                        <a:cubicBezTo>
                          <a:pt x="1" y="2484"/>
                          <a:pt x="3522" y="5469"/>
                          <a:pt x="4330" y="6083"/>
                        </a:cubicBezTo>
                        <a:cubicBezTo>
                          <a:pt x="5120" y="6721"/>
                          <a:pt x="6987" y="7932"/>
                          <a:pt x="6987" y="7932"/>
                        </a:cubicBezTo>
                        <a:cubicBezTo>
                          <a:pt x="6987" y="7932"/>
                          <a:pt x="7814" y="7299"/>
                          <a:pt x="8701" y="5912"/>
                        </a:cubicBezTo>
                        <a:cubicBezTo>
                          <a:pt x="9565" y="4526"/>
                          <a:pt x="9510" y="3214"/>
                          <a:pt x="9510" y="3214"/>
                        </a:cubicBezTo>
                        <a:cubicBezTo>
                          <a:pt x="9510" y="3214"/>
                          <a:pt x="4099" y="442"/>
                          <a:pt x="2963" y="95"/>
                        </a:cubicBezTo>
                        <a:cubicBezTo>
                          <a:pt x="2751" y="31"/>
                          <a:pt x="2542" y="0"/>
                          <a:pt x="233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4" name="Google Shape;2134;p47"/>
                  <p:cNvSpPr/>
                  <p:nvPr/>
                </p:nvSpPr>
                <p:spPr>
                  <a:xfrm>
                    <a:off x="5164065" y="3153382"/>
                    <a:ext cx="1504210" cy="1288245"/>
                  </a:xfrm>
                  <a:custGeom>
                    <a:avLst/>
                    <a:gdLst/>
                    <a:ahLst/>
                    <a:cxnLst/>
                    <a:rect l="l" t="t" r="r" b="b"/>
                    <a:pathLst>
                      <a:path w="9395" h="8046" extrusionOk="0">
                        <a:moveTo>
                          <a:pt x="2085" y="106"/>
                        </a:moveTo>
                        <a:cubicBezTo>
                          <a:pt x="2288" y="106"/>
                          <a:pt x="2508" y="130"/>
                          <a:pt x="2713" y="191"/>
                        </a:cubicBezTo>
                        <a:cubicBezTo>
                          <a:pt x="2981" y="288"/>
                          <a:pt x="3540" y="519"/>
                          <a:pt x="4215" y="824"/>
                        </a:cubicBezTo>
                        <a:cubicBezTo>
                          <a:pt x="4871" y="1133"/>
                          <a:pt x="5661" y="1517"/>
                          <a:pt x="6410" y="1882"/>
                        </a:cubicBezTo>
                        <a:cubicBezTo>
                          <a:pt x="7874" y="2616"/>
                          <a:pt x="9182" y="3291"/>
                          <a:pt x="9219" y="3310"/>
                        </a:cubicBezTo>
                        <a:cubicBezTo>
                          <a:pt x="9219" y="3347"/>
                          <a:pt x="9279" y="4599"/>
                          <a:pt x="8410" y="5925"/>
                        </a:cubicBezTo>
                        <a:cubicBezTo>
                          <a:pt x="7565" y="7274"/>
                          <a:pt x="6793" y="7889"/>
                          <a:pt x="6738" y="7930"/>
                        </a:cubicBezTo>
                        <a:cubicBezTo>
                          <a:pt x="6701" y="7889"/>
                          <a:pt x="4908" y="6715"/>
                          <a:pt x="4118" y="6100"/>
                        </a:cubicBezTo>
                        <a:cubicBezTo>
                          <a:pt x="3734" y="5791"/>
                          <a:pt x="2635" y="4885"/>
                          <a:pt x="1710" y="3943"/>
                        </a:cubicBezTo>
                        <a:cubicBezTo>
                          <a:pt x="1248" y="3462"/>
                          <a:pt x="809" y="2963"/>
                          <a:pt x="537" y="2538"/>
                        </a:cubicBezTo>
                        <a:cubicBezTo>
                          <a:pt x="250" y="2113"/>
                          <a:pt x="116" y="1729"/>
                          <a:pt x="190" y="1498"/>
                        </a:cubicBezTo>
                        <a:cubicBezTo>
                          <a:pt x="481" y="727"/>
                          <a:pt x="1133" y="191"/>
                          <a:pt x="1904" y="112"/>
                        </a:cubicBezTo>
                        <a:cubicBezTo>
                          <a:pt x="1963" y="108"/>
                          <a:pt x="2023" y="106"/>
                          <a:pt x="2085" y="106"/>
                        </a:cubicBezTo>
                        <a:close/>
                        <a:moveTo>
                          <a:pt x="2119" y="1"/>
                        </a:moveTo>
                        <a:cubicBezTo>
                          <a:pt x="2047" y="1"/>
                          <a:pt x="1976" y="5"/>
                          <a:pt x="1904" y="15"/>
                        </a:cubicBezTo>
                        <a:cubicBezTo>
                          <a:pt x="1077" y="94"/>
                          <a:pt x="403" y="671"/>
                          <a:pt x="93" y="1461"/>
                        </a:cubicBezTo>
                        <a:cubicBezTo>
                          <a:pt x="1" y="1748"/>
                          <a:pt x="153" y="2154"/>
                          <a:pt x="440" y="2598"/>
                        </a:cubicBezTo>
                        <a:cubicBezTo>
                          <a:pt x="731" y="3037"/>
                          <a:pt x="1174" y="3522"/>
                          <a:pt x="1637" y="4003"/>
                        </a:cubicBezTo>
                        <a:cubicBezTo>
                          <a:pt x="2579" y="4964"/>
                          <a:pt x="3656" y="5869"/>
                          <a:pt x="4062" y="6179"/>
                        </a:cubicBezTo>
                        <a:cubicBezTo>
                          <a:pt x="4871" y="6812"/>
                          <a:pt x="6719" y="8027"/>
                          <a:pt x="6719" y="8027"/>
                        </a:cubicBezTo>
                        <a:lnTo>
                          <a:pt x="6756" y="8046"/>
                        </a:lnTo>
                        <a:lnTo>
                          <a:pt x="6775" y="8027"/>
                        </a:lnTo>
                        <a:cubicBezTo>
                          <a:pt x="6775" y="8027"/>
                          <a:pt x="7625" y="7371"/>
                          <a:pt x="8507" y="5985"/>
                        </a:cubicBezTo>
                        <a:cubicBezTo>
                          <a:pt x="9394" y="4599"/>
                          <a:pt x="9316" y="3268"/>
                          <a:pt x="9316" y="3268"/>
                        </a:cubicBezTo>
                        <a:lnTo>
                          <a:pt x="9316" y="3250"/>
                        </a:lnTo>
                        <a:lnTo>
                          <a:pt x="9297" y="3231"/>
                        </a:lnTo>
                        <a:cubicBezTo>
                          <a:pt x="9297" y="3231"/>
                          <a:pt x="7948" y="2538"/>
                          <a:pt x="6447" y="1808"/>
                        </a:cubicBezTo>
                        <a:cubicBezTo>
                          <a:pt x="5698" y="1420"/>
                          <a:pt x="4926" y="1055"/>
                          <a:pt x="4252" y="750"/>
                        </a:cubicBezTo>
                        <a:cubicBezTo>
                          <a:pt x="3582" y="440"/>
                          <a:pt x="3041" y="191"/>
                          <a:pt x="2750" y="94"/>
                        </a:cubicBezTo>
                        <a:cubicBezTo>
                          <a:pt x="2526" y="36"/>
                          <a:pt x="2319" y="1"/>
                          <a:pt x="2119"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5" name="Google Shape;2135;p47"/>
                  <p:cNvSpPr/>
                  <p:nvPr/>
                </p:nvSpPr>
                <p:spPr>
                  <a:xfrm>
                    <a:off x="5305441" y="3910697"/>
                    <a:ext cx="943353" cy="415966"/>
                  </a:xfrm>
                  <a:custGeom>
                    <a:avLst/>
                    <a:gdLst/>
                    <a:ahLst/>
                    <a:cxnLst/>
                    <a:rect l="l" t="t" r="r" b="b"/>
                    <a:pathLst>
                      <a:path w="5892" h="2598" extrusionOk="0">
                        <a:moveTo>
                          <a:pt x="5329" y="0"/>
                        </a:moveTo>
                        <a:cubicBezTo>
                          <a:pt x="4940" y="0"/>
                          <a:pt x="3955" y="202"/>
                          <a:pt x="3872" y="234"/>
                        </a:cubicBezTo>
                        <a:cubicBezTo>
                          <a:pt x="3794" y="271"/>
                          <a:pt x="3641" y="599"/>
                          <a:pt x="3600" y="659"/>
                        </a:cubicBezTo>
                        <a:cubicBezTo>
                          <a:pt x="3563" y="696"/>
                          <a:pt x="2639" y="756"/>
                          <a:pt x="2639" y="756"/>
                        </a:cubicBezTo>
                        <a:cubicBezTo>
                          <a:pt x="2639" y="756"/>
                          <a:pt x="1313" y="756"/>
                          <a:pt x="735" y="871"/>
                        </a:cubicBezTo>
                        <a:cubicBezTo>
                          <a:pt x="157" y="987"/>
                          <a:pt x="0" y="1255"/>
                          <a:pt x="19" y="1583"/>
                        </a:cubicBezTo>
                        <a:cubicBezTo>
                          <a:pt x="42" y="1888"/>
                          <a:pt x="310" y="2410"/>
                          <a:pt x="522" y="2489"/>
                        </a:cubicBezTo>
                        <a:cubicBezTo>
                          <a:pt x="629" y="2535"/>
                          <a:pt x="975" y="2597"/>
                          <a:pt x="1442" y="2597"/>
                        </a:cubicBezTo>
                        <a:cubicBezTo>
                          <a:pt x="1909" y="2597"/>
                          <a:pt x="2495" y="2535"/>
                          <a:pt x="3082" y="2331"/>
                        </a:cubicBezTo>
                        <a:cubicBezTo>
                          <a:pt x="4256" y="1929"/>
                          <a:pt x="4639" y="1948"/>
                          <a:pt x="5143" y="1541"/>
                        </a:cubicBezTo>
                        <a:cubicBezTo>
                          <a:pt x="5661" y="1139"/>
                          <a:pt x="5892" y="599"/>
                          <a:pt x="5892" y="599"/>
                        </a:cubicBezTo>
                        <a:cubicBezTo>
                          <a:pt x="5873" y="543"/>
                          <a:pt x="5642" y="137"/>
                          <a:pt x="5471" y="21"/>
                        </a:cubicBezTo>
                        <a:cubicBezTo>
                          <a:pt x="5448" y="7"/>
                          <a:pt x="5398" y="0"/>
                          <a:pt x="532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6" name="Google Shape;2136;p47"/>
                  <p:cNvSpPr/>
                  <p:nvPr/>
                </p:nvSpPr>
                <p:spPr>
                  <a:xfrm>
                    <a:off x="5299517" y="3905093"/>
                    <a:ext cx="958884" cy="428614"/>
                  </a:xfrm>
                  <a:custGeom>
                    <a:avLst/>
                    <a:gdLst/>
                    <a:ahLst/>
                    <a:cxnLst/>
                    <a:rect l="l" t="t" r="r" b="b"/>
                    <a:pathLst>
                      <a:path w="5989" h="2677" extrusionOk="0">
                        <a:moveTo>
                          <a:pt x="5393" y="98"/>
                        </a:moveTo>
                        <a:cubicBezTo>
                          <a:pt x="5448" y="98"/>
                          <a:pt x="5485" y="116"/>
                          <a:pt x="5485" y="116"/>
                        </a:cubicBezTo>
                        <a:cubicBezTo>
                          <a:pt x="5545" y="153"/>
                          <a:pt x="5661" y="269"/>
                          <a:pt x="5739" y="403"/>
                        </a:cubicBezTo>
                        <a:cubicBezTo>
                          <a:pt x="5776" y="463"/>
                          <a:pt x="5813" y="518"/>
                          <a:pt x="5832" y="560"/>
                        </a:cubicBezTo>
                        <a:cubicBezTo>
                          <a:pt x="5855" y="578"/>
                          <a:pt x="5855" y="597"/>
                          <a:pt x="5873" y="615"/>
                        </a:cubicBezTo>
                        <a:lnTo>
                          <a:pt x="5873" y="634"/>
                        </a:lnTo>
                        <a:cubicBezTo>
                          <a:pt x="5855" y="652"/>
                          <a:pt x="5642" y="1156"/>
                          <a:pt x="5162" y="1539"/>
                        </a:cubicBezTo>
                        <a:cubicBezTo>
                          <a:pt x="4907" y="1733"/>
                          <a:pt x="4700" y="1830"/>
                          <a:pt x="4390" y="1923"/>
                        </a:cubicBezTo>
                        <a:cubicBezTo>
                          <a:pt x="4080" y="2020"/>
                          <a:pt x="3697" y="2117"/>
                          <a:pt x="3119" y="2311"/>
                        </a:cubicBezTo>
                        <a:cubicBezTo>
                          <a:pt x="2523" y="2524"/>
                          <a:pt x="1946" y="2579"/>
                          <a:pt x="1484" y="2579"/>
                        </a:cubicBezTo>
                        <a:cubicBezTo>
                          <a:pt x="1253" y="2579"/>
                          <a:pt x="1058" y="2561"/>
                          <a:pt x="906" y="2542"/>
                        </a:cubicBezTo>
                        <a:cubicBezTo>
                          <a:pt x="730" y="2524"/>
                          <a:pt x="633" y="2500"/>
                          <a:pt x="578" y="2482"/>
                        </a:cubicBezTo>
                        <a:cubicBezTo>
                          <a:pt x="499" y="2445"/>
                          <a:pt x="384" y="2311"/>
                          <a:pt x="287" y="2135"/>
                        </a:cubicBezTo>
                        <a:cubicBezTo>
                          <a:pt x="194" y="1964"/>
                          <a:pt x="116" y="1752"/>
                          <a:pt x="116" y="1599"/>
                        </a:cubicBezTo>
                        <a:cubicBezTo>
                          <a:pt x="97" y="1461"/>
                          <a:pt x="134" y="1327"/>
                          <a:pt x="231" y="1211"/>
                        </a:cubicBezTo>
                        <a:cubicBezTo>
                          <a:pt x="328" y="1096"/>
                          <a:pt x="499" y="999"/>
                          <a:pt x="772" y="962"/>
                        </a:cubicBezTo>
                        <a:cubicBezTo>
                          <a:pt x="1350" y="846"/>
                          <a:pt x="2676" y="846"/>
                          <a:pt x="2676" y="846"/>
                        </a:cubicBezTo>
                        <a:cubicBezTo>
                          <a:pt x="2676" y="846"/>
                          <a:pt x="2907" y="828"/>
                          <a:pt x="3138" y="809"/>
                        </a:cubicBezTo>
                        <a:cubicBezTo>
                          <a:pt x="3272" y="791"/>
                          <a:pt x="3387" y="791"/>
                          <a:pt x="3484" y="768"/>
                        </a:cubicBezTo>
                        <a:cubicBezTo>
                          <a:pt x="3521" y="768"/>
                          <a:pt x="3563" y="768"/>
                          <a:pt x="3600" y="749"/>
                        </a:cubicBezTo>
                        <a:lnTo>
                          <a:pt x="3637" y="749"/>
                        </a:lnTo>
                        <a:cubicBezTo>
                          <a:pt x="3660" y="749"/>
                          <a:pt x="3660" y="749"/>
                          <a:pt x="3678" y="712"/>
                        </a:cubicBezTo>
                        <a:cubicBezTo>
                          <a:pt x="3697" y="694"/>
                          <a:pt x="3697" y="675"/>
                          <a:pt x="3734" y="634"/>
                        </a:cubicBezTo>
                        <a:cubicBezTo>
                          <a:pt x="3752" y="597"/>
                          <a:pt x="3775" y="560"/>
                          <a:pt x="3794" y="500"/>
                        </a:cubicBezTo>
                        <a:cubicBezTo>
                          <a:pt x="3831" y="463"/>
                          <a:pt x="3849" y="403"/>
                          <a:pt x="3891" y="366"/>
                        </a:cubicBezTo>
                        <a:cubicBezTo>
                          <a:pt x="3909" y="347"/>
                          <a:pt x="3928" y="306"/>
                          <a:pt x="3928" y="306"/>
                        </a:cubicBezTo>
                        <a:lnTo>
                          <a:pt x="3965" y="306"/>
                        </a:lnTo>
                        <a:cubicBezTo>
                          <a:pt x="3965" y="306"/>
                          <a:pt x="3983" y="287"/>
                          <a:pt x="4006" y="287"/>
                        </a:cubicBezTo>
                        <a:cubicBezTo>
                          <a:pt x="4062" y="287"/>
                          <a:pt x="4122" y="269"/>
                          <a:pt x="4177" y="250"/>
                        </a:cubicBezTo>
                        <a:cubicBezTo>
                          <a:pt x="4330" y="232"/>
                          <a:pt x="4505" y="190"/>
                          <a:pt x="4700" y="153"/>
                        </a:cubicBezTo>
                        <a:cubicBezTo>
                          <a:pt x="4870" y="135"/>
                          <a:pt x="5065" y="116"/>
                          <a:pt x="5199" y="98"/>
                        </a:cubicBezTo>
                        <a:close/>
                        <a:moveTo>
                          <a:pt x="5199" y="1"/>
                        </a:moveTo>
                        <a:cubicBezTo>
                          <a:pt x="5046" y="19"/>
                          <a:pt x="4852" y="38"/>
                          <a:pt x="4676" y="56"/>
                        </a:cubicBezTo>
                        <a:cubicBezTo>
                          <a:pt x="4487" y="98"/>
                          <a:pt x="4311" y="135"/>
                          <a:pt x="4159" y="153"/>
                        </a:cubicBezTo>
                        <a:cubicBezTo>
                          <a:pt x="4099" y="172"/>
                          <a:pt x="4025" y="172"/>
                          <a:pt x="3983" y="190"/>
                        </a:cubicBezTo>
                        <a:cubicBezTo>
                          <a:pt x="3965" y="190"/>
                          <a:pt x="3946" y="213"/>
                          <a:pt x="3928" y="213"/>
                        </a:cubicBezTo>
                        <a:cubicBezTo>
                          <a:pt x="3909" y="213"/>
                          <a:pt x="3909" y="213"/>
                          <a:pt x="3891" y="232"/>
                        </a:cubicBezTo>
                        <a:cubicBezTo>
                          <a:pt x="3849" y="250"/>
                          <a:pt x="3831" y="269"/>
                          <a:pt x="3794" y="306"/>
                        </a:cubicBezTo>
                        <a:cubicBezTo>
                          <a:pt x="3775" y="347"/>
                          <a:pt x="3734" y="403"/>
                          <a:pt x="3715" y="463"/>
                        </a:cubicBezTo>
                        <a:cubicBezTo>
                          <a:pt x="3678" y="500"/>
                          <a:pt x="3660" y="537"/>
                          <a:pt x="3637" y="578"/>
                        </a:cubicBezTo>
                        <a:cubicBezTo>
                          <a:pt x="3618" y="615"/>
                          <a:pt x="3600" y="634"/>
                          <a:pt x="3600" y="652"/>
                        </a:cubicBezTo>
                        <a:lnTo>
                          <a:pt x="3581" y="652"/>
                        </a:lnTo>
                        <a:cubicBezTo>
                          <a:pt x="3544" y="652"/>
                          <a:pt x="3503" y="675"/>
                          <a:pt x="3466" y="675"/>
                        </a:cubicBezTo>
                        <a:cubicBezTo>
                          <a:pt x="3369" y="694"/>
                          <a:pt x="3253" y="694"/>
                          <a:pt x="3138" y="712"/>
                        </a:cubicBezTo>
                        <a:cubicBezTo>
                          <a:pt x="2907" y="731"/>
                          <a:pt x="2657" y="749"/>
                          <a:pt x="2657" y="749"/>
                        </a:cubicBezTo>
                        <a:cubicBezTo>
                          <a:pt x="2657" y="749"/>
                          <a:pt x="1368" y="749"/>
                          <a:pt x="772" y="865"/>
                        </a:cubicBezTo>
                        <a:cubicBezTo>
                          <a:pt x="462" y="906"/>
                          <a:pt x="268" y="1022"/>
                          <a:pt x="153" y="1156"/>
                        </a:cubicBezTo>
                        <a:cubicBezTo>
                          <a:pt x="37" y="1290"/>
                          <a:pt x="0" y="1442"/>
                          <a:pt x="19" y="1618"/>
                        </a:cubicBezTo>
                        <a:cubicBezTo>
                          <a:pt x="19" y="1789"/>
                          <a:pt x="97" y="2001"/>
                          <a:pt x="194" y="2177"/>
                        </a:cubicBezTo>
                        <a:cubicBezTo>
                          <a:pt x="287" y="2366"/>
                          <a:pt x="425" y="2524"/>
                          <a:pt x="541" y="2579"/>
                        </a:cubicBezTo>
                        <a:cubicBezTo>
                          <a:pt x="615" y="2598"/>
                          <a:pt x="730" y="2616"/>
                          <a:pt x="888" y="2639"/>
                        </a:cubicBezTo>
                        <a:cubicBezTo>
                          <a:pt x="1040" y="2658"/>
                          <a:pt x="1253" y="2676"/>
                          <a:pt x="1484" y="2676"/>
                        </a:cubicBezTo>
                        <a:cubicBezTo>
                          <a:pt x="1964" y="2676"/>
                          <a:pt x="2542" y="2616"/>
                          <a:pt x="3138" y="2408"/>
                        </a:cubicBezTo>
                        <a:cubicBezTo>
                          <a:pt x="3734" y="2214"/>
                          <a:pt x="4122" y="2117"/>
                          <a:pt x="4427" y="2020"/>
                        </a:cubicBezTo>
                        <a:cubicBezTo>
                          <a:pt x="4736" y="1923"/>
                          <a:pt x="4949" y="1807"/>
                          <a:pt x="5217" y="1618"/>
                        </a:cubicBezTo>
                        <a:cubicBezTo>
                          <a:pt x="5739" y="1193"/>
                          <a:pt x="5970" y="652"/>
                          <a:pt x="5970" y="652"/>
                        </a:cubicBezTo>
                        <a:lnTo>
                          <a:pt x="5989" y="634"/>
                        </a:lnTo>
                        <a:lnTo>
                          <a:pt x="5970" y="615"/>
                        </a:lnTo>
                        <a:cubicBezTo>
                          <a:pt x="5970" y="597"/>
                          <a:pt x="5970" y="597"/>
                          <a:pt x="5947" y="578"/>
                        </a:cubicBezTo>
                        <a:cubicBezTo>
                          <a:pt x="5947" y="560"/>
                          <a:pt x="5929" y="537"/>
                          <a:pt x="5929" y="518"/>
                        </a:cubicBezTo>
                        <a:cubicBezTo>
                          <a:pt x="5892" y="463"/>
                          <a:pt x="5855" y="403"/>
                          <a:pt x="5813" y="347"/>
                        </a:cubicBezTo>
                        <a:cubicBezTo>
                          <a:pt x="5739" y="213"/>
                          <a:pt x="5642" y="75"/>
                          <a:pt x="5527" y="19"/>
                        </a:cubicBezTo>
                        <a:cubicBezTo>
                          <a:pt x="5508" y="1"/>
                          <a:pt x="5448" y="1"/>
                          <a:pt x="5393"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7" name="Google Shape;2137;p47"/>
                  <p:cNvSpPr/>
                  <p:nvPr/>
                </p:nvSpPr>
                <p:spPr>
                  <a:xfrm>
                    <a:off x="5265414" y="3989791"/>
                    <a:ext cx="1075922" cy="649246"/>
                  </a:xfrm>
                  <a:custGeom>
                    <a:avLst/>
                    <a:gdLst/>
                    <a:ahLst/>
                    <a:cxnLst/>
                    <a:rect l="l" t="t" r="r" b="b"/>
                    <a:pathLst>
                      <a:path w="6720" h="4055" extrusionOk="0">
                        <a:moveTo>
                          <a:pt x="5939" y="0"/>
                        </a:moveTo>
                        <a:cubicBezTo>
                          <a:pt x="5480" y="0"/>
                          <a:pt x="4165" y="435"/>
                          <a:pt x="3734" y="470"/>
                        </a:cubicBezTo>
                        <a:cubicBezTo>
                          <a:pt x="3272" y="511"/>
                          <a:pt x="1174" y="779"/>
                          <a:pt x="597" y="913"/>
                        </a:cubicBezTo>
                        <a:cubicBezTo>
                          <a:pt x="1" y="1047"/>
                          <a:pt x="1" y="2129"/>
                          <a:pt x="79" y="2665"/>
                        </a:cubicBezTo>
                        <a:cubicBezTo>
                          <a:pt x="153" y="3205"/>
                          <a:pt x="500" y="3820"/>
                          <a:pt x="888" y="3995"/>
                        </a:cubicBezTo>
                        <a:cubicBezTo>
                          <a:pt x="985" y="4039"/>
                          <a:pt x="1220" y="4055"/>
                          <a:pt x="1534" y="4055"/>
                        </a:cubicBezTo>
                        <a:cubicBezTo>
                          <a:pt x="2463" y="4055"/>
                          <a:pt x="4085" y="3912"/>
                          <a:pt x="4889" y="3898"/>
                        </a:cubicBezTo>
                        <a:cubicBezTo>
                          <a:pt x="5971" y="3861"/>
                          <a:pt x="6202" y="3496"/>
                          <a:pt x="6299" y="3284"/>
                        </a:cubicBezTo>
                        <a:cubicBezTo>
                          <a:pt x="6414" y="3071"/>
                          <a:pt x="6622" y="2512"/>
                          <a:pt x="6664" y="2147"/>
                        </a:cubicBezTo>
                        <a:cubicBezTo>
                          <a:pt x="6719" y="1782"/>
                          <a:pt x="6585" y="913"/>
                          <a:pt x="6585" y="913"/>
                        </a:cubicBezTo>
                        <a:cubicBezTo>
                          <a:pt x="6530" y="567"/>
                          <a:pt x="6373" y="105"/>
                          <a:pt x="6026" y="8"/>
                        </a:cubicBezTo>
                        <a:cubicBezTo>
                          <a:pt x="6002" y="3"/>
                          <a:pt x="5973" y="0"/>
                          <a:pt x="593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8" name="Google Shape;2138;p47"/>
                  <p:cNvSpPr/>
                  <p:nvPr/>
                </p:nvSpPr>
                <p:spPr>
                  <a:xfrm>
                    <a:off x="5259490" y="3981785"/>
                    <a:ext cx="1084728" cy="666218"/>
                  </a:xfrm>
                  <a:custGeom>
                    <a:avLst/>
                    <a:gdLst/>
                    <a:ahLst/>
                    <a:cxnLst/>
                    <a:rect l="l" t="t" r="r" b="b"/>
                    <a:pathLst>
                      <a:path w="6775" h="4161" extrusionOk="0">
                        <a:moveTo>
                          <a:pt x="5921" y="106"/>
                        </a:moveTo>
                        <a:cubicBezTo>
                          <a:pt x="5978" y="106"/>
                          <a:pt x="6022" y="110"/>
                          <a:pt x="6045" y="118"/>
                        </a:cubicBezTo>
                        <a:cubicBezTo>
                          <a:pt x="6197" y="155"/>
                          <a:pt x="6313" y="270"/>
                          <a:pt x="6410" y="446"/>
                        </a:cubicBezTo>
                        <a:cubicBezTo>
                          <a:pt x="6488" y="617"/>
                          <a:pt x="6544" y="811"/>
                          <a:pt x="6585" y="982"/>
                        </a:cubicBezTo>
                        <a:cubicBezTo>
                          <a:pt x="6585" y="982"/>
                          <a:pt x="6604" y="1194"/>
                          <a:pt x="6641" y="1444"/>
                        </a:cubicBezTo>
                        <a:cubicBezTo>
                          <a:pt x="6659" y="1717"/>
                          <a:pt x="6682" y="2003"/>
                          <a:pt x="6659" y="2179"/>
                        </a:cubicBezTo>
                        <a:cubicBezTo>
                          <a:pt x="6604" y="2544"/>
                          <a:pt x="6391" y="3103"/>
                          <a:pt x="6294" y="3292"/>
                        </a:cubicBezTo>
                        <a:cubicBezTo>
                          <a:pt x="6239" y="3408"/>
                          <a:pt x="6160" y="3546"/>
                          <a:pt x="5966" y="3662"/>
                        </a:cubicBezTo>
                        <a:cubicBezTo>
                          <a:pt x="5777" y="3777"/>
                          <a:pt x="5449" y="3870"/>
                          <a:pt x="4926" y="3893"/>
                        </a:cubicBezTo>
                        <a:cubicBezTo>
                          <a:pt x="4390" y="3893"/>
                          <a:pt x="3485" y="3967"/>
                          <a:pt x="2676" y="4008"/>
                        </a:cubicBezTo>
                        <a:cubicBezTo>
                          <a:pt x="2251" y="4027"/>
                          <a:pt x="1868" y="4045"/>
                          <a:pt x="1558" y="4045"/>
                        </a:cubicBezTo>
                        <a:lnTo>
                          <a:pt x="1174" y="4045"/>
                        </a:lnTo>
                        <a:cubicBezTo>
                          <a:pt x="1059" y="4027"/>
                          <a:pt x="980" y="4008"/>
                          <a:pt x="943" y="3985"/>
                        </a:cubicBezTo>
                        <a:cubicBezTo>
                          <a:pt x="768" y="3911"/>
                          <a:pt x="578" y="3736"/>
                          <a:pt x="444" y="3486"/>
                        </a:cubicBezTo>
                        <a:cubicBezTo>
                          <a:pt x="306" y="3255"/>
                          <a:pt x="190" y="2969"/>
                          <a:pt x="153" y="2715"/>
                        </a:cubicBezTo>
                        <a:cubicBezTo>
                          <a:pt x="116" y="2447"/>
                          <a:pt x="98" y="2045"/>
                          <a:pt x="172" y="1698"/>
                        </a:cubicBezTo>
                        <a:cubicBezTo>
                          <a:pt x="190" y="1522"/>
                          <a:pt x="250" y="1370"/>
                          <a:pt x="329" y="1236"/>
                        </a:cubicBezTo>
                        <a:cubicBezTo>
                          <a:pt x="403" y="1120"/>
                          <a:pt x="500" y="1042"/>
                          <a:pt x="634" y="1005"/>
                        </a:cubicBezTo>
                        <a:cubicBezTo>
                          <a:pt x="1211" y="866"/>
                          <a:pt x="3309" y="617"/>
                          <a:pt x="3771" y="561"/>
                        </a:cubicBezTo>
                        <a:cubicBezTo>
                          <a:pt x="4025" y="543"/>
                          <a:pt x="4506" y="404"/>
                          <a:pt x="4968" y="289"/>
                        </a:cubicBezTo>
                        <a:cubicBezTo>
                          <a:pt x="5199" y="233"/>
                          <a:pt x="5430" y="173"/>
                          <a:pt x="5619" y="136"/>
                        </a:cubicBezTo>
                        <a:cubicBezTo>
                          <a:pt x="5733" y="115"/>
                          <a:pt x="5841" y="106"/>
                          <a:pt x="5921" y="106"/>
                        </a:cubicBezTo>
                        <a:close/>
                        <a:moveTo>
                          <a:pt x="5928" y="1"/>
                        </a:moveTo>
                        <a:cubicBezTo>
                          <a:pt x="5843" y="1"/>
                          <a:pt x="5739" y="16"/>
                          <a:pt x="5619" y="39"/>
                        </a:cubicBezTo>
                        <a:cubicBezTo>
                          <a:pt x="5412" y="81"/>
                          <a:pt x="5181" y="136"/>
                          <a:pt x="4950" y="196"/>
                        </a:cubicBezTo>
                        <a:cubicBezTo>
                          <a:pt x="4464" y="312"/>
                          <a:pt x="3984" y="446"/>
                          <a:pt x="3771" y="464"/>
                        </a:cubicBezTo>
                        <a:cubicBezTo>
                          <a:pt x="3291" y="520"/>
                          <a:pt x="1211" y="774"/>
                          <a:pt x="615" y="908"/>
                        </a:cubicBezTo>
                        <a:cubicBezTo>
                          <a:pt x="463" y="945"/>
                          <a:pt x="329" y="1042"/>
                          <a:pt x="250" y="1176"/>
                        </a:cubicBezTo>
                        <a:cubicBezTo>
                          <a:pt x="153" y="1328"/>
                          <a:pt x="98" y="1504"/>
                          <a:pt x="75" y="1675"/>
                        </a:cubicBezTo>
                        <a:cubicBezTo>
                          <a:pt x="1" y="2045"/>
                          <a:pt x="19" y="2447"/>
                          <a:pt x="56" y="2738"/>
                        </a:cubicBezTo>
                        <a:cubicBezTo>
                          <a:pt x="98" y="3006"/>
                          <a:pt x="213" y="3292"/>
                          <a:pt x="366" y="3546"/>
                        </a:cubicBezTo>
                        <a:cubicBezTo>
                          <a:pt x="500" y="3796"/>
                          <a:pt x="694" y="3985"/>
                          <a:pt x="907" y="4082"/>
                        </a:cubicBezTo>
                        <a:cubicBezTo>
                          <a:pt x="962" y="4124"/>
                          <a:pt x="1059" y="4124"/>
                          <a:pt x="1156" y="4142"/>
                        </a:cubicBezTo>
                        <a:cubicBezTo>
                          <a:pt x="1272" y="4142"/>
                          <a:pt x="1406" y="4161"/>
                          <a:pt x="1558" y="4161"/>
                        </a:cubicBezTo>
                        <a:cubicBezTo>
                          <a:pt x="1868" y="4161"/>
                          <a:pt x="2270" y="4142"/>
                          <a:pt x="2676" y="4124"/>
                        </a:cubicBezTo>
                        <a:cubicBezTo>
                          <a:pt x="3485" y="4064"/>
                          <a:pt x="4390" y="4008"/>
                          <a:pt x="4926" y="3985"/>
                        </a:cubicBezTo>
                        <a:cubicBezTo>
                          <a:pt x="5467" y="3985"/>
                          <a:pt x="5814" y="3870"/>
                          <a:pt x="6026" y="3736"/>
                        </a:cubicBezTo>
                        <a:cubicBezTo>
                          <a:pt x="6239" y="3620"/>
                          <a:pt x="6336" y="3449"/>
                          <a:pt x="6391" y="3352"/>
                        </a:cubicBezTo>
                        <a:cubicBezTo>
                          <a:pt x="6488" y="3121"/>
                          <a:pt x="6701" y="2581"/>
                          <a:pt x="6756" y="2197"/>
                        </a:cubicBezTo>
                        <a:cubicBezTo>
                          <a:pt x="6775" y="2003"/>
                          <a:pt x="6756" y="1698"/>
                          <a:pt x="6738" y="1444"/>
                        </a:cubicBezTo>
                        <a:cubicBezTo>
                          <a:pt x="6701" y="1176"/>
                          <a:pt x="6682" y="963"/>
                          <a:pt x="6682" y="963"/>
                        </a:cubicBezTo>
                        <a:cubicBezTo>
                          <a:pt x="6641" y="792"/>
                          <a:pt x="6585" y="580"/>
                          <a:pt x="6488" y="404"/>
                        </a:cubicBezTo>
                        <a:cubicBezTo>
                          <a:pt x="6391" y="215"/>
                          <a:pt x="6257" y="58"/>
                          <a:pt x="6063" y="21"/>
                        </a:cubicBezTo>
                        <a:cubicBezTo>
                          <a:pt x="6026" y="7"/>
                          <a:pt x="5981" y="1"/>
                          <a:pt x="5928"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9" name="Google Shape;2139;p47"/>
                  <p:cNvSpPr/>
                  <p:nvPr/>
                </p:nvSpPr>
                <p:spPr>
                  <a:xfrm>
                    <a:off x="5407430" y="4219547"/>
                    <a:ext cx="922059" cy="427334"/>
                  </a:xfrm>
                  <a:custGeom>
                    <a:avLst/>
                    <a:gdLst/>
                    <a:ahLst/>
                    <a:cxnLst/>
                    <a:rect l="l" t="t" r="r" b="b"/>
                    <a:pathLst>
                      <a:path w="5759" h="2669" extrusionOk="0">
                        <a:moveTo>
                          <a:pt x="4871" y="0"/>
                        </a:moveTo>
                        <a:cubicBezTo>
                          <a:pt x="4494" y="201"/>
                          <a:pt x="4032" y="230"/>
                          <a:pt x="3510" y="230"/>
                        </a:cubicBezTo>
                        <a:cubicBezTo>
                          <a:pt x="3300" y="230"/>
                          <a:pt x="3079" y="226"/>
                          <a:pt x="2851" y="226"/>
                        </a:cubicBezTo>
                        <a:cubicBezTo>
                          <a:pt x="2513" y="226"/>
                          <a:pt x="2157" y="236"/>
                          <a:pt x="1789" y="287"/>
                        </a:cubicBezTo>
                        <a:cubicBezTo>
                          <a:pt x="560" y="481"/>
                          <a:pt x="1" y="1114"/>
                          <a:pt x="306" y="1983"/>
                        </a:cubicBezTo>
                        <a:cubicBezTo>
                          <a:pt x="515" y="2565"/>
                          <a:pt x="995" y="2669"/>
                          <a:pt x="1451" y="2669"/>
                        </a:cubicBezTo>
                        <a:cubicBezTo>
                          <a:pt x="1671" y="2669"/>
                          <a:pt x="1886" y="2645"/>
                          <a:pt x="2062" y="2639"/>
                        </a:cubicBezTo>
                        <a:cubicBezTo>
                          <a:pt x="2579" y="2639"/>
                          <a:pt x="4603" y="2597"/>
                          <a:pt x="5181" y="2251"/>
                        </a:cubicBezTo>
                        <a:cubicBezTo>
                          <a:pt x="5758" y="1886"/>
                          <a:pt x="5661" y="1849"/>
                          <a:pt x="5486" y="1174"/>
                        </a:cubicBezTo>
                        <a:cubicBezTo>
                          <a:pt x="5315" y="518"/>
                          <a:pt x="4871" y="0"/>
                          <a:pt x="487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0" name="Google Shape;2140;p47"/>
                  <p:cNvSpPr/>
                  <p:nvPr/>
                </p:nvSpPr>
                <p:spPr>
                  <a:xfrm>
                    <a:off x="5423121" y="4209941"/>
                    <a:ext cx="896762" cy="445266"/>
                  </a:xfrm>
                  <a:custGeom>
                    <a:avLst/>
                    <a:gdLst/>
                    <a:ahLst/>
                    <a:cxnLst/>
                    <a:rect l="l" t="t" r="r" b="b"/>
                    <a:pathLst>
                      <a:path w="5601" h="2781" extrusionOk="0">
                        <a:moveTo>
                          <a:pt x="4755" y="116"/>
                        </a:moveTo>
                        <a:cubicBezTo>
                          <a:pt x="4773" y="158"/>
                          <a:pt x="5175" y="638"/>
                          <a:pt x="5351" y="1253"/>
                        </a:cubicBezTo>
                        <a:cubicBezTo>
                          <a:pt x="5429" y="1581"/>
                          <a:pt x="5485" y="1752"/>
                          <a:pt x="5466" y="1867"/>
                        </a:cubicBezTo>
                        <a:cubicBezTo>
                          <a:pt x="5466" y="1927"/>
                          <a:pt x="5429" y="1983"/>
                          <a:pt x="5369" y="2043"/>
                        </a:cubicBezTo>
                        <a:cubicBezTo>
                          <a:pt x="5291" y="2098"/>
                          <a:pt x="5198" y="2177"/>
                          <a:pt x="5060" y="2255"/>
                        </a:cubicBezTo>
                        <a:cubicBezTo>
                          <a:pt x="4792" y="2426"/>
                          <a:pt x="4135" y="2523"/>
                          <a:pt x="3502" y="2583"/>
                        </a:cubicBezTo>
                        <a:cubicBezTo>
                          <a:pt x="2846" y="2639"/>
                          <a:pt x="2213" y="2639"/>
                          <a:pt x="1964" y="2639"/>
                        </a:cubicBezTo>
                        <a:cubicBezTo>
                          <a:pt x="1786" y="2650"/>
                          <a:pt x="1586" y="2670"/>
                          <a:pt x="1384" y="2670"/>
                        </a:cubicBezTo>
                        <a:cubicBezTo>
                          <a:pt x="1255" y="2670"/>
                          <a:pt x="1125" y="2662"/>
                          <a:pt x="998" y="2639"/>
                        </a:cubicBezTo>
                        <a:cubicBezTo>
                          <a:pt x="693" y="2602"/>
                          <a:pt x="402" y="2445"/>
                          <a:pt x="250" y="2024"/>
                        </a:cubicBezTo>
                        <a:cubicBezTo>
                          <a:pt x="116" y="1599"/>
                          <a:pt x="171" y="1253"/>
                          <a:pt x="402" y="985"/>
                        </a:cubicBezTo>
                        <a:cubicBezTo>
                          <a:pt x="652" y="694"/>
                          <a:pt x="1095" y="504"/>
                          <a:pt x="1691" y="407"/>
                        </a:cubicBezTo>
                        <a:cubicBezTo>
                          <a:pt x="2043" y="352"/>
                          <a:pt x="2381" y="340"/>
                          <a:pt x="2702" y="340"/>
                        </a:cubicBezTo>
                        <a:cubicBezTo>
                          <a:pt x="2947" y="340"/>
                          <a:pt x="3182" y="347"/>
                          <a:pt x="3405" y="347"/>
                        </a:cubicBezTo>
                        <a:cubicBezTo>
                          <a:pt x="3928" y="347"/>
                          <a:pt x="4366" y="310"/>
                          <a:pt x="4755" y="116"/>
                        </a:cubicBezTo>
                        <a:close/>
                        <a:moveTo>
                          <a:pt x="4773" y="0"/>
                        </a:moveTo>
                        <a:lnTo>
                          <a:pt x="4755" y="19"/>
                        </a:lnTo>
                        <a:cubicBezTo>
                          <a:pt x="4390" y="213"/>
                          <a:pt x="3928" y="231"/>
                          <a:pt x="3405" y="231"/>
                        </a:cubicBezTo>
                        <a:cubicBezTo>
                          <a:pt x="3263" y="231"/>
                          <a:pt x="3115" y="230"/>
                          <a:pt x="2964" y="230"/>
                        </a:cubicBezTo>
                        <a:cubicBezTo>
                          <a:pt x="2566" y="230"/>
                          <a:pt x="2140" y="240"/>
                          <a:pt x="1691" y="310"/>
                        </a:cubicBezTo>
                        <a:cubicBezTo>
                          <a:pt x="1058" y="407"/>
                          <a:pt x="596" y="620"/>
                          <a:pt x="347" y="906"/>
                        </a:cubicBezTo>
                        <a:cubicBezTo>
                          <a:pt x="74" y="1216"/>
                          <a:pt x="0" y="1618"/>
                          <a:pt x="171" y="2061"/>
                        </a:cubicBezTo>
                        <a:cubicBezTo>
                          <a:pt x="323" y="2505"/>
                          <a:pt x="652" y="2676"/>
                          <a:pt x="998" y="2754"/>
                        </a:cubicBezTo>
                        <a:cubicBezTo>
                          <a:pt x="1107" y="2774"/>
                          <a:pt x="1221" y="2781"/>
                          <a:pt x="1334" y="2781"/>
                        </a:cubicBezTo>
                        <a:cubicBezTo>
                          <a:pt x="1559" y="2781"/>
                          <a:pt x="1782" y="2754"/>
                          <a:pt x="1964" y="2754"/>
                        </a:cubicBezTo>
                        <a:cubicBezTo>
                          <a:pt x="2213" y="2736"/>
                          <a:pt x="2865" y="2736"/>
                          <a:pt x="3502" y="2676"/>
                        </a:cubicBezTo>
                        <a:cubicBezTo>
                          <a:pt x="4159" y="2620"/>
                          <a:pt x="4792" y="2542"/>
                          <a:pt x="5120" y="2352"/>
                        </a:cubicBezTo>
                        <a:cubicBezTo>
                          <a:pt x="5254" y="2255"/>
                          <a:pt x="5351" y="2177"/>
                          <a:pt x="5429" y="2121"/>
                        </a:cubicBezTo>
                        <a:cubicBezTo>
                          <a:pt x="5503" y="2043"/>
                          <a:pt x="5563" y="1983"/>
                          <a:pt x="5563" y="1890"/>
                        </a:cubicBezTo>
                        <a:cubicBezTo>
                          <a:pt x="5600" y="1733"/>
                          <a:pt x="5522" y="1562"/>
                          <a:pt x="5448" y="1234"/>
                        </a:cubicBezTo>
                        <a:cubicBezTo>
                          <a:pt x="5272" y="560"/>
                          <a:pt x="4810" y="42"/>
                          <a:pt x="4810" y="42"/>
                        </a:cubicBezTo>
                        <a:lnTo>
                          <a:pt x="4773"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1" name="Google Shape;2141;p47"/>
                  <p:cNvSpPr/>
                  <p:nvPr/>
                </p:nvSpPr>
                <p:spPr>
                  <a:xfrm>
                    <a:off x="6085169" y="4108271"/>
                    <a:ext cx="459509" cy="453592"/>
                  </a:xfrm>
                  <a:custGeom>
                    <a:avLst/>
                    <a:gdLst/>
                    <a:ahLst/>
                    <a:cxnLst/>
                    <a:rect l="l" t="t" r="r" b="b"/>
                    <a:pathLst>
                      <a:path w="2870" h="2833" extrusionOk="0">
                        <a:moveTo>
                          <a:pt x="1615" y="0"/>
                        </a:moveTo>
                        <a:cubicBezTo>
                          <a:pt x="1450" y="0"/>
                          <a:pt x="1070" y="25"/>
                          <a:pt x="851" y="233"/>
                        </a:cubicBezTo>
                        <a:cubicBezTo>
                          <a:pt x="560" y="483"/>
                          <a:pt x="116" y="829"/>
                          <a:pt x="60" y="1675"/>
                        </a:cubicBezTo>
                        <a:cubicBezTo>
                          <a:pt x="0" y="2525"/>
                          <a:pt x="389" y="2830"/>
                          <a:pt x="389" y="2830"/>
                        </a:cubicBezTo>
                        <a:cubicBezTo>
                          <a:pt x="389" y="2830"/>
                          <a:pt x="433" y="2833"/>
                          <a:pt x="513" y="2833"/>
                        </a:cubicBezTo>
                        <a:cubicBezTo>
                          <a:pt x="881" y="2833"/>
                          <a:pt x="1999" y="2779"/>
                          <a:pt x="2870" y="2179"/>
                        </a:cubicBezTo>
                        <a:lnTo>
                          <a:pt x="1696" y="2"/>
                        </a:lnTo>
                        <a:cubicBezTo>
                          <a:pt x="1696" y="2"/>
                          <a:pt x="1666" y="0"/>
                          <a:pt x="1615" y="0"/>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2" name="Google Shape;2142;p47"/>
                  <p:cNvSpPr/>
                  <p:nvPr/>
                </p:nvSpPr>
                <p:spPr>
                  <a:xfrm>
                    <a:off x="6082127" y="4098985"/>
                    <a:ext cx="475199" cy="469763"/>
                  </a:xfrm>
                  <a:custGeom>
                    <a:avLst/>
                    <a:gdLst/>
                    <a:ahLst/>
                    <a:cxnLst/>
                    <a:rect l="l" t="t" r="r" b="b"/>
                    <a:pathLst>
                      <a:path w="2968" h="2934" extrusionOk="0">
                        <a:moveTo>
                          <a:pt x="1697" y="97"/>
                        </a:moveTo>
                        <a:lnTo>
                          <a:pt x="2833" y="2214"/>
                        </a:lnTo>
                        <a:cubicBezTo>
                          <a:pt x="1941" y="2793"/>
                          <a:pt x="833" y="2834"/>
                          <a:pt x="515" y="2834"/>
                        </a:cubicBezTo>
                        <a:cubicBezTo>
                          <a:pt x="462" y="2834"/>
                          <a:pt x="431" y="2833"/>
                          <a:pt x="426" y="2833"/>
                        </a:cubicBezTo>
                        <a:cubicBezTo>
                          <a:pt x="426" y="2833"/>
                          <a:pt x="347" y="2773"/>
                          <a:pt x="274" y="2602"/>
                        </a:cubicBezTo>
                        <a:cubicBezTo>
                          <a:pt x="177" y="2426"/>
                          <a:pt x="98" y="2140"/>
                          <a:pt x="116" y="1733"/>
                        </a:cubicBezTo>
                        <a:cubicBezTo>
                          <a:pt x="195" y="906"/>
                          <a:pt x="597" y="578"/>
                          <a:pt x="907" y="328"/>
                        </a:cubicBezTo>
                        <a:cubicBezTo>
                          <a:pt x="1041" y="194"/>
                          <a:pt x="1235" y="134"/>
                          <a:pt x="1406" y="116"/>
                        </a:cubicBezTo>
                        <a:cubicBezTo>
                          <a:pt x="1563" y="97"/>
                          <a:pt x="1660" y="97"/>
                          <a:pt x="1697" y="97"/>
                        </a:cubicBezTo>
                        <a:close/>
                        <a:moveTo>
                          <a:pt x="1715" y="0"/>
                        </a:moveTo>
                        <a:cubicBezTo>
                          <a:pt x="1715" y="0"/>
                          <a:pt x="1581" y="0"/>
                          <a:pt x="1387" y="19"/>
                        </a:cubicBezTo>
                        <a:cubicBezTo>
                          <a:pt x="1216" y="42"/>
                          <a:pt x="1004" y="97"/>
                          <a:pt x="828" y="250"/>
                        </a:cubicBezTo>
                        <a:cubicBezTo>
                          <a:pt x="542" y="504"/>
                          <a:pt x="98" y="869"/>
                          <a:pt x="19" y="1715"/>
                        </a:cubicBezTo>
                        <a:cubicBezTo>
                          <a:pt x="1" y="2158"/>
                          <a:pt x="79" y="2445"/>
                          <a:pt x="177" y="2639"/>
                        </a:cubicBezTo>
                        <a:cubicBezTo>
                          <a:pt x="274" y="2833"/>
                          <a:pt x="366" y="2930"/>
                          <a:pt x="366" y="2930"/>
                        </a:cubicBezTo>
                        <a:lnTo>
                          <a:pt x="408" y="2930"/>
                        </a:lnTo>
                        <a:cubicBezTo>
                          <a:pt x="408" y="2930"/>
                          <a:pt x="464" y="2933"/>
                          <a:pt x="563" y="2933"/>
                        </a:cubicBezTo>
                        <a:cubicBezTo>
                          <a:pt x="964" y="2933"/>
                          <a:pt x="2063" y="2874"/>
                          <a:pt x="2930" y="2274"/>
                        </a:cubicBezTo>
                        <a:lnTo>
                          <a:pt x="2967" y="2255"/>
                        </a:lnTo>
                        <a:lnTo>
                          <a:pt x="2930" y="2214"/>
                        </a:lnTo>
                        <a:lnTo>
                          <a:pt x="1752"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3" name="Google Shape;2143;p47"/>
                  <p:cNvSpPr/>
                  <p:nvPr/>
                </p:nvSpPr>
                <p:spPr>
                  <a:xfrm>
                    <a:off x="6199807" y="3146497"/>
                    <a:ext cx="1729001" cy="1538497"/>
                  </a:xfrm>
                  <a:custGeom>
                    <a:avLst/>
                    <a:gdLst/>
                    <a:ahLst/>
                    <a:cxnLst/>
                    <a:rect l="l" t="t" r="r" b="b"/>
                    <a:pathLst>
                      <a:path w="10799" h="9609" extrusionOk="0">
                        <a:moveTo>
                          <a:pt x="8902" y="0"/>
                        </a:moveTo>
                        <a:cubicBezTo>
                          <a:pt x="8680" y="0"/>
                          <a:pt x="8439" y="49"/>
                          <a:pt x="8179" y="155"/>
                        </a:cubicBezTo>
                        <a:cubicBezTo>
                          <a:pt x="6908" y="677"/>
                          <a:pt x="209" y="4526"/>
                          <a:pt x="209" y="4526"/>
                        </a:cubicBezTo>
                        <a:cubicBezTo>
                          <a:pt x="56" y="4563"/>
                          <a:pt x="1" y="5238"/>
                          <a:pt x="883" y="7146"/>
                        </a:cubicBezTo>
                        <a:cubicBezTo>
                          <a:pt x="1789" y="9068"/>
                          <a:pt x="3096" y="9609"/>
                          <a:pt x="3096" y="9609"/>
                        </a:cubicBezTo>
                        <a:cubicBezTo>
                          <a:pt x="3096" y="9609"/>
                          <a:pt x="9796" y="4235"/>
                          <a:pt x="10124" y="3912"/>
                        </a:cubicBezTo>
                        <a:cubicBezTo>
                          <a:pt x="10434" y="3565"/>
                          <a:pt x="10799" y="2964"/>
                          <a:pt x="10549" y="1735"/>
                        </a:cubicBezTo>
                        <a:cubicBezTo>
                          <a:pt x="10336" y="739"/>
                          <a:pt x="9766" y="0"/>
                          <a:pt x="8902"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4" name="Google Shape;2144;p47"/>
                  <p:cNvSpPr/>
                  <p:nvPr/>
                </p:nvSpPr>
                <p:spPr>
                  <a:xfrm>
                    <a:off x="6208773" y="3139452"/>
                    <a:ext cx="1729641" cy="1554508"/>
                  </a:xfrm>
                  <a:custGeom>
                    <a:avLst/>
                    <a:gdLst/>
                    <a:ahLst/>
                    <a:cxnLst/>
                    <a:rect l="l" t="t" r="r" b="b"/>
                    <a:pathLst>
                      <a:path w="10803" h="9709" extrusionOk="0">
                        <a:moveTo>
                          <a:pt x="8872" y="98"/>
                        </a:moveTo>
                        <a:cubicBezTo>
                          <a:pt x="8913" y="98"/>
                          <a:pt x="8953" y="99"/>
                          <a:pt x="8992" y="102"/>
                        </a:cubicBezTo>
                        <a:cubicBezTo>
                          <a:pt x="9241" y="121"/>
                          <a:pt x="9454" y="218"/>
                          <a:pt x="9648" y="375"/>
                        </a:cubicBezTo>
                        <a:cubicBezTo>
                          <a:pt x="10031" y="661"/>
                          <a:pt x="10299" y="1183"/>
                          <a:pt x="10433" y="1779"/>
                        </a:cubicBezTo>
                        <a:cubicBezTo>
                          <a:pt x="10706" y="3008"/>
                          <a:pt x="10341" y="3586"/>
                          <a:pt x="10031" y="3914"/>
                        </a:cubicBezTo>
                        <a:cubicBezTo>
                          <a:pt x="9994" y="3956"/>
                          <a:pt x="9856" y="4071"/>
                          <a:pt x="9648" y="4261"/>
                        </a:cubicBezTo>
                        <a:cubicBezTo>
                          <a:pt x="9435" y="4436"/>
                          <a:pt x="9144" y="4667"/>
                          <a:pt x="8798" y="4935"/>
                        </a:cubicBezTo>
                        <a:cubicBezTo>
                          <a:pt x="8123" y="5494"/>
                          <a:pt x="7259" y="6206"/>
                          <a:pt x="6413" y="6880"/>
                        </a:cubicBezTo>
                        <a:cubicBezTo>
                          <a:pt x="4699" y="8267"/>
                          <a:pt x="3064" y="9574"/>
                          <a:pt x="3040" y="9593"/>
                        </a:cubicBezTo>
                        <a:cubicBezTo>
                          <a:pt x="3022" y="9593"/>
                          <a:pt x="2735" y="9459"/>
                          <a:pt x="2310" y="9112"/>
                        </a:cubicBezTo>
                        <a:cubicBezTo>
                          <a:pt x="1867" y="8729"/>
                          <a:pt x="1331" y="8133"/>
                          <a:pt x="887" y="7167"/>
                        </a:cubicBezTo>
                        <a:cubicBezTo>
                          <a:pt x="425" y="6224"/>
                          <a:pt x="231" y="5573"/>
                          <a:pt x="153" y="5166"/>
                        </a:cubicBezTo>
                        <a:cubicBezTo>
                          <a:pt x="116" y="4972"/>
                          <a:pt x="97" y="4820"/>
                          <a:pt x="116" y="4741"/>
                        </a:cubicBezTo>
                        <a:cubicBezTo>
                          <a:pt x="116" y="4686"/>
                          <a:pt x="134" y="4667"/>
                          <a:pt x="134" y="4649"/>
                        </a:cubicBezTo>
                        <a:cubicBezTo>
                          <a:pt x="153" y="4626"/>
                          <a:pt x="153" y="4607"/>
                          <a:pt x="153" y="4607"/>
                        </a:cubicBezTo>
                        <a:lnTo>
                          <a:pt x="176" y="4607"/>
                        </a:lnTo>
                        <a:cubicBezTo>
                          <a:pt x="176" y="4607"/>
                          <a:pt x="1848" y="3646"/>
                          <a:pt x="3678" y="2625"/>
                        </a:cubicBezTo>
                        <a:cubicBezTo>
                          <a:pt x="5508" y="1604"/>
                          <a:pt x="7508" y="509"/>
                          <a:pt x="8146" y="259"/>
                        </a:cubicBezTo>
                        <a:cubicBezTo>
                          <a:pt x="8403" y="142"/>
                          <a:pt x="8651" y="98"/>
                          <a:pt x="8872" y="98"/>
                        </a:cubicBezTo>
                        <a:close/>
                        <a:moveTo>
                          <a:pt x="8871" y="1"/>
                        </a:moveTo>
                        <a:cubicBezTo>
                          <a:pt x="8637" y="1"/>
                          <a:pt x="8384" y="48"/>
                          <a:pt x="8105" y="162"/>
                        </a:cubicBezTo>
                        <a:cubicBezTo>
                          <a:pt x="7453" y="430"/>
                          <a:pt x="5466" y="1507"/>
                          <a:pt x="3641" y="2528"/>
                        </a:cubicBezTo>
                        <a:cubicBezTo>
                          <a:pt x="1793" y="3568"/>
                          <a:pt x="116" y="4533"/>
                          <a:pt x="116" y="4533"/>
                        </a:cubicBezTo>
                        <a:lnTo>
                          <a:pt x="134" y="4510"/>
                        </a:lnTo>
                        <a:lnTo>
                          <a:pt x="134" y="4510"/>
                        </a:lnTo>
                        <a:cubicBezTo>
                          <a:pt x="97" y="4533"/>
                          <a:pt x="79" y="4552"/>
                          <a:pt x="60" y="4589"/>
                        </a:cubicBezTo>
                        <a:cubicBezTo>
                          <a:pt x="37" y="4626"/>
                          <a:pt x="19" y="4667"/>
                          <a:pt x="19" y="4723"/>
                        </a:cubicBezTo>
                        <a:cubicBezTo>
                          <a:pt x="0" y="4820"/>
                          <a:pt x="0" y="4972"/>
                          <a:pt x="60" y="5185"/>
                        </a:cubicBezTo>
                        <a:cubicBezTo>
                          <a:pt x="134" y="5610"/>
                          <a:pt x="347" y="6266"/>
                          <a:pt x="790" y="7227"/>
                        </a:cubicBezTo>
                        <a:cubicBezTo>
                          <a:pt x="1234" y="8188"/>
                          <a:pt x="1793" y="8807"/>
                          <a:pt x="2255" y="9191"/>
                        </a:cubicBezTo>
                        <a:cubicBezTo>
                          <a:pt x="2694" y="9556"/>
                          <a:pt x="3022" y="9708"/>
                          <a:pt x="3022" y="9708"/>
                        </a:cubicBezTo>
                        <a:lnTo>
                          <a:pt x="3064" y="9708"/>
                        </a:lnTo>
                        <a:lnTo>
                          <a:pt x="3082" y="9690"/>
                        </a:lnTo>
                        <a:cubicBezTo>
                          <a:pt x="3082" y="9690"/>
                          <a:pt x="4755" y="8345"/>
                          <a:pt x="6469" y="6978"/>
                        </a:cubicBezTo>
                        <a:cubicBezTo>
                          <a:pt x="7314" y="6284"/>
                          <a:pt x="8202" y="5573"/>
                          <a:pt x="8858" y="5032"/>
                        </a:cubicBezTo>
                        <a:cubicBezTo>
                          <a:pt x="9204" y="4741"/>
                          <a:pt x="9491" y="4510"/>
                          <a:pt x="9703" y="4339"/>
                        </a:cubicBezTo>
                        <a:cubicBezTo>
                          <a:pt x="9916" y="4145"/>
                          <a:pt x="10050" y="4030"/>
                          <a:pt x="10110" y="3993"/>
                        </a:cubicBezTo>
                        <a:cubicBezTo>
                          <a:pt x="10415" y="3646"/>
                          <a:pt x="10803" y="3008"/>
                          <a:pt x="10530" y="1761"/>
                        </a:cubicBezTo>
                        <a:cubicBezTo>
                          <a:pt x="10396" y="1142"/>
                          <a:pt x="10128" y="606"/>
                          <a:pt x="9703" y="296"/>
                        </a:cubicBezTo>
                        <a:cubicBezTo>
                          <a:pt x="9509" y="144"/>
                          <a:pt x="9260" y="47"/>
                          <a:pt x="8992" y="5"/>
                        </a:cubicBezTo>
                        <a:cubicBezTo>
                          <a:pt x="8952" y="2"/>
                          <a:pt x="8912" y="1"/>
                          <a:pt x="8871"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5" name="Google Shape;2145;p47"/>
                  <p:cNvSpPr/>
                  <p:nvPr/>
                </p:nvSpPr>
                <p:spPr>
                  <a:xfrm>
                    <a:off x="7046941" y="2557776"/>
                    <a:ext cx="647475" cy="769809"/>
                  </a:xfrm>
                  <a:custGeom>
                    <a:avLst/>
                    <a:gdLst/>
                    <a:ahLst/>
                    <a:cxnLst/>
                    <a:rect l="l" t="t" r="r" b="b"/>
                    <a:pathLst>
                      <a:path w="4044" h="4808" extrusionOk="0">
                        <a:moveTo>
                          <a:pt x="2751" y="0"/>
                        </a:moveTo>
                        <a:cubicBezTo>
                          <a:pt x="2690" y="0"/>
                          <a:pt x="2639" y="2"/>
                          <a:pt x="2602" y="2"/>
                        </a:cubicBezTo>
                        <a:cubicBezTo>
                          <a:pt x="2103" y="20"/>
                          <a:pt x="1733" y="367"/>
                          <a:pt x="1368" y="695"/>
                        </a:cubicBezTo>
                        <a:cubicBezTo>
                          <a:pt x="906" y="1120"/>
                          <a:pt x="559" y="1466"/>
                          <a:pt x="176" y="1965"/>
                        </a:cubicBezTo>
                        <a:cubicBezTo>
                          <a:pt x="0" y="2136"/>
                          <a:pt x="60" y="2409"/>
                          <a:pt x="157" y="2622"/>
                        </a:cubicBezTo>
                        <a:cubicBezTo>
                          <a:pt x="388" y="3255"/>
                          <a:pt x="716" y="3832"/>
                          <a:pt x="1081" y="4391"/>
                        </a:cubicBezTo>
                        <a:cubicBezTo>
                          <a:pt x="1215" y="4578"/>
                          <a:pt x="1410" y="4807"/>
                          <a:pt x="1665" y="4807"/>
                        </a:cubicBezTo>
                        <a:cubicBezTo>
                          <a:pt x="1700" y="4807"/>
                          <a:pt x="1737" y="4803"/>
                          <a:pt x="1774" y="4793"/>
                        </a:cubicBezTo>
                        <a:cubicBezTo>
                          <a:pt x="1964" y="4701"/>
                          <a:pt x="2079" y="4470"/>
                          <a:pt x="2237" y="4294"/>
                        </a:cubicBezTo>
                        <a:cubicBezTo>
                          <a:pt x="2736" y="3583"/>
                          <a:pt x="3235" y="2871"/>
                          <a:pt x="3641" y="2081"/>
                        </a:cubicBezTo>
                        <a:cubicBezTo>
                          <a:pt x="3835" y="1656"/>
                          <a:pt x="4043" y="1138"/>
                          <a:pt x="3835" y="676"/>
                        </a:cubicBezTo>
                        <a:cubicBezTo>
                          <a:pt x="3738" y="385"/>
                          <a:pt x="3678" y="311"/>
                          <a:pt x="3313" y="80"/>
                        </a:cubicBezTo>
                        <a:cubicBezTo>
                          <a:pt x="3132" y="10"/>
                          <a:pt x="2911" y="0"/>
                          <a:pt x="2751" y="0"/>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6" name="Google Shape;2146;p47"/>
                  <p:cNvSpPr/>
                  <p:nvPr/>
                </p:nvSpPr>
                <p:spPr>
                  <a:xfrm>
                    <a:off x="7046941" y="2579391"/>
                    <a:ext cx="657081" cy="757320"/>
                  </a:xfrm>
                  <a:custGeom>
                    <a:avLst/>
                    <a:gdLst/>
                    <a:ahLst/>
                    <a:cxnLst/>
                    <a:rect l="l" t="t" r="r" b="b"/>
                    <a:pathLst>
                      <a:path w="4104" h="4730" extrusionOk="0">
                        <a:moveTo>
                          <a:pt x="3489" y="1"/>
                        </a:moveTo>
                        <a:cubicBezTo>
                          <a:pt x="3563" y="116"/>
                          <a:pt x="3641" y="232"/>
                          <a:pt x="3641" y="232"/>
                        </a:cubicBezTo>
                        <a:lnTo>
                          <a:pt x="3623" y="232"/>
                        </a:lnTo>
                        <a:lnTo>
                          <a:pt x="3641" y="250"/>
                        </a:lnTo>
                        <a:cubicBezTo>
                          <a:pt x="3697" y="329"/>
                          <a:pt x="3738" y="426"/>
                          <a:pt x="3794" y="560"/>
                        </a:cubicBezTo>
                        <a:cubicBezTo>
                          <a:pt x="3988" y="1003"/>
                          <a:pt x="3794" y="1502"/>
                          <a:pt x="3581" y="1927"/>
                        </a:cubicBezTo>
                        <a:cubicBezTo>
                          <a:pt x="3179" y="2694"/>
                          <a:pt x="2699" y="3429"/>
                          <a:pt x="2176" y="4141"/>
                        </a:cubicBezTo>
                        <a:cubicBezTo>
                          <a:pt x="2042" y="4312"/>
                          <a:pt x="1927" y="4524"/>
                          <a:pt x="1756" y="4621"/>
                        </a:cubicBezTo>
                        <a:cubicBezTo>
                          <a:pt x="1725" y="4625"/>
                          <a:pt x="1696" y="4628"/>
                          <a:pt x="1667" y="4628"/>
                        </a:cubicBezTo>
                        <a:cubicBezTo>
                          <a:pt x="1566" y="4628"/>
                          <a:pt x="1476" y="4600"/>
                          <a:pt x="1386" y="4524"/>
                        </a:cubicBezTo>
                        <a:cubicBezTo>
                          <a:pt x="1294" y="4450"/>
                          <a:pt x="1197" y="4335"/>
                          <a:pt x="1118" y="4238"/>
                        </a:cubicBezTo>
                        <a:cubicBezTo>
                          <a:pt x="753" y="3679"/>
                          <a:pt x="425" y="3083"/>
                          <a:pt x="194" y="2463"/>
                        </a:cubicBezTo>
                        <a:cubicBezTo>
                          <a:pt x="157" y="2371"/>
                          <a:pt x="116" y="2256"/>
                          <a:pt x="116" y="2140"/>
                        </a:cubicBezTo>
                        <a:cubicBezTo>
                          <a:pt x="116" y="2043"/>
                          <a:pt x="139" y="1946"/>
                          <a:pt x="213" y="1867"/>
                        </a:cubicBezTo>
                        <a:lnTo>
                          <a:pt x="213" y="1849"/>
                        </a:lnTo>
                        <a:lnTo>
                          <a:pt x="231" y="1849"/>
                        </a:lnTo>
                        <a:cubicBezTo>
                          <a:pt x="601" y="1368"/>
                          <a:pt x="947" y="1022"/>
                          <a:pt x="1409" y="597"/>
                        </a:cubicBezTo>
                        <a:cubicBezTo>
                          <a:pt x="1525" y="481"/>
                          <a:pt x="1640" y="366"/>
                          <a:pt x="1774" y="269"/>
                        </a:cubicBezTo>
                        <a:cubicBezTo>
                          <a:pt x="1774" y="232"/>
                          <a:pt x="1756" y="213"/>
                          <a:pt x="1696" y="213"/>
                        </a:cubicBezTo>
                        <a:cubicBezTo>
                          <a:pt x="1562" y="310"/>
                          <a:pt x="1446" y="426"/>
                          <a:pt x="1331" y="523"/>
                        </a:cubicBezTo>
                        <a:cubicBezTo>
                          <a:pt x="869" y="943"/>
                          <a:pt x="522" y="1290"/>
                          <a:pt x="157" y="1793"/>
                        </a:cubicBezTo>
                        <a:cubicBezTo>
                          <a:pt x="42" y="1886"/>
                          <a:pt x="0" y="2024"/>
                          <a:pt x="23" y="2140"/>
                        </a:cubicBezTo>
                        <a:cubicBezTo>
                          <a:pt x="23" y="2274"/>
                          <a:pt x="60" y="2390"/>
                          <a:pt x="97" y="2505"/>
                        </a:cubicBezTo>
                        <a:cubicBezTo>
                          <a:pt x="328" y="3138"/>
                          <a:pt x="675" y="3734"/>
                          <a:pt x="1040" y="4293"/>
                        </a:cubicBezTo>
                        <a:cubicBezTo>
                          <a:pt x="1118" y="4409"/>
                          <a:pt x="1215" y="4524"/>
                          <a:pt x="1331" y="4621"/>
                        </a:cubicBezTo>
                        <a:cubicBezTo>
                          <a:pt x="1436" y="4683"/>
                          <a:pt x="1552" y="4730"/>
                          <a:pt x="1673" y="4730"/>
                        </a:cubicBezTo>
                        <a:cubicBezTo>
                          <a:pt x="1706" y="4730"/>
                          <a:pt x="1740" y="4726"/>
                          <a:pt x="1774" y="4718"/>
                        </a:cubicBezTo>
                        <a:lnTo>
                          <a:pt x="1793" y="4718"/>
                        </a:lnTo>
                        <a:cubicBezTo>
                          <a:pt x="2006" y="4603"/>
                          <a:pt x="2121" y="4353"/>
                          <a:pt x="2273" y="4196"/>
                        </a:cubicBezTo>
                        <a:cubicBezTo>
                          <a:pt x="2773" y="3485"/>
                          <a:pt x="3276" y="2755"/>
                          <a:pt x="3678" y="1983"/>
                        </a:cubicBezTo>
                        <a:lnTo>
                          <a:pt x="3678" y="1964"/>
                        </a:lnTo>
                        <a:cubicBezTo>
                          <a:pt x="3891" y="1539"/>
                          <a:pt x="4103" y="1022"/>
                          <a:pt x="3891" y="523"/>
                        </a:cubicBezTo>
                        <a:cubicBezTo>
                          <a:pt x="3835" y="384"/>
                          <a:pt x="3794" y="269"/>
                          <a:pt x="3720" y="195"/>
                        </a:cubicBezTo>
                        <a:cubicBezTo>
                          <a:pt x="3660" y="116"/>
                          <a:pt x="3581" y="61"/>
                          <a:pt x="3489"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7" name="Google Shape;2147;p47"/>
                  <p:cNvSpPr/>
                  <p:nvPr/>
                </p:nvSpPr>
                <p:spPr>
                  <a:xfrm>
                    <a:off x="5212898" y="1090858"/>
                    <a:ext cx="327260" cy="666058"/>
                  </a:xfrm>
                  <a:custGeom>
                    <a:avLst/>
                    <a:gdLst/>
                    <a:ahLst/>
                    <a:cxnLst/>
                    <a:rect l="l" t="t" r="r" b="b"/>
                    <a:pathLst>
                      <a:path w="2044" h="4160" extrusionOk="0">
                        <a:moveTo>
                          <a:pt x="321" y="1"/>
                        </a:moveTo>
                        <a:cubicBezTo>
                          <a:pt x="282" y="1"/>
                          <a:pt x="245" y="7"/>
                          <a:pt x="213" y="20"/>
                        </a:cubicBezTo>
                        <a:cubicBezTo>
                          <a:pt x="42" y="94"/>
                          <a:pt x="1" y="57"/>
                          <a:pt x="98" y="616"/>
                        </a:cubicBezTo>
                        <a:cubicBezTo>
                          <a:pt x="195" y="1175"/>
                          <a:pt x="560" y="2926"/>
                          <a:pt x="560" y="2926"/>
                        </a:cubicBezTo>
                        <a:lnTo>
                          <a:pt x="1775" y="4160"/>
                        </a:lnTo>
                        <a:cubicBezTo>
                          <a:pt x="1775" y="4160"/>
                          <a:pt x="2043" y="3947"/>
                          <a:pt x="1891" y="3467"/>
                        </a:cubicBezTo>
                        <a:cubicBezTo>
                          <a:pt x="1733" y="3004"/>
                          <a:pt x="1100" y="653"/>
                          <a:pt x="943" y="385"/>
                        </a:cubicBezTo>
                        <a:cubicBezTo>
                          <a:pt x="816" y="160"/>
                          <a:pt x="526" y="1"/>
                          <a:pt x="321" y="1"/>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8" name="Google Shape;2148;p47"/>
                  <p:cNvSpPr/>
                  <p:nvPr/>
                </p:nvSpPr>
                <p:spPr>
                  <a:xfrm>
                    <a:off x="5210016" y="1082853"/>
                    <a:ext cx="324218" cy="683029"/>
                  </a:xfrm>
                  <a:custGeom>
                    <a:avLst/>
                    <a:gdLst/>
                    <a:ahLst/>
                    <a:cxnLst/>
                    <a:rect l="l" t="t" r="r" b="b"/>
                    <a:pathLst>
                      <a:path w="2025" h="4266" extrusionOk="0">
                        <a:moveTo>
                          <a:pt x="350" y="106"/>
                        </a:moveTo>
                        <a:cubicBezTo>
                          <a:pt x="422" y="106"/>
                          <a:pt x="509" y="127"/>
                          <a:pt x="596" y="167"/>
                        </a:cubicBezTo>
                        <a:cubicBezTo>
                          <a:pt x="730" y="222"/>
                          <a:pt x="846" y="338"/>
                          <a:pt x="924" y="453"/>
                        </a:cubicBezTo>
                        <a:cubicBezTo>
                          <a:pt x="961" y="513"/>
                          <a:pt x="1021" y="703"/>
                          <a:pt x="1118" y="975"/>
                        </a:cubicBezTo>
                        <a:cubicBezTo>
                          <a:pt x="1192" y="1243"/>
                          <a:pt x="1289" y="1571"/>
                          <a:pt x="1386" y="1918"/>
                        </a:cubicBezTo>
                        <a:cubicBezTo>
                          <a:pt x="1599" y="2592"/>
                          <a:pt x="1793" y="3304"/>
                          <a:pt x="1867" y="3535"/>
                        </a:cubicBezTo>
                        <a:cubicBezTo>
                          <a:pt x="1927" y="3766"/>
                          <a:pt x="1909" y="3919"/>
                          <a:pt x="1849" y="4016"/>
                        </a:cubicBezTo>
                        <a:cubicBezTo>
                          <a:pt x="1830" y="4094"/>
                          <a:pt x="1812" y="4113"/>
                          <a:pt x="1793" y="4131"/>
                        </a:cubicBezTo>
                        <a:lnTo>
                          <a:pt x="638" y="2957"/>
                        </a:lnTo>
                        <a:cubicBezTo>
                          <a:pt x="615" y="2939"/>
                          <a:pt x="250" y="1206"/>
                          <a:pt x="176" y="647"/>
                        </a:cubicBezTo>
                        <a:cubicBezTo>
                          <a:pt x="116" y="375"/>
                          <a:pt x="97" y="241"/>
                          <a:pt x="116" y="204"/>
                        </a:cubicBezTo>
                        <a:cubicBezTo>
                          <a:pt x="116" y="185"/>
                          <a:pt x="134" y="185"/>
                          <a:pt x="153" y="167"/>
                        </a:cubicBezTo>
                        <a:cubicBezTo>
                          <a:pt x="176" y="144"/>
                          <a:pt x="213" y="144"/>
                          <a:pt x="250" y="125"/>
                        </a:cubicBezTo>
                        <a:cubicBezTo>
                          <a:pt x="277" y="112"/>
                          <a:pt x="311" y="106"/>
                          <a:pt x="350" y="106"/>
                        </a:cubicBezTo>
                        <a:close/>
                        <a:moveTo>
                          <a:pt x="344" y="1"/>
                        </a:moveTo>
                        <a:cubicBezTo>
                          <a:pt x="297" y="1"/>
                          <a:pt x="253" y="9"/>
                          <a:pt x="213" y="28"/>
                        </a:cubicBezTo>
                        <a:cubicBezTo>
                          <a:pt x="176" y="51"/>
                          <a:pt x="134" y="51"/>
                          <a:pt x="97" y="70"/>
                        </a:cubicBezTo>
                        <a:cubicBezTo>
                          <a:pt x="60" y="88"/>
                          <a:pt x="37" y="125"/>
                          <a:pt x="19" y="167"/>
                        </a:cubicBezTo>
                        <a:cubicBezTo>
                          <a:pt x="0" y="259"/>
                          <a:pt x="19" y="398"/>
                          <a:pt x="60" y="666"/>
                        </a:cubicBezTo>
                        <a:cubicBezTo>
                          <a:pt x="153" y="1225"/>
                          <a:pt x="541" y="2994"/>
                          <a:pt x="541" y="2994"/>
                        </a:cubicBezTo>
                        <a:lnTo>
                          <a:pt x="541" y="3013"/>
                        </a:lnTo>
                        <a:lnTo>
                          <a:pt x="1793" y="4265"/>
                        </a:lnTo>
                        <a:lnTo>
                          <a:pt x="1830" y="4247"/>
                        </a:lnTo>
                        <a:cubicBezTo>
                          <a:pt x="1830" y="4247"/>
                          <a:pt x="1909" y="4187"/>
                          <a:pt x="1946" y="4053"/>
                        </a:cubicBezTo>
                        <a:cubicBezTo>
                          <a:pt x="2001" y="3937"/>
                          <a:pt x="2024" y="3748"/>
                          <a:pt x="1946" y="3493"/>
                        </a:cubicBezTo>
                        <a:cubicBezTo>
                          <a:pt x="1885" y="3262"/>
                          <a:pt x="1696" y="2569"/>
                          <a:pt x="1483" y="1876"/>
                        </a:cubicBezTo>
                        <a:cubicBezTo>
                          <a:pt x="1386" y="1553"/>
                          <a:pt x="1289" y="1206"/>
                          <a:pt x="1216" y="952"/>
                        </a:cubicBezTo>
                        <a:cubicBezTo>
                          <a:pt x="1118" y="684"/>
                          <a:pt x="1058" y="490"/>
                          <a:pt x="1021" y="416"/>
                        </a:cubicBezTo>
                        <a:cubicBezTo>
                          <a:pt x="924" y="259"/>
                          <a:pt x="790" y="144"/>
                          <a:pt x="638" y="70"/>
                        </a:cubicBezTo>
                        <a:cubicBezTo>
                          <a:pt x="535" y="30"/>
                          <a:pt x="434" y="1"/>
                          <a:pt x="344"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9" name="Google Shape;2149;p47"/>
                  <p:cNvSpPr/>
                  <p:nvPr/>
                </p:nvSpPr>
                <p:spPr>
                  <a:xfrm>
                    <a:off x="5148535" y="2061599"/>
                    <a:ext cx="714880" cy="1084905"/>
                  </a:xfrm>
                  <a:custGeom>
                    <a:avLst/>
                    <a:gdLst/>
                    <a:ahLst/>
                    <a:cxnLst/>
                    <a:rect l="l" t="t" r="r" b="b"/>
                    <a:pathLst>
                      <a:path w="4465" h="6776" extrusionOk="0">
                        <a:moveTo>
                          <a:pt x="3254" y="0"/>
                        </a:moveTo>
                        <a:cubicBezTo>
                          <a:pt x="3254" y="0"/>
                          <a:pt x="2408" y="19"/>
                          <a:pt x="1502" y="268"/>
                        </a:cubicBezTo>
                        <a:cubicBezTo>
                          <a:pt x="615" y="499"/>
                          <a:pt x="1" y="1368"/>
                          <a:pt x="1" y="1368"/>
                        </a:cubicBezTo>
                        <a:cubicBezTo>
                          <a:pt x="1" y="1368"/>
                          <a:pt x="828" y="4967"/>
                          <a:pt x="1558" y="5873"/>
                        </a:cubicBezTo>
                        <a:cubicBezTo>
                          <a:pt x="2067" y="6501"/>
                          <a:pt x="2501" y="6776"/>
                          <a:pt x="2912" y="6776"/>
                        </a:cubicBezTo>
                        <a:cubicBezTo>
                          <a:pt x="3094" y="6776"/>
                          <a:pt x="3271" y="6722"/>
                          <a:pt x="3448" y="6622"/>
                        </a:cubicBezTo>
                        <a:cubicBezTo>
                          <a:pt x="4044" y="6275"/>
                          <a:pt x="4464" y="5374"/>
                          <a:pt x="4464" y="5374"/>
                        </a:cubicBezTo>
                        <a:lnTo>
                          <a:pt x="3254" y="0"/>
                        </a:ln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0" name="Google Shape;2150;p47"/>
                  <p:cNvSpPr/>
                  <p:nvPr/>
                </p:nvSpPr>
                <p:spPr>
                  <a:xfrm>
                    <a:off x="5138928" y="2055675"/>
                    <a:ext cx="734093" cy="1098835"/>
                  </a:xfrm>
                  <a:custGeom>
                    <a:avLst/>
                    <a:gdLst/>
                    <a:ahLst/>
                    <a:cxnLst/>
                    <a:rect l="l" t="t" r="r" b="b"/>
                    <a:pathLst>
                      <a:path w="4585" h="6863" extrusionOk="0">
                        <a:moveTo>
                          <a:pt x="3277" y="97"/>
                        </a:moveTo>
                        <a:lnTo>
                          <a:pt x="4469" y="5411"/>
                        </a:lnTo>
                        <a:cubicBezTo>
                          <a:pt x="4469" y="5429"/>
                          <a:pt x="4372" y="5619"/>
                          <a:pt x="4201" y="5892"/>
                        </a:cubicBezTo>
                        <a:cubicBezTo>
                          <a:pt x="4025" y="6141"/>
                          <a:pt x="3757" y="6451"/>
                          <a:pt x="3485" y="6603"/>
                        </a:cubicBezTo>
                        <a:cubicBezTo>
                          <a:pt x="3307" y="6709"/>
                          <a:pt x="3137" y="6765"/>
                          <a:pt x="2964" y="6765"/>
                        </a:cubicBezTo>
                        <a:cubicBezTo>
                          <a:pt x="2857" y="6765"/>
                          <a:pt x="2750" y="6744"/>
                          <a:pt x="2639" y="6700"/>
                        </a:cubicBezTo>
                        <a:cubicBezTo>
                          <a:pt x="2353" y="6603"/>
                          <a:pt x="2025" y="6335"/>
                          <a:pt x="1660" y="5892"/>
                        </a:cubicBezTo>
                        <a:cubicBezTo>
                          <a:pt x="1484" y="5661"/>
                          <a:pt x="1290" y="5272"/>
                          <a:pt x="1119" y="4810"/>
                        </a:cubicBezTo>
                        <a:cubicBezTo>
                          <a:pt x="925" y="4348"/>
                          <a:pt x="754" y="3812"/>
                          <a:pt x="620" y="3309"/>
                        </a:cubicBezTo>
                        <a:cubicBezTo>
                          <a:pt x="310" y="2311"/>
                          <a:pt x="116" y="1442"/>
                          <a:pt x="116" y="1423"/>
                        </a:cubicBezTo>
                        <a:cubicBezTo>
                          <a:pt x="135" y="1386"/>
                          <a:pt x="712" y="578"/>
                          <a:pt x="1581" y="347"/>
                        </a:cubicBezTo>
                        <a:cubicBezTo>
                          <a:pt x="2427" y="116"/>
                          <a:pt x="3217" y="97"/>
                          <a:pt x="3277" y="97"/>
                        </a:cubicBezTo>
                        <a:close/>
                        <a:moveTo>
                          <a:pt x="3314" y="0"/>
                        </a:moveTo>
                        <a:cubicBezTo>
                          <a:pt x="3314" y="0"/>
                          <a:pt x="2445" y="0"/>
                          <a:pt x="1562" y="250"/>
                        </a:cubicBezTo>
                        <a:cubicBezTo>
                          <a:pt x="638" y="499"/>
                          <a:pt x="19" y="1386"/>
                          <a:pt x="19" y="1386"/>
                        </a:cubicBezTo>
                        <a:lnTo>
                          <a:pt x="1" y="1405"/>
                        </a:lnTo>
                        <a:lnTo>
                          <a:pt x="1" y="1423"/>
                        </a:lnTo>
                        <a:cubicBezTo>
                          <a:pt x="1" y="1423"/>
                          <a:pt x="213" y="2329"/>
                          <a:pt x="523" y="3332"/>
                        </a:cubicBezTo>
                        <a:cubicBezTo>
                          <a:pt x="657" y="3849"/>
                          <a:pt x="828" y="4390"/>
                          <a:pt x="1022" y="4852"/>
                        </a:cubicBezTo>
                        <a:cubicBezTo>
                          <a:pt x="1197" y="5314"/>
                          <a:pt x="1387" y="5716"/>
                          <a:pt x="1581" y="5947"/>
                        </a:cubicBezTo>
                        <a:cubicBezTo>
                          <a:pt x="1946" y="6409"/>
                          <a:pt x="2293" y="6682"/>
                          <a:pt x="2602" y="6797"/>
                        </a:cubicBezTo>
                        <a:cubicBezTo>
                          <a:pt x="2727" y="6841"/>
                          <a:pt x="2848" y="6862"/>
                          <a:pt x="2968" y="6862"/>
                        </a:cubicBezTo>
                        <a:cubicBezTo>
                          <a:pt x="3163" y="6862"/>
                          <a:pt x="3353" y="6806"/>
                          <a:pt x="3545" y="6700"/>
                        </a:cubicBezTo>
                        <a:cubicBezTo>
                          <a:pt x="3831" y="6525"/>
                          <a:pt x="4104" y="6220"/>
                          <a:pt x="4275" y="5929"/>
                        </a:cubicBezTo>
                        <a:cubicBezTo>
                          <a:pt x="4469" y="5661"/>
                          <a:pt x="4566" y="5429"/>
                          <a:pt x="4566" y="5429"/>
                        </a:cubicBezTo>
                        <a:lnTo>
                          <a:pt x="4584" y="5429"/>
                        </a:lnTo>
                        <a:lnTo>
                          <a:pt x="4584" y="5411"/>
                        </a:lnTo>
                        <a:lnTo>
                          <a:pt x="3351" y="0"/>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1" name="Google Shape;2151;p47"/>
                  <p:cNvSpPr/>
                  <p:nvPr/>
                </p:nvSpPr>
                <p:spPr>
                  <a:xfrm>
                    <a:off x="5022049" y="1591038"/>
                    <a:ext cx="678536" cy="706085"/>
                  </a:xfrm>
                  <a:custGeom>
                    <a:avLst/>
                    <a:gdLst/>
                    <a:ahLst/>
                    <a:cxnLst/>
                    <a:rect l="l" t="t" r="r" b="b"/>
                    <a:pathLst>
                      <a:path w="4238" h="4410" extrusionOk="0">
                        <a:moveTo>
                          <a:pt x="2646" y="1"/>
                        </a:moveTo>
                        <a:cubicBezTo>
                          <a:pt x="2520" y="1"/>
                          <a:pt x="2387" y="27"/>
                          <a:pt x="2251" y="70"/>
                        </a:cubicBezTo>
                        <a:cubicBezTo>
                          <a:pt x="1789" y="246"/>
                          <a:pt x="1137" y="611"/>
                          <a:pt x="634" y="823"/>
                        </a:cubicBezTo>
                        <a:cubicBezTo>
                          <a:pt x="135" y="1013"/>
                          <a:pt x="1" y="1359"/>
                          <a:pt x="98" y="1960"/>
                        </a:cubicBezTo>
                        <a:cubicBezTo>
                          <a:pt x="213" y="2556"/>
                          <a:pt x="560" y="3845"/>
                          <a:pt x="791" y="4307"/>
                        </a:cubicBezTo>
                        <a:cubicBezTo>
                          <a:pt x="827" y="4379"/>
                          <a:pt x="925" y="4409"/>
                          <a:pt x="1065" y="4409"/>
                        </a:cubicBezTo>
                        <a:cubicBezTo>
                          <a:pt x="1824" y="4409"/>
                          <a:pt x="3813" y="3517"/>
                          <a:pt x="3813" y="3517"/>
                        </a:cubicBezTo>
                        <a:cubicBezTo>
                          <a:pt x="3813" y="3517"/>
                          <a:pt x="4238" y="2861"/>
                          <a:pt x="4215" y="2496"/>
                        </a:cubicBezTo>
                        <a:cubicBezTo>
                          <a:pt x="4178" y="2131"/>
                          <a:pt x="3679" y="1401"/>
                          <a:pt x="3429" y="689"/>
                        </a:cubicBezTo>
                        <a:cubicBezTo>
                          <a:pt x="3246" y="174"/>
                          <a:pt x="2968" y="1"/>
                          <a:pt x="2646" y="1"/>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2" name="Google Shape;2152;p47"/>
                  <p:cNvSpPr/>
                  <p:nvPr/>
                </p:nvSpPr>
                <p:spPr>
                  <a:xfrm>
                    <a:off x="5022049" y="1583673"/>
                    <a:ext cx="684460" cy="715532"/>
                  </a:xfrm>
                  <a:custGeom>
                    <a:avLst/>
                    <a:gdLst/>
                    <a:ahLst/>
                    <a:cxnLst/>
                    <a:rect l="l" t="t" r="r" b="b"/>
                    <a:pathLst>
                      <a:path w="4275" h="4469" extrusionOk="0">
                        <a:moveTo>
                          <a:pt x="2597" y="0"/>
                        </a:moveTo>
                        <a:cubicBezTo>
                          <a:pt x="2482" y="0"/>
                          <a:pt x="2366" y="42"/>
                          <a:pt x="2232" y="79"/>
                        </a:cubicBezTo>
                        <a:cubicBezTo>
                          <a:pt x="1770" y="250"/>
                          <a:pt x="1096" y="596"/>
                          <a:pt x="615" y="809"/>
                        </a:cubicBezTo>
                        <a:cubicBezTo>
                          <a:pt x="347" y="925"/>
                          <a:pt x="172" y="1059"/>
                          <a:pt x="98" y="1271"/>
                        </a:cubicBezTo>
                        <a:cubicBezTo>
                          <a:pt x="1" y="1465"/>
                          <a:pt x="1" y="1715"/>
                          <a:pt x="56" y="2024"/>
                        </a:cubicBezTo>
                        <a:cubicBezTo>
                          <a:pt x="172" y="2620"/>
                          <a:pt x="518" y="3891"/>
                          <a:pt x="749" y="4371"/>
                        </a:cubicBezTo>
                        <a:cubicBezTo>
                          <a:pt x="772" y="4408"/>
                          <a:pt x="791" y="4450"/>
                          <a:pt x="846" y="4468"/>
                        </a:cubicBezTo>
                        <a:cubicBezTo>
                          <a:pt x="828" y="4408"/>
                          <a:pt x="791" y="4334"/>
                          <a:pt x="809" y="4256"/>
                        </a:cubicBezTo>
                        <a:cubicBezTo>
                          <a:pt x="578" y="3757"/>
                          <a:pt x="250" y="2560"/>
                          <a:pt x="153" y="2006"/>
                        </a:cubicBezTo>
                        <a:cubicBezTo>
                          <a:pt x="98" y="1696"/>
                          <a:pt x="98" y="1484"/>
                          <a:pt x="172" y="1313"/>
                        </a:cubicBezTo>
                        <a:cubicBezTo>
                          <a:pt x="250" y="1137"/>
                          <a:pt x="403" y="1003"/>
                          <a:pt x="657" y="906"/>
                        </a:cubicBezTo>
                        <a:cubicBezTo>
                          <a:pt x="1156" y="693"/>
                          <a:pt x="1812" y="328"/>
                          <a:pt x="2274" y="176"/>
                        </a:cubicBezTo>
                        <a:cubicBezTo>
                          <a:pt x="2418" y="127"/>
                          <a:pt x="2552" y="94"/>
                          <a:pt x="2681" y="94"/>
                        </a:cubicBezTo>
                        <a:cubicBezTo>
                          <a:pt x="2758" y="94"/>
                          <a:pt x="2834" y="106"/>
                          <a:pt x="2907" y="134"/>
                        </a:cubicBezTo>
                        <a:cubicBezTo>
                          <a:pt x="3101" y="213"/>
                          <a:pt x="3254" y="407"/>
                          <a:pt x="3388" y="754"/>
                        </a:cubicBezTo>
                        <a:cubicBezTo>
                          <a:pt x="3503" y="1100"/>
                          <a:pt x="3697" y="1465"/>
                          <a:pt x="3850" y="1793"/>
                        </a:cubicBezTo>
                        <a:cubicBezTo>
                          <a:pt x="4025" y="2098"/>
                          <a:pt x="4159" y="2389"/>
                          <a:pt x="4159" y="2542"/>
                        </a:cubicBezTo>
                        <a:cubicBezTo>
                          <a:pt x="4178" y="2676"/>
                          <a:pt x="4099" y="2888"/>
                          <a:pt x="4025" y="3064"/>
                        </a:cubicBezTo>
                        <a:cubicBezTo>
                          <a:pt x="4025" y="3119"/>
                          <a:pt x="4025" y="3198"/>
                          <a:pt x="4044" y="3253"/>
                        </a:cubicBezTo>
                        <a:cubicBezTo>
                          <a:pt x="4044" y="3235"/>
                          <a:pt x="4062" y="3235"/>
                          <a:pt x="4062" y="3216"/>
                        </a:cubicBezTo>
                        <a:cubicBezTo>
                          <a:pt x="4178" y="3004"/>
                          <a:pt x="4275" y="2736"/>
                          <a:pt x="4256" y="2542"/>
                        </a:cubicBezTo>
                        <a:cubicBezTo>
                          <a:pt x="4256" y="2329"/>
                          <a:pt x="4122" y="2061"/>
                          <a:pt x="3947" y="1752"/>
                        </a:cubicBezTo>
                        <a:cubicBezTo>
                          <a:pt x="3794" y="1428"/>
                          <a:pt x="3600" y="1059"/>
                          <a:pt x="3485" y="712"/>
                        </a:cubicBezTo>
                        <a:cubicBezTo>
                          <a:pt x="3351" y="347"/>
                          <a:pt x="3157" y="134"/>
                          <a:pt x="2944" y="60"/>
                        </a:cubicBezTo>
                        <a:cubicBezTo>
                          <a:pt x="2852" y="19"/>
                          <a:pt x="2755" y="0"/>
                          <a:pt x="263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3" name="Google Shape;2153;p47"/>
                  <p:cNvSpPr/>
                  <p:nvPr/>
                </p:nvSpPr>
                <p:spPr>
                  <a:xfrm>
                    <a:off x="5016125" y="1656683"/>
                    <a:ext cx="296039" cy="303248"/>
                  </a:xfrm>
                  <a:custGeom>
                    <a:avLst/>
                    <a:gdLst/>
                    <a:ahLst/>
                    <a:cxnLst/>
                    <a:rect l="l" t="t" r="r" b="b"/>
                    <a:pathLst>
                      <a:path w="1849" h="1894" extrusionOk="0">
                        <a:moveTo>
                          <a:pt x="688" y="0"/>
                        </a:moveTo>
                        <a:cubicBezTo>
                          <a:pt x="476" y="0"/>
                          <a:pt x="265" y="56"/>
                          <a:pt x="172" y="164"/>
                        </a:cubicBezTo>
                        <a:cubicBezTo>
                          <a:pt x="1" y="335"/>
                          <a:pt x="38" y="584"/>
                          <a:pt x="135" y="1143"/>
                        </a:cubicBezTo>
                        <a:cubicBezTo>
                          <a:pt x="135" y="1143"/>
                          <a:pt x="209" y="1167"/>
                          <a:pt x="297" y="1167"/>
                        </a:cubicBezTo>
                        <a:cubicBezTo>
                          <a:pt x="320" y="1167"/>
                          <a:pt x="343" y="1165"/>
                          <a:pt x="366" y="1162"/>
                        </a:cubicBezTo>
                        <a:cubicBezTo>
                          <a:pt x="463" y="1162"/>
                          <a:pt x="652" y="1028"/>
                          <a:pt x="652" y="1028"/>
                        </a:cubicBezTo>
                        <a:cubicBezTo>
                          <a:pt x="652" y="1028"/>
                          <a:pt x="962" y="1781"/>
                          <a:pt x="1133" y="1855"/>
                        </a:cubicBezTo>
                        <a:cubicBezTo>
                          <a:pt x="1191" y="1881"/>
                          <a:pt x="1260" y="1894"/>
                          <a:pt x="1333" y="1894"/>
                        </a:cubicBezTo>
                        <a:cubicBezTo>
                          <a:pt x="1481" y="1894"/>
                          <a:pt x="1640" y="1838"/>
                          <a:pt x="1733" y="1721"/>
                        </a:cubicBezTo>
                        <a:cubicBezTo>
                          <a:pt x="1849" y="1550"/>
                          <a:pt x="1807" y="1453"/>
                          <a:pt x="1692" y="1088"/>
                        </a:cubicBezTo>
                        <a:cubicBezTo>
                          <a:pt x="1558" y="718"/>
                          <a:pt x="1308" y="201"/>
                          <a:pt x="1059" y="67"/>
                        </a:cubicBezTo>
                        <a:cubicBezTo>
                          <a:pt x="954" y="22"/>
                          <a:pt x="820" y="0"/>
                          <a:pt x="688" y="0"/>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4" name="Google Shape;2154;p47"/>
                  <p:cNvSpPr/>
                  <p:nvPr/>
                </p:nvSpPr>
                <p:spPr>
                  <a:xfrm>
                    <a:off x="5016125" y="1647717"/>
                    <a:ext cx="299081" cy="320380"/>
                  </a:xfrm>
                  <a:custGeom>
                    <a:avLst/>
                    <a:gdLst/>
                    <a:ahLst/>
                    <a:cxnLst/>
                    <a:rect l="l" t="t" r="r" b="b"/>
                    <a:pathLst>
                      <a:path w="1868" h="2001" extrusionOk="0">
                        <a:moveTo>
                          <a:pt x="578" y="104"/>
                        </a:moveTo>
                        <a:cubicBezTo>
                          <a:pt x="731" y="104"/>
                          <a:pt x="902" y="123"/>
                          <a:pt x="1040" y="159"/>
                        </a:cubicBezTo>
                        <a:cubicBezTo>
                          <a:pt x="1133" y="220"/>
                          <a:pt x="1271" y="372"/>
                          <a:pt x="1387" y="566"/>
                        </a:cubicBezTo>
                        <a:cubicBezTo>
                          <a:pt x="1479" y="756"/>
                          <a:pt x="1576" y="987"/>
                          <a:pt x="1636" y="1162"/>
                        </a:cubicBezTo>
                        <a:cubicBezTo>
                          <a:pt x="1710" y="1352"/>
                          <a:pt x="1752" y="1449"/>
                          <a:pt x="1752" y="1546"/>
                        </a:cubicBezTo>
                        <a:cubicBezTo>
                          <a:pt x="1752" y="1624"/>
                          <a:pt x="1733" y="1661"/>
                          <a:pt x="1673" y="1740"/>
                        </a:cubicBezTo>
                        <a:cubicBezTo>
                          <a:pt x="1636" y="1814"/>
                          <a:pt x="1539" y="1874"/>
                          <a:pt x="1442" y="1892"/>
                        </a:cubicBezTo>
                        <a:cubicBezTo>
                          <a:pt x="1408" y="1898"/>
                          <a:pt x="1376" y="1900"/>
                          <a:pt x="1346" y="1900"/>
                        </a:cubicBezTo>
                        <a:cubicBezTo>
                          <a:pt x="1272" y="1900"/>
                          <a:pt x="1208" y="1887"/>
                          <a:pt x="1156" y="1874"/>
                        </a:cubicBezTo>
                        <a:cubicBezTo>
                          <a:pt x="1133" y="1855"/>
                          <a:pt x="1077" y="1795"/>
                          <a:pt x="1017" y="1721"/>
                        </a:cubicBezTo>
                        <a:cubicBezTo>
                          <a:pt x="980" y="1643"/>
                          <a:pt x="925" y="1546"/>
                          <a:pt x="865" y="1449"/>
                        </a:cubicBezTo>
                        <a:cubicBezTo>
                          <a:pt x="768" y="1259"/>
                          <a:pt x="694" y="1065"/>
                          <a:pt x="694" y="1065"/>
                        </a:cubicBezTo>
                        <a:lnTo>
                          <a:pt x="671" y="1005"/>
                        </a:lnTo>
                        <a:lnTo>
                          <a:pt x="615" y="1047"/>
                        </a:lnTo>
                        <a:cubicBezTo>
                          <a:pt x="615" y="1047"/>
                          <a:pt x="578" y="1065"/>
                          <a:pt x="518" y="1102"/>
                        </a:cubicBezTo>
                        <a:cubicBezTo>
                          <a:pt x="463" y="1144"/>
                          <a:pt x="384" y="1162"/>
                          <a:pt x="347" y="1181"/>
                        </a:cubicBezTo>
                        <a:cubicBezTo>
                          <a:pt x="269" y="1181"/>
                          <a:pt x="190" y="1162"/>
                          <a:pt x="172" y="1144"/>
                        </a:cubicBezTo>
                        <a:cubicBezTo>
                          <a:pt x="135" y="890"/>
                          <a:pt x="93" y="700"/>
                          <a:pt x="93" y="566"/>
                        </a:cubicBezTo>
                        <a:cubicBezTo>
                          <a:pt x="93" y="409"/>
                          <a:pt x="135" y="335"/>
                          <a:pt x="190" y="257"/>
                        </a:cubicBezTo>
                        <a:cubicBezTo>
                          <a:pt x="269" y="178"/>
                          <a:pt x="403" y="123"/>
                          <a:pt x="578" y="104"/>
                        </a:cubicBezTo>
                        <a:close/>
                        <a:moveTo>
                          <a:pt x="682" y="0"/>
                        </a:moveTo>
                        <a:cubicBezTo>
                          <a:pt x="639" y="0"/>
                          <a:pt x="597" y="3"/>
                          <a:pt x="555" y="7"/>
                        </a:cubicBezTo>
                        <a:cubicBezTo>
                          <a:pt x="384" y="26"/>
                          <a:pt x="232" y="81"/>
                          <a:pt x="135" y="178"/>
                        </a:cubicBezTo>
                        <a:cubicBezTo>
                          <a:pt x="38" y="293"/>
                          <a:pt x="1" y="409"/>
                          <a:pt x="1" y="566"/>
                        </a:cubicBezTo>
                        <a:cubicBezTo>
                          <a:pt x="1" y="719"/>
                          <a:pt x="38" y="931"/>
                          <a:pt x="75" y="1199"/>
                        </a:cubicBezTo>
                        <a:lnTo>
                          <a:pt x="93" y="1278"/>
                        </a:lnTo>
                        <a:lnTo>
                          <a:pt x="135" y="1236"/>
                        </a:lnTo>
                        <a:cubicBezTo>
                          <a:pt x="172" y="1259"/>
                          <a:pt x="250" y="1278"/>
                          <a:pt x="366" y="1278"/>
                        </a:cubicBezTo>
                        <a:cubicBezTo>
                          <a:pt x="440" y="1259"/>
                          <a:pt x="500" y="1218"/>
                          <a:pt x="578" y="1199"/>
                        </a:cubicBezTo>
                        <a:cubicBezTo>
                          <a:pt x="597" y="1181"/>
                          <a:pt x="615" y="1162"/>
                          <a:pt x="634" y="1162"/>
                        </a:cubicBezTo>
                        <a:cubicBezTo>
                          <a:pt x="652" y="1199"/>
                          <a:pt x="694" y="1315"/>
                          <a:pt x="786" y="1490"/>
                        </a:cubicBezTo>
                        <a:cubicBezTo>
                          <a:pt x="828" y="1583"/>
                          <a:pt x="883" y="1680"/>
                          <a:pt x="943" y="1777"/>
                        </a:cubicBezTo>
                        <a:cubicBezTo>
                          <a:pt x="999" y="1855"/>
                          <a:pt x="1040" y="1929"/>
                          <a:pt x="1114" y="1952"/>
                        </a:cubicBezTo>
                        <a:cubicBezTo>
                          <a:pt x="1176" y="1987"/>
                          <a:pt x="1245" y="2000"/>
                          <a:pt x="1321" y="2000"/>
                        </a:cubicBezTo>
                        <a:cubicBezTo>
                          <a:pt x="1365" y="2000"/>
                          <a:pt x="1412" y="1996"/>
                          <a:pt x="1461" y="1989"/>
                        </a:cubicBezTo>
                        <a:cubicBezTo>
                          <a:pt x="1576" y="1952"/>
                          <a:pt x="1692" y="1892"/>
                          <a:pt x="1770" y="1795"/>
                        </a:cubicBezTo>
                        <a:cubicBezTo>
                          <a:pt x="1826" y="1698"/>
                          <a:pt x="1867" y="1624"/>
                          <a:pt x="1849" y="1527"/>
                        </a:cubicBezTo>
                        <a:cubicBezTo>
                          <a:pt x="1849" y="1430"/>
                          <a:pt x="1807" y="1315"/>
                          <a:pt x="1733" y="1121"/>
                        </a:cubicBezTo>
                        <a:cubicBezTo>
                          <a:pt x="1673" y="950"/>
                          <a:pt x="1576" y="719"/>
                          <a:pt x="1461" y="525"/>
                        </a:cubicBezTo>
                        <a:cubicBezTo>
                          <a:pt x="1345" y="312"/>
                          <a:pt x="1230" y="141"/>
                          <a:pt x="1077" y="81"/>
                        </a:cubicBezTo>
                        <a:cubicBezTo>
                          <a:pt x="961" y="24"/>
                          <a:pt x="820" y="0"/>
                          <a:pt x="682"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5" name="Google Shape;2155;p47"/>
                  <p:cNvSpPr/>
                  <p:nvPr/>
                </p:nvSpPr>
                <p:spPr>
                  <a:xfrm>
                    <a:off x="5188562" y="1542205"/>
                    <a:ext cx="373050" cy="334790"/>
                  </a:xfrm>
                  <a:custGeom>
                    <a:avLst/>
                    <a:gdLst/>
                    <a:ahLst/>
                    <a:cxnLst/>
                    <a:rect l="l" t="t" r="r" b="b"/>
                    <a:pathLst>
                      <a:path w="2330" h="2091" extrusionOk="0">
                        <a:moveTo>
                          <a:pt x="808" y="0"/>
                        </a:moveTo>
                        <a:cubicBezTo>
                          <a:pt x="658" y="0"/>
                          <a:pt x="525" y="4"/>
                          <a:pt x="444" y="10"/>
                        </a:cubicBezTo>
                        <a:cubicBezTo>
                          <a:pt x="171" y="10"/>
                          <a:pt x="56" y="125"/>
                          <a:pt x="0" y="417"/>
                        </a:cubicBezTo>
                        <a:cubicBezTo>
                          <a:pt x="0" y="417"/>
                          <a:pt x="596" y="551"/>
                          <a:pt x="827" y="703"/>
                        </a:cubicBezTo>
                        <a:cubicBezTo>
                          <a:pt x="1040" y="837"/>
                          <a:pt x="1234" y="1475"/>
                          <a:pt x="1326" y="1706"/>
                        </a:cubicBezTo>
                        <a:cubicBezTo>
                          <a:pt x="1418" y="1942"/>
                          <a:pt x="1580" y="2091"/>
                          <a:pt x="1839" y="2091"/>
                        </a:cubicBezTo>
                        <a:cubicBezTo>
                          <a:pt x="1854" y="2091"/>
                          <a:pt x="1870" y="2090"/>
                          <a:pt x="1885" y="2089"/>
                        </a:cubicBezTo>
                        <a:cubicBezTo>
                          <a:pt x="2177" y="2071"/>
                          <a:pt x="2329" y="1803"/>
                          <a:pt x="2177" y="1512"/>
                        </a:cubicBezTo>
                        <a:cubicBezTo>
                          <a:pt x="2043" y="1244"/>
                          <a:pt x="1812" y="162"/>
                          <a:pt x="1673" y="88"/>
                        </a:cubicBezTo>
                        <a:cubicBezTo>
                          <a:pt x="1580" y="21"/>
                          <a:pt x="1150" y="0"/>
                          <a:pt x="808" y="0"/>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6" name="Google Shape;2156;p47"/>
                  <p:cNvSpPr/>
                  <p:nvPr/>
                </p:nvSpPr>
                <p:spPr>
                  <a:xfrm>
                    <a:off x="5175913" y="1534840"/>
                    <a:ext cx="382657" cy="348239"/>
                  </a:xfrm>
                  <a:custGeom>
                    <a:avLst/>
                    <a:gdLst/>
                    <a:ahLst/>
                    <a:cxnLst/>
                    <a:rect l="l" t="t" r="r" b="b"/>
                    <a:pathLst>
                      <a:path w="2390" h="2175" extrusionOk="0">
                        <a:moveTo>
                          <a:pt x="523" y="93"/>
                        </a:moveTo>
                        <a:cubicBezTo>
                          <a:pt x="657" y="93"/>
                          <a:pt x="925" y="93"/>
                          <a:pt x="1197" y="116"/>
                        </a:cubicBezTo>
                        <a:cubicBezTo>
                          <a:pt x="1313" y="116"/>
                          <a:pt x="1447" y="116"/>
                          <a:pt x="1544" y="134"/>
                        </a:cubicBezTo>
                        <a:cubicBezTo>
                          <a:pt x="1636" y="134"/>
                          <a:pt x="1715" y="153"/>
                          <a:pt x="1733" y="171"/>
                        </a:cubicBezTo>
                        <a:cubicBezTo>
                          <a:pt x="1733" y="171"/>
                          <a:pt x="1752" y="190"/>
                          <a:pt x="1775" y="231"/>
                        </a:cubicBezTo>
                        <a:cubicBezTo>
                          <a:pt x="1794" y="268"/>
                          <a:pt x="1812" y="305"/>
                          <a:pt x="1830" y="365"/>
                        </a:cubicBezTo>
                        <a:cubicBezTo>
                          <a:pt x="1867" y="481"/>
                          <a:pt x="1909" y="633"/>
                          <a:pt x="1964" y="786"/>
                        </a:cubicBezTo>
                        <a:cubicBezTo>
                          <a:pt x="2043" y="1096"/>
                          <a:pt x="2140" y="1424"/>
                          <a:pt x="2214" y="1576"/>
                        </a:cubicBezTo>
                        <a:cubicBezTo>
                          <a:pt x="2274" y="1710"/>
                          <a:pt x="2274" y="1826"/>
                          <a:pt x="2237" y="1923"/>
                        </a:cubicBezTo>
                        <a:cubicBezTo>
                          <a:pt x="2177" y="2020"/>
                          <a:pt x="2098" y="2080"/>
                          <a:pt x="1964" y="2080"/>
                        </a:cubicBezTo>
                        <a:cubicBezTo>
                          <a:pt x="1948" y="2081"/>
                          <a:pt x="1932" y="2081"/>
                          <a:pt x="1916" y="2081"/>
                        </a:cubicBezTo>
                        <a:cubicBezTo>
                          <a:pt x="1678" y="2081"/>
                          <a:pt x="1538" y="1951"/>
                          <a:pt x="1447" y="1752"/>
                        </a:cubicBezTo>
                        <a:cubicBezTo>
                          <a:pt x="1405" y="1618"/>
                          <a:pt x="1331" y="1405"/>
                          <a:pt x="1253" y="1193"/>
                        </a:cubicBezTo>
                        <a:cubicBezTo>
                          <a:pt x="1156" y="980"/>
                          <a:pt x="1059" y="786"/>
                          <a:pt x="925" y="694"/>
                        </a:cubicBezTo>
                        <a:cubicBezTo>
                          <a:pt x="809" y="615"/>
                          <a:pt x="597" y="555"/>
                          <a:pt x="407" y="499"/>
                        </a:cubicBezTo>
                        <a:cubicBezTo>
                          <a:pt x="273" y="463"/>
                          <a:pt x="176" y="439"/>
                          <a:pt x="135" y="421"/>
                        </a:cubicBezTo>
                        <a:cubicBezTo>
                          <a:pt x="176" y="324"/>
                          <a:pt x="213" y="231"/>
                          <a:pt x="250" y="190"/>
                        </a:cubicBezTo>
                        <a:cubicBezTo>
                          <a:pt x="329" y="134"/>
                          <a:pt x="407" y="93"/>
                          <a:pt x="523" y="93"/>
                        </a:cubicBezTo>
                        <a:close/>
                        <a:moveTo>
                          <a:pt x="523" y="0"/>
                        </a:moveTo>
                        <a:cubicBezTo>
                          <a:pt x="389" y="0"/>
                          <a:pt x="273" y="37"/>
                          <a:pt x="195" y="116"/>
                        </a:cubicBezTo>
                        <a:cubicBezTo>
                          <a:pt x="116" y="190"/>
                          <a:pt x="61" y="305"/>
                          <a:pt x="19" y="439"/>
                        </a:cubicBezTo>
                        <a:lnTo>
                          <a:pt x="1" y="499"/>
                        </a:lnTo>
                        <a:lnTo>
                          <a:pt x="61" y="518"/>
                        </a:lnTo>
                        <a:cubicBezTo>
                          <a:pt x="61" y="518"/>
                          <a:pt x="213" y="536"/>
                          <a:pt x="389" y="597"/>
                        </a:cubicBezTo>
                        <a:cubicBezTo>
                          <a:pt x="560" y="652"/>
                          <a:pt x="772" y="712"/>
                          <a:pt x="869" y="786"/>
                        </a:cubicBezTo>
                        <a:cubicBezTo>
                          <a:pt x="966" y="846"/>
                          <a:pt x="1082" y="1040"/>
                          <a:pt x="1156" y="1230"/>
                        </a:cubicBezTo>
                        <a:cubicBezTo>
                          <a:pt x="1253" y="1442"/>
                          <a:pt x="1313" y="1655"/>
                          <a:pt x="1368" y="1770"/>
                        </a:cubicBezTo>
                        <a:cubicBezTo>
                          <a:pt x="1442" y="2021"/>
                          <a:pt x="1649" y="2174"/>
                          <a:pt x="1909" y="2174"/>
                        </a:cubicBezTo>
                        <a:cubicBezTo>
                          <a:pt x="1928" y="2174"/>
                          <a:pt x="1946" y="2174"/>
                          <a:pt x="1964" y="2172"/>
                        </a:cubicBezTo>
                        <a:cubicBezTo>
                          <a:pt x="2122" y="2172"/>
                          <a:pt x="2256" y="2098"/>
                          <a:pt x="2311" y="1964"/>
                        </a:cubicBezTo>
                        <a:cubicBezTo>
                          <a:pt x="2390" y="1849"/>
                          <a:pt x="2390" y="1692"/>
                          <a:pt x="2311" y="1539"/>
                        </a:cubicBezTo>
                        <a:cubicBezTo>
                          <a:pt x="2237" y="1424"/>
                          <a:pt x="2140" y="1077"/>
                          <a:pt x="2062" y="749"/>
                        </a:cubicBezTo>
                        <a:cubicBezTo>
                          <a:pt x="2006" y="597"/>
                          <a:pt x="1964" y="439"/>
                          <a:pt x="1928" y="324"/>
                        </a:cubicBezTo>
                        <a:cubicBezTo>
                          <a:pt x="1909" y="268"/>
                          <a:pt x="1867" y="208"/>
                          <a:pt x="1849" y="171"/>
                        </a:cubicBezTo>
                        <a:cubicBezTo>
                          <a:pt x="1830" y="134"/>
                          <a:pt x="1812" y="116"/>
                          <a:pt x="1775" y="74"/>
                        </a:cubicBezTo>
                        <a:cubicBezTo>
                          <a:pt x="1733" y="56"/>
                          <a:pt x="1660" y="37"/>
                          <a:pt x="1544" y="37"/>
                        </a:cubicBezTo>
                        <a:cubicBezTo>
                          <a:pt x="1447" y="19"/>
                          <a:pt x="1331" y="19"/>
                          <a:pt x="1197"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7" name="Google Shape;2157;p47"/>
                  <p:cNvSpPr/>
                  <p:nvPr/>
                </p:nvSpPr>
                <p:spPr>
                  <a:xfrm>
                    <a:off x="5074565" y="1589758"/>
                    <a:ext cx="368888" cy="321341"/>
                  </a:xfrm>
                  <a:custGeom>
                    <a:avLst/>
                    <a:gdLst/>
                    <a:ahLst/>
                    <a:cxnLst/>
                    <a:rect l="l" t="t" r="r" b="b"/>
                    <a:pathLst>
                      <a:path w="2304" h="2007" extrusionOk="0">
                        <a:moveTo>
                          <a:pt x="544" y="0"/>
                        </a:moveTo>
                        <a:cubicBezTo>
                          <a:pt x="321" y="0"/>
                          <a:pt x="51" y="106"/>
                          <a:pt x="1" y="521"/>
                        </a:cubicBezTo>
                        <a:cubicBezTo>
                          <a:pt x="1" y="521"/>
                          <a:pt x="403" y="582"/>
                          <a:pt x="731" y="753"/>
                        </a:cubicBezTo>
                        <a:cubicBezTo>
                          <a:pt x="1059" y="905"/>
                          <a:pt x="1345" y="1871"/>
                          <a:pt x="1345" y="1871"/>
                        </a:cubicBezTo>
                        <a:cubicBezTo>
                          <a:pt x="1345" y="1871"/>
                          <a:pt x="1539" y="2005"/>
                          <a:pt x="1673" y="2005"/>
                        </a:cubicBezTo>
                        <a:cubicBezTo>
                          <a:pt x="1680" y="2006"/>
                          <a:pt x="1687" y="2006"/>
                          <a:pt x="1696" y="2006"/>
                        </a:cubicBezTo>
                        <a:cubicBezTo>
                          <a:pt x="1844" y="2006"/>
                          <a:pt x="2304" y="1855"/>
                          <a:pt x="2177" y="1580"/>
                        </a:cubicBezTo>
                        <a:cubicBezTo>
                          <a:pt x="2062" y="1312"/>
                          <a:pt x="1867" y="309"/>
                          <a:pt x="1715" y="212"/>
                        </a:cubicBezTo>
                        <a:cubicBezTo>
                          <a:pt x="1576" y="120"/>
                          <a:pt x="846" y="22"/>
                          <a:pt x="615" y="4"/>
                        </a:cubicBezTo>
                        <a:cubicBezTo>
                          <a:pt x="592" y="2"/>
                          <a:pt x="568" y="0"/>
                          <a:pt x="544" y="0"/>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8" name="Google Shape;2158;p47"/>
                  <p:cNvSpPr/>
                  <p:nvPr/>
                </p:nvSpPr>
                <p:spPr>
                  <a:xfrm>
                    <a:off x="5064958" y="1582553"/>
                    <a:ext cx="373050" cy="337192"/>
                  </a:xfrm>
                  <a:custGeom>
                    <a:avLst/>
                    <a:gdLst/>
                    <a:ahLst/>
                    <a:cxnLst/>
                    <a:rect l="l" t="t" r="r" b="b"/>
                    <a:pathLst>
                      <a:path w="2330" h="2106" extrusionOk="0">
                        <a:moveTo>
                          <a:pt x="592" y="98"/>
                        </a:moveTo>
                        <a:cubicBezTo>
                          <a:pt x="620" y="98"/>
                          <a:pt x="648" y="100"/>
                          <a:pt x="675" y="104"/>
                        </a:cubicBezTo>
                        <a:cubicBezTo>
                          <a:pt x="772" y="104"/>
                          <a:pt x="1022" y="141"/>
                          <a:pt x="1253" y="165"/>
                        </a:cubicBezTo>
                        <a:cubicBezTo>
                          <a:pt x="1368" y="183"/>
                          <a:pt x="1484" y="220"/>
                          <a:pt x="1562" y="238"/>
                        </a:cubicBezTo>
                        <a:cubicBezTo>
                          <a:pt x="1659" y="257"/>
                          <a:pt x="1733" y="280"/>
                          <a:pt x="1752" y="299"/>
                        </a:cubicBezTo>
                        <a:cubicBezTo>
                          <a:pt x="1752" y="299"/>
                          <a:pt x="1775" y="317"/>
                          <a:pt x="1793" y="354"/>
                        </a:cubicBezTo>
                        <a:cubicBezTo>
                          <a:pt x="1812" y="396"/>
                          <a:pt x="1830" y="433"/>
                          <a:pt x="1849" y="488"/>
                        </a:cubicBezTo>
                        <a:cubicBezTo>
                          <a:pt x="1890" y="603"/>
                          <a:pt x="1927" y="742"/>
                          <a:pt x="1964" y="895"/>
                        </a:cubicBezTo>
                        <a:cubicBezTo>
                          <a:pt x="2043" y="1181"/>
                          <a:pt x="2122" y="1491"/>
                          <a:pt x="2195" y="1643"/>
                        </a:cubicBezTo>
                        <a:cubicBezTo>
                          <a:pt x="2214" y="1703"/>
                          <a:pt x="2214" y="1740"/>
                          <a:pt x="2195" y="1782"/>
                        </a:cubicBezTo>
                        <a:cubicBezTo>
                          <a:pt x="2158" y="1837"/>
                          <a:pt x="2122" y="1874"/>
                          <a:pt x="2061" y="1897"/>
                        </a:cubicBezTo>
                        <a:cubicBezTo>
                          <a:pt x="2006" y="1934"/>
                          <a:pt x="1927" y="1971"/>
                          <a:pt x="1867" y="1971"/>
                        </a:cubicBezTo>
                        <a:cubicBezTo>
                          <a:pt x="1812" y="1990"/>
                          <a:pt x="1752" y="2013"/>
                          <a:pt x="1733" y="2013"/>
                        </a:cubicBezTo>
                        <a:cubicBezTo>
                          <a:pt x="1696" y="1990"/>
                          <a:pt x="1618" y="1971"/>
                          <a:pt x="1544" y="1934"/>
                        </a:cubicBezTo>
                        <a:cubicBezTo>
                          <a:pt x="1484" y="1916"/>
                          <a:pt x="1465" y="1874"/>
                          <a:pt x="1447" y="1874"/>
                        </a:cubicBezTo>
                        <a:cubicBezTo>
                          <a:pt x="1447" y="1856"/>
                          <a:pt x="1387" y="1643"/>
                          <a:pt x="1271" y="1394"/>
                        </a:cubicBezTo>
                        <a:cubicBezTo>
                          <a:pt x="1216" y="1260"/>
                          <a:pt x="1156" y="1126"/>
                          <a:pt x="1082" y="1010"/>
                        </a:cubicBezTo>
                        <a:cubicBezTo>
                          <a:pt x="1003" y="895"/>
                          <a:pt x="906" y="798"/>
                          <a:pt x="809" y="742"/>
                        </a:cubicBezTo>
                        <a:cubicBezTo>
                          <a:pt x="504" y="585"/>
                          <a:pt x="176" y="548"/>
                          <a:pt x="116" y="548"/>
                        </a:cubicBezTo>
                        <a:cubicBezTo>
                          <a:pt x="158" y="354"/>
                          <a:pt x="232" y="238"/>
                          <a:pt x="329" y="183"/>
                        </a:cubicBezTo>
                        <a:cubicBezTo>
                          <a:pt x="403" y="123"/>
                          <a:pt x="499" y="98"/>
                          <a:pt x="592" y="98"/>
                        </a:cubicBezTo>
                        <a:close/>
                        <a:moveTo>
                          <a:pt x="589" y="1"/>
                        </a:moveTo>
                        <a:cubicBezTo>
                          <a:pt x="490" y="1"/>
                          <a:pt x="376" y="26"/>
                          <a:pt x="273" y="86"/>
                        </a:cubicBezTo>
                        <a:cubicBezTo>
                          <a:pt x="135" y="165"/>
                          <a:pt x="42" y="317"/>
                          <a:pt x="1" y="566"/>
                        </a:cubicBezTo>
                        <a:lnTo>
                          <a:pt x="1" y="603"/>
                        </a:lnTo>
                        <a:lnTo>
                          <a:pt x="42" y="627"/>
                        </a:lnTo>
                        <a:cubicBezTo>
                          <a:pt x="42" y="627"/>
                          <a:pt x="444" y="682"/>
                          <a:pt x="772" y="834"/>
                        </a:cubicBezTo>
                        <a:cubicBezTo>
                          <a:pt x="851" y="876"/>
                          <a:pt x="925" y="950"/>
                          <a:pt x="985" y="1066"/>
                        </a:cubicBezTo>
                        <a:cubicBezTo>
                          <a:pt x="1059" y="1163"/>
                          <a:pt x="1119" y="1297"/>
                          <a:pt x="1174" y="1435"/>
                        </a:cubicBezTo>
                        <a:cubicBezTo>
                          <a:pt x="1290" y="1685"/>
                          <a:pt x="1368" y="1934"/>
                          <a:pt x="1368" y="1934"/>
                        </a:cubicBezTo>
                        <a:lnTo>
                          <a:pt x="1387" y="1953"/>
                        </a:lnTo>
                        <a:cubicBezTo>
                          <a:pt x="1387" y="1953"/>
                          <a:pt x="1428" y="1990"/>
                          <a:pt x="1502" y="2031"/>
                        </a:cubicBezTo>
                        <a:cubicBezTo>
                          <a:pt x="1562" y="2068"/>
                          <a:pt x="1659" y="2105"/>
                          <a:pt x="1733" y="2105"/>
                        </a:cubicBezTo>
                        <a:cubicBezTo>
                          <a:pt x="1775" y="2105"/>
                          <a:pt x="1830" y="2087"/>
                          <a:pt x="1890" y="2068"/>
                        </a:cubicBezTo>
                        <a:cubicBezTo>
                          <a:pt x="1964" y="2050"/>
                          <a:pt x="2043" y="2031"/>
                          <a:pt x="2098" y="1990"/>
                        </a:cubicBezTo>
                        <a:cubicBezTo>
                          <a:pt x="2177" y="1953"/>
                          <a:pt x="2237" y="1897"/>
                          <a:pt x="2274" y="1837"/>
                        </a:cubicBezTo>
                        <a:cubicBezTo>
                          <a:pt x="2311" y="1782"/>
                          <a:pt x="2329" y="1685"/>
                          <a:pt x="2292" y="1606"/>
                        </a:cubicBezTo>
                        <a:cubicBezTo>
                          <a:pt x="2237" y="1472"/>
                          <a:pt x="2140" y="1163"/>
                          <a:pt x="2061" y="858"/>
                        </a:cubicBezTo>
                        <a:cubicBezTo>
                          <a:pt x="2024" y="719"/>
                          <a:pt x="1983" y="566"/>
                          <a:pt x="1946" y="469"/>
                        </a:cubicBezTo>
                        <a:cubicBezTo>
                          <a:pt x="1927" y="414"/>
                          <a:pt x="1909" y="354"/>
                          <a:pt x="1890" y="317"/>
                        </a:cubicBezTo>
                        <a:cubicBezTo>
                          <a:pt x="1849" y="280"/>
                          <a:pt x="1830" y="238"/>
                          <a:pt x="1812" y="220"/>
                        </a:cubicBezTo>
                        <a:cubicBezTo>
                          <a:pt x="1752" y="183"/>
                          <a:pt x="1678" y="165"/>
                          <a:pt x="1599" y="141"/>
                        </a:cubicBezTo>
                        <a:cubicBezTo>
                          <a:pt x="1502" y="104"/>
                          <a:pt x="1387" y="86"/>
                          <a:pt x="1271" y="67"/>
                        </a:cubicBezTo>
                        <a:cubicBezTo>
                          <a:pt x="1040" y="26"/>
                          <a:pt x="791" y="7"/>
                          <a:pt x="675" y="7"/>
                        </a:cubicBezTo>
                        <a:cubicBezTo>
                          <a:pt x="648" y="3"/>
                          <a:pt x="619" y="1"/>
                          <a:pt x="589"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9" name="Google Shape;2159;p47"/>
                  <p:cNvSpPr/>
                  <p:nvPr/>
                </p:nvSpPr>
                <p:spPr>
                  <a:xfrm>
                    <a:off x="5431927" y="1531158"/>
                    <a:ext cx="320535" cy="565669"/>
                  </a:xfrm>
                  <a:custGeom>
                    <a:avLst/>
                    <a:gdLst/>
                    <a:ahLst/>
                    <a:cxnLst/>
                    <a:rect l="l" t="t" r="r" b="b"/>
                    <a:pathLst>
                      <a:path w="2002" h="3533" extrusionOk="0">
                        <a:moveTo>
                          <a:pt x="407" y="0"/>
                        </a:moveTo>
                        <a:cubicBezTo>
                          <a:pt x="347" y="0"/>
                          <a:pt x="292" y="23"/>
                          <a:pt x="231" y="60"/>
                        </a:cubicBezTo>
                        <a:cubicBezTo>
                          <a:pt x="0" y="213"/>
                          <a:pt x="79" y="717"/>
                          <a:pt x="365" y="1063"/>
                        </a:cubicBezTo>
                        <a:cubicBezTo>
                          <a:pt x="569" y="1318"/>
                          <a:pt x="723" y="1357"/>
                          <a:pt x="797" y="1357"/>
                        </a:cubicBezTo>
                        <a:cubicBezTo>
                          <a:pt x="829" y="1357"/>
                          <a:pt x="846" y="1350"/>
                          <a:pt x="846" y="1350"/>
                        </a:cubicBezTo>
                        <a:lnTo>
                          <a:pt x="906" y="1659"/>
                        </a:lnTo>
                        <a:cubicBezTo>
                          <a:pt x="754" y="1678"/>
                          <a:pt x="347" y="1830"/>
                          <a:pt x="195" y="2602"/>
                        </a:cubicBezTo>
                        <a:cubicBezTo>
                          <a:pt x="57" y="3224"/>
                          <a:pt x="419" y="3532"/>
                          <a:pt x="828" y="3532"/>
                        </a:cubicBezTo>
                        <a:cubicBezTo>
                          <a:pt x="1051" y="3532"/>
                          <a:pt x="1287" y="3440"/>
                          <a:pt x="1465" y="3258"/>
                        </a:cubicBezTo>
                        <a:cubicBezTo>
                          <a:pt x="1715" y="3004"/>
                          <a:pt x="1849" y="2796"/>
                          <a:pt x="1886" y="2602"/>
                        </a:cubicBezTo>
                        <a:cubicBezTo>
                          <a:pt x="1983" y="2408"/>
                          <a:pt x="2001" y="2218"/>
                          <a:pt x="1946" y="1964"/>
                        </a:cubicBezTo>
                        <a:cubicBezTo>
                          <a:pt x="1867" y="1525"/>
                          <a:pt x="1812" y="1216"/>
                          <a:pt x="1733" y="851"/>
                        </a:cubicBezTo>
                        <a:cubicBezTo>
                          <a:pt x="1655" y="462"/>
                          <a:pt x="1387" y="444"/>
                          <a:pt x="1040" y="273"/>
                        </a:cubicBezTo>
                        <a:cubicBezTo>
                          <a:pt x="772" y="139"/>
                          <a:pt x="578" y="0"/>
                          <a:pt x="407" y="0"/>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0" name="Google Shape;2160;p47"/>
                  <p:cNvSpPr/>
                  <p:nvPr/>
                </p:nvSpPr>
                <p:spPr>
                  <a:xfrm>
                    <a:off x="5434809" y="1524913"/>
                    <a:ext cx="324218" cy="579118"/>
                  </a:xfrm>
                  <a:custGeom>
                    <a:avLst/>
                    <a:gdLst/>
                    <a:ahLst/>
                    <a:cxnLst/>
                    <a:rect l="l" t="t" r="r" b="b"/>
                    <a:pathLst>
                      <a:path w="2025" h="3617" extrusionOk="0">
                        <a:moveTo>
                          <a:pt x="389" y="99"/>
                        </a:moveTo>
                        <a:cubicBezTo>
                          <a:pt x="542" y="99"/>
                          <a:pt x="736" y="215"/>
                          <a:pt x="1004" y="349"/>
                        </a:cubicBezTo>
                        <a:cubicBezTo>
                          <a:pt x="1175" y="446"/>
                          <a:pt x="1332" y="483"/>
                          <a:pt x="1447" y="561"/>
                        </a:cubicBezTo>
                        <a:cubicBezTo>
                          <a:pt x="1563" y="640"/>
                          <a:pt x="1637" y="714"/>
                          <a:pt x="1678" y="890"/>
                        </a:cubicBezTo>
                        <a:cubicBezTo>
                          <a:pt x="1734" y="1273"/>
                          <a:pt x="1794" y="1583"/>
                          <a:pt x="1891" y="2003"/>
                        </a:cubicBezTo>
                        <a:cubicBezTo>
                          <a:pt x="1928" y="2276"/>
                          <a:pt x="1909" y="2428"/>
                          <a:pt x="1831" y="2622"/>
                        </a:cubicBezTo>
                        <a:lnTo>
                          <a:pt x="1831" y="2641"/>
                        </a:lnTo>
                        <a:cubicBezTo>
                          <a:pt x="1775" y="2812"/>
                          <a:pt x="1660" y="3006"/>
                          <a:pt x="1406" y="3255"/>
                        </a:cubicBezTo>
                        <a:cubicBezTo>
                          <a:pt x="1239" y="3436"/>
                          <a:pt x="1011" y="3527"/>
                          <a:pt x="797" y="3527"/>
                        </a:cubicBezTo>
                        <a:cubicBezTo>
                          <a:pt x="715" y="3527"/>
                          <a:pt x="634" y="3513"/>
                          <a:pt x="560" y="3486"/>
                        </a:cubicBezTo>
                        <a:cubicBezTo>
                          <a:pt x="311" y="3371"/>
                          <a:pt x="116" y="3121"/>
                          <a:pt x="213" y="2659"/>
                        </a:cubicBezTo>
                        <a:cubicBezTo>
                          <a:pt x="366" y="1888"/>
                          <a:pt x="754" y="1772"/>
                          <a:pt x="907" y="1754"/>
                        </a:cubicBezTo>
                        <a:lnTo>
                          <a:pt x="944" y="1735"/>
                        </a:lnTo>
                        <a:lnTo>
                          <a:pt x="870" y="1310"/>
                        </a:lnTo>
                        <a:lnTo>
                          <a:pt x="810" y="1333"/>
                        </a:lnTo>
                        <a:cubicBezTo>
                          <a:pt x="810" y="1333"/>
                          <a:pt x="810" y="1352"/>
                          <a:pt x="791" y="1352"/>
                        </a:cubicBezTo>
                        <a:cubicBezTo>
                          <a:pt x="773" y="1352"/>
                          <a:pt x="754" y="1352"/>
                          <a:pt x="713" y="1333"/>
                        </a:cubicBezTo>
                        <a:cubicBezTo>
                          <a:pt x="639" y="1310"/>
                          <a:pt x="523" y="1236"/>
                          <a:pt x="389" y="1079"/>
                        </a:cubicBezTo>
                        <a:cubicBezTo>
                          <a:pt x="250" y="908"/>
                          <a:pt x="158" y="695"/>
                          <a:pt x="135" y="525"/>
                        </a:cubicBezTo>
                        <a:cubicBezTo>
                          <a:pt x="116" y="349"/>
                          <a:pt x="158" y="196"/>
                          <a:pt x="232" y="136"/>
                        </a:cubicBezTo>
                        <a:cubicBezTo>
                          <a:pt x="292" y="118"/>
                          <a:pt x="329" y="99"/>
                          <a:pt x="389" y="99"/>
                        </a:cubicBezTo>
                        <a:close/>
                        <a:moveTo>
                          <a:pt x="425" y="1"/>
                        </a:moveTo>
                        <a:cubicBezTo>
                          <a:pt x="413" y="1"/>
                          <a:pt x="401" y="1"/>
                          <a:pt x="389" y="2"/>
                        </a:cubicBezTo>
                        <a:cubicBezTo>
                          <a:pt x="311" y="2"/>
                          <a:pt x="250" y="21"/>
                          <a:pt x="177" y="62"/>
                        </a:cubicBezTo>
                        <a:cubicBezTo>
                          <a:pt x="43" y="155"/>
                          <a:pt x="1" y="330"/>
                          <a:pt x="43" y="543"/>
                        </a:cubicBezTo>
                        <a:cubicBezTo>
                          <a:pt x="61" y="732"/>
                          <a:pt x="158" y="945"/>
                          <a:pt x="311" y="1139"/>
                        </a:cubicBezTo>
                        <a:cubicBezTo>
                          <a:pt x="445" y="1310"/>
                          <a:pt x="579" y="1389"/>
                          <a:pt x="676" y="1426"/>
                        </a:cubicBezTo>
                        <a:cubicBezTo>
                          <a:pt x="736" y="1449"/>
                          <a:pt x="773" y="1449"/>
                          <a:pt x="791" y="1449"/>
                        </a:cubicBezTo>
                        <a:lnTo>
                          <a:pt x="828" y="1680"/>
                        </a:lnTo>
                        <a:cubicBezTo>
                          <a:pt x="657" y="1717"/>
                          <a:pt x="274" y="1888"/>
                          <a:pt x="116" y="2641"/>
                        </a:cubicBezTo>
                        <a:cubicBezTo>
                          <a:pt x="19" y="3140"/>
                          <a:pt x="232" y="3449"/>
                          <a:pt x="523" y="3565"/>
                        </a:cubicBezTo>
                        <a:cubicBezTo>
                          <a:pt x="614" y="3599"/>
                          <a:pt x="713" y="3617"/>
                          <a:pt x="813" y="3617"/>
                        </a:cubicBezTo>
                        <a:cubicBezTo>
                          <a:pt x="1049" y="3617"/>
                          <a:pt x="1296" y="3522"/>
                          <a:pt x="1484" y="3334"/>
                        </a:cubicBezTo>
                        <a:cubicBezTo>
                          <a:pt x="1715" y="3066"/>
                          <a:pt x="1868" y="2872"/>
                          <a:pt x="1928" y="2659"/>
                        </a:cubicBezTo>
                        <a:cubicBezTo>
                          <a:pt x="2006" y="2447"/>
                          <a:pt x="2025" y="2257"/>
                          <a:pt x="1983" y="1985"/>
                        </a:cubicBezTo>
                        <a:cubicBezTo>
                          <a:pt x="1891" y="1564"/>
                          <a:pt x="1849" y="1255"/>
                          <a:pt x="1775" y="871"/>
                        </a:cubicBezTo>
                        <a:cubicBezTo>
                          <a:pt x="1734" y="677"/>
                          <a:pt x="1637" y="561"/>
                          <a:pt x="1503" y="464"/>
                        </a:cubicBezTo>
                        <a:cubicBezTo>
                          <a:pt x="1369" y="386"/>
                          <a:pt x="1216" y="349"/>
                          <a:pt x="1041" y="252"/>
                        </a:cubicBezTo>
                        <a:cubicBezTo>
                          <a:pt x="789" y="126"/>
                          <a:pt x="603" y="1"/>
                          <a:pt x="425"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1" name="Google Shape;2161;p47"/>
                  <p:cNvSpPr/>
                  <p:nvPr/>
                </p:nvSpPr>
                <p:spPr>
                  <a:xfrm>
                    <a:off x="6982577" y="2843731"/>
                    <a:ext cx="403951" cy="605376"/>
                  </a:xfrm>
                  <a:custGeom>
                    <a:avLst/>
                    <a:gdLst/>
                    <a:ahLst/>
                    <a:cxnLst/>
                    <a:rect l="l" t="t" r="r" b="b"/>
                    <a:pathLst>
                      <a:path w="2523" h="3781" extrusionOk="0">
                        <a:moveTo>
                          <a:pt x="917" y="1"/>
                        </a:moveTo>
                        <a:cubicBezTo>
                          <a:pt x="736" y="1"/>
                          <a:pt x="553" y="54"/>
                          <a:pt x="462" y="64"/>
                        </a:cubicBezTo>
                        <a:cubicBezTo>
                          <a:pt x="287" y="64"/>
                          <a:pt x="97" y="350"/>
                          <a:pt x="37" y="678"/>
                        </a:cubicBezTo>
                        <a:cubicBezTo>
                          <a:pt x="0" y="1007"/>
                          <a:pt x="171" y="1644"/>
                          <a:pt x="462" y="2143"/>
                        </a:cubicBezTo>
                        <a:cubicBezTo>
                          <a:pt x="730" y="2624"/>
                          <a:pt x="1368" y="3760"/>
                          <a:pt x="1599" y="3779"/>
                        </a:cubicBezTo>
                        <a:cubicBezTo>
                          <a:pt x="1609" y="3780"/>
                          <a:pt x="1620" y="3780"/>
                          <a:pt x="1630" y="3780"/>
                        </a:cubicBezTo>
                        <a:cubicBezTo>
                          <a:pt x="1827" y="3780"/>
                          <a:pt x="1974" y="3613"/>
                          <a:pt x="2158" y="3354"/>
                        </a:cubicBezTo>
                        <a:cubicBezTo>
                          <a:pt x="2389" y="2989"/>
                          <a:pt x="2523" y="2684"/>
                          <a:pt x="2523" y="2684"/>
                        </a:cubicBezTo>
                        <a:cubicBezTo>
                          <a:pt x="2523" y="2684"/>
                          <a:pt x="1520" y="526"/>
                          <a:pt x="1326" y="198"/>
                        </a:cubicBezTo>
                        <a:cubicBezTo>
                          <a:pt x="1237" y="43"/>
                          <a:pt x="1078" y="1"/>
                          <a:pt x="917" y="1"/>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2" name="Google Shape;2162;p47"/>
                  <p:cNvSpPr/>
                  <p:nvPr/>
                </p:nvSpPr>
                <p:spPr>
                  <a:xfrm>
                    <a:off x="6976653" y="2835405"/>
                    <a:ext cx="418841" cy="620426"/>
                  </a:xfrm>
                  <a:custGeom>
                    <a:avLst/>
                    <a:gdLst/>
                    <a:ahLst/>
                    <a:cxnLst/>
                    <a:rect l="l" t="t" r="r" b="b"/>
                    <a:pathLst>
                      <a:path w="2616" h="3875" extrusionOk="0">
                        <a:moveTo>
                          <a:pt x="924" y="0"/>
                        </a:moveTo>
                        <a:cubicBezTo>
                          <a:pt x="749" y="19"/>
                          <a:pt x="555" y="56"/>
                          <a:pt x="499" y="56"/>
                        </a:cubicBezTo>
                        <a:cubicBezTo>
                          <a:pt x="384" y="56"/>
                          <a:pt x="268" y="153"/>
                          <a:pt x="190" y="268"/>
                        </a:cubicBezTo>
                        <a:cubicBezTo>
                          <a:pt x="116" y="384"/>
                          <a:pt x="56" y="559"/>
                          <a:pt x="37" y="730"/>
                        </a:cubicBezTo>
                        <a:cubicBezTo>
                          <a:pt x="0" y="906"/>
                          <a:pt x="37" y="1156"/>
                          <a:pt x="116" y="1405"/>
                        </a:cubicBezTo>
                        <a:cubicBezTo>
                          <a:pt x="190" y="1673"/>
                          <a:pt x="305" y="1964"/>
                          <a:pt x="462" y="2214"/>
                        </a:cubicBezTo>
                        <a:cubicBezTo>
                          <a:pt x="596" y="2463"/>
                          <a:pt x="827" y="2870"/>
                          <a:pt x="1040" y="3216"/>
                        </a:cubicBezTo>
                        <a:cubicBezTo>
                          <a:pt x="1155" y="3387"/>
                          <a:pt x="1271" y="3544"/>
                          <a:pt x="1363" y="3660"/>
                        </a:cubicBezTo>
                        <a:cubicBezTo>
                          <a:pt x="1405" y="3715"/>
                          <a:pt x="1460" y="3775"/>
                          <a:pt x="1502" y="3812"/>
                        </a:cubicBezTo>
                        <a:cubicBezTo>
                          <a:pt x="1539" y="3849"/>
                          <a:pt x="1576" y="3868"/>
                          <a:pt x="1617" y="3868"/>
                        </a:cubicBezTo>
                        <a:cubicBezTo>
                          <a:pt x="1643" y="3872"/>
                          <a:pt x="1666" y="3874"/>
                          <a:pt x="1689" y="3874"/>
                        </a:cubicBezTo>
                        <a:cubicBezTo>
                          <a:pt x="1788" y="3874"/>
                          <a:pt x="1866" y="3835"/>
                          <a:pt x="1941" y="3775"/>
                        </a:cubicBezTo>
                        <a:cubicBezTo>
                          <a:pt x="2038" y="3678"/>
                          <a:pt x="2135" y="3563"/>
                          <a:pt x="2232" y="3429"/>
                        </a:cubicBezTo>
                        <a:cubicBezTo>
                          <a:pt x="2481" y="3082"/>
                          <a:pt x="2615" y="2773"/>
                          <a:pt x="2615" y="2773"/>
                        </a:cubicBezTo>
                        <a:lnTo>
                          <a:pt x="2615" y="2736"/>
                        </a:lnTo>
                        <a:lnTo>
                          <a:pt x="2615" y="2713"/>
                        </a:lnTo>
                        <a:cubicBezTo>
                          <a:pt x="2615" y="2713"/>
                          <a:pt x="2578" y="2639"/>
                          <a:pt x="2560" y="2620"/>
                        </a:cubicBezTo>
                        <a:lnTo>
                          <a:pt x="2500" y="2736"/>
                        </a:lnTo>
                        <a:cubicBezTo>
                          <a:pt x="2500" y="2754"/>
                          <a:pt x="2384" y="3041"/>
                          <a:pt x="2153" y="3369"/>
                        </a:cubicBezTo>
                        <a:cubicBezTo>
                          <a:pt x="2056" y="3503"/>
                          <a:pt x="1964" y="3618"/>
                          <a:pt x="1885" y="3697"/>
                        </a:cubicBezTo>
                        <a:cubicBezTo>
                          <a:pt x="1820" y="3743"/>
                          <a:pt x="1757" y="3780"/>
                          <a:pt x="1682" y="3780"/>
                        </a:cubicBezTo>
                        <a:cubicBezTo>
                          <a:pt x="1667" y="3780"/>
                          <a:pt x="1652" y="3778"/>
                          <a:pt x="1636" y="3775"/>
                        </a:cubicBezTo>
                        <a:cubicBezTo>
                          <a:pt x="1636" y="3775"/>
                          <a:pt x="1594" y="3752"/>
                          <a:pt x="1557" y="3734"/>
                        </a:cubicBezTo>
                        <a:cubicBezTo>
                          <a:pt x="1520" y="3697"/>
                          <a:pt x="1479" y="3660"/>
                          <a:pt x="1442" y="3600"/>
                        </a:cubicBezTo>
                        <a:cubicBezTo>
                          <a:pt x="1345" y="3484"/>
                          <a:pt x="1229" y="3332"/>
                          <a:pt x="1132" y="3156"/>
                        </a:cubicBezTo>
                        <a:cubicBezTo>
                          <a:pt x="901" y="2810"/>
                          <a:pt x="670" y="2408"/>
                          <a:pt x="536" y="2177"/>
                        </a:cubicBezTo>
                        <a:cubicBezTo>
                          <a:pt x="402" y="1927"/>
                          <a:pt x="287" y="1655"/>
                          <a:pt x="208" y="1387"/>
                        </a:cubicBezTo>
                        <a:cubicBezTo>
                          <a:pt x="134" y="1137"/>
                          <a:pt x="116" y="888"/>
                          <a:pt x="134" y="730"/>
                        </a:cubicBezTo>
                        <a:cubicBezTo>
                          <a:pt x="153" y="578"/>
                          <a:pt x="208" y="425"/>
                          <a:pt x="287" y="328"/>
                        </a:cubicBezTo>
                        <a:cubicBezTo>
                          <a:pt x="347" y="213"/>
                          <a:pt x="439" y="153"/>
                          <a:pt x="499" y="153"/>
                        </a:cubicBezTo>
                        <a:cubicBezTo>
                          <a:pt x="596" y="153"/>
                          <a:pt x="749" y="116"/>
                          <a:pt x="924" y="116"/>
                        </a:cubicBezTo>
                        <a:lnTo>
                          <a:pt x="1095" y="116"/>
                        </a:lnTo>
                        <a:lnTo>
                          <a:pt x="1077" y="37"/>
                        </a:lnTo>
                        <a:cubicBezTo>
                          <a:pt x="998" y="19"/>
                          <a:pt x="1040" y="0"/>
                          <a:pt x="96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3" name="Google Shape;2163;p47"/>
                  <p:cNvSpPr/>
                  <p:nvPr/>
                </p:nvSpPr>
                <p:spPr>
                  <a:xfrm>
                    <a:off x="5820350" y="2644555"/>
                    <a:ext cx="1458259" cy="847142"/>
                  </a:xfrm>
                  <a:custGeom>
                    <a:avLst/>
                    <a:gdLst/>
                    <a:ahLst/>
                    <a:cxnLst/>
                    <a:rect l="l" t="t" r="r" b="b"/>
                    <a:pathLst>
                      <a:path w="9108" h="5291" extrusionOk="0">
                        <a:moveTo>
                          <a:pt x="6853" y="0"/>
                        </a:moveTo>
                        <a:lnTo>
                          <a:pt x="328" y="116"/>
                        </a:lnTo>
                        <a:cubicBezTo>
                          <a:pt x="116" y="116"/>
                          <a:pt x="0" y="305"/>
                          <a:pt x="79" y="518"/>
                        </a:cubicBezTo>
                        <a:lnTo>
                          <a:pt x="1696" y="4889"/>
                        </a:lnTo>
                        <a:cubicBezTo>
                          <a:pt x="1770" y="5120"/>
                          <a:pt x="2024" y="5291"/>
                          <a:pt x="2232" y="5291"/>
                        </a:cubicBezTo>
                        <a:lnTo>
                          <a:pt x="8798" y="5175"/>
                        </a:lnTo>
                        <a:cubicBezTo>
                          <a:pt x="9010" y="5175"/>
                          <a:pt x="9107" y="4986"/>
                          <a:pt x="9029" y="4755"/>
                        </a:cubicBezTo>
                        <a:lnTo>
                          <a:pt x="7393" y="421"/>
                        </a:lnTo>
                        <a:cubicBezTo>
                          <a:pt x="7315" y="190"/>
                          <a:pt x="7065" y="0"/>
                          <a:pt x="68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4" name="Google Shape;2164;p47"/>
                  <p:cNvSpPr/>
                  <p:nvPr/>
                </p:nvSpPr>
                <p:spPr>
                  <a:xfrm>
                    <a:off x="5820350" y="2637831"/>
                    <a:ext cx="1461141" cy="863473"/>
                  </a:xfrm>
                  <a:custGeom>
                    <a:avLst/>
                    <a:gdLst/>
                    <a:ahLst/>
                    <a:cxnLst/>
                    <a:rect l="l" t="t" r="r" b="b"/>
                    <a:pathLst>
                      <a:path w="9126" h="5393" extrusionOk="0">
                        <a:moveTo>
                          <a:pt x="6853" y="98"/>
                        </a:moveTo>
                        <a:cubicBezTo>
                          <a:pt x="7047" y="98"/>
                          <a:pt x="7278" y="273"/>
                          <a:pt x="7356" y="463"/>
                        </a:cubicBezTo>
                        <a:lnTo>
                          <a:pt x="8973" y="4815"/>
                        </a:lnTo>
                        <a:cubicBezTo>
                          <a:pt x="9010" y="4931"/>
                          <a:pt x="9010" y="5009"/>
                          <a:pt x="8973" y="5065"/>
                        </a:cubicBezTo>
                        <a:cubicBezTo>
                          <a:pt x="8955" y="5143"/>
                          <a:pt x="8876" y="5162"/>
                          <a:pt x="8798" y="5180"/>
                        </a:cubicBezTo>
                        <a:lnTo>
                          <a:pt x="2232" y="5277"/>
                        </a:lnTo>
                        <a:cubicBezTo>
                          <a:pt x="2223" y="5278"/>
                          <a:pt x="2213" y="5279"/>
                          <a:pt x="2203" y="5279"/>
                        </a:cubicBezTo>
                        <a:cubicBezTo>
                          <a:pt x="2020" y="5279"/>
                          <a:pt x="1808" y="5114"/>
                          <a:pt x="1733" y="4912"/>
                        </a:cubicBezTo>
                        <a:lnTo>
                          <a:pt x="134" y="560"/>
                        </a:lnTo>
                        <a:cubicBezTo>
                          <a:pt x="97" y="444"/>
                          <a:pt x="97" y="366"/>
                          <a:pt x="134" y="292"/>
                        </a:cubicBezTo>
                        <a:cubicBezTo>
                          <a:pt x="176" y="232"/>
                          <a:pt x="231" y="195"/>
                          <a:pt x="328" y="195"/>
                        </a:cubicBezTo>
                        <a:lnTo>
                          <a:pt x="6853" y="98"/>
                        </a:lnTo>
                        <a:close/>
                        <a:moveTo>
                          <a:pt x="6853" y="1"/>
                        </a:moveTo>
                        <a:lnTo>
                          <a:pt x="328" y="98"/>
                        </a:lnTo>
                        <a:cubicBezTo>
                          <a:pt x="194" y="98"/>
                          <a:pt x="97" y="158"/>
                          <a:pt x="60" y="250"/>
                        </a:cubicBezTo>
                        <a:cubicBezTo>
                          <a:pt x="0" y="347"/>
                          <a:pt x="0" y="463"/>
                          <a:pt x="37" y="578"/>
                        </a:cubicBezTo>
                        <a:lnTo>
                          <a:pt x="1636" y="4949"/>
                        </a:lnTo>
                        <a:cubicBezTo>
                          <a:pt x="1733" y="5199"/>
                          <a:pt x="1982" y="5393"/>
                          <a:pt x="2232" y="5393"/>
                        </a:cubicBezTo>
                        <a:lnTo>
                          <a:pt x="8798" y="5277"/>
                        </a:lnTo>
                        <a:cubicBezTo>
                          <a:pt x="8913" y="5277"/>
                          <a:pt x="9010" y="5217"/>
                          <a:pt x="9070" y="5125"/>
                        </a:cubicBezTo>
                        <a:cubicBezTo>
                          <a:pt x="9126" y="5028"/>
                          <a:pt x="9126" y="4912"/>
                          <a:pt x="9070" y="4778"/>
                        </a:cubicBezTo>
                        <a:lnTo>
                          <a:pt x="7453" y="444"/>
                        </a:lnTo>
                        <a:cubicBezTo>
                          <a:pt x="7356" y="195"/>
                          <a:pt x="7107" y="1"/>
                          <a:pt x="6853"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5" name="Google Shape;2165;p47"/>
                  <p:cNvSpPr/>
                  <p:nvPr/>
                </p:nvSpPr>
                <p:spPr>
                  <a:xfrm>
                    <a:off x="5826274" y="2662968"/>
                    <a:ext cx="1436805" cy="838336"/>
                  </a:xfrm>
                  <a:custGeom>
                    <a:avLst/>
                    <a:gdLst/>
                    <a:ahLst/>
                    <a:cxnLst/>
                    <a:rect l="l" t="t" r="r" b="b"/>
                    <a:pathLst>
                      <a:path w="8974" h="5236" extrusionOk="0">
                        <a:moveTo>
                          <a:pt x="6779" y="93"/>
                        </a:moveTo>
                        <a:cubicBezTo>
                          <a:pt x="6954" y="93"/>
                          <a:pt x="7185" y="250"/>
                          <a:pt x="7259" y="463"/>
                        </a:cubicBezTo>
                        <a:lnTo>
                          <a:pt x="8839" y="4677"/>
                        </a:lnTo>
                        <a:cubicBezTo>
                          <a:pt x="8876" y="4774"/>
                          <a:pt x="8858" y="4871"/>
                          <a:pt x="8839" y="4926"/>
                        </a:cubicBezTo>
                        <a:cubicBezTo>
                          <a:pt x="8802" y="4986"/>
                          <a:pt x="8742" y="5023"/>
                          <a:pt x="8645" y="5023"/>
                        </a:cubicBezTo>
                        <a:lnTo>
                          <a:pt x="2177" y="5139"/>
                        </a:lnTo>
                        <a:cubicBezTo>
                          <a:pt x="1987" y="5139"/>
                          <a:pt x="1775" y="4968"/>
                          <a:pt x="1696" y="4774"/>
                        </a:cubicBezTo>
                        <a:lnTo>
                          <a:pt x="139" y="537"/>
                        </a:lnTo>
                        <a:cubicBezTo>
                          <a:pt x="97" y="440"/>
                          <a:pt x="97" y="347"/>
                          <a:pt x="139" y="287"/>
                        </a:cubicBezTo>
                        <a:cubicBezTo>
                          <a:pt x="176" y="232"/>
                          <a:pt x="231" y="190"/>
                          <a:pt x="310" y="190"/>
                        </a:cubicBezTo>
                        <a:lnTo>
                          <a:pt x="6779" y="93"/>
                        </a:lnTo>
                        <a:close/>
                        <a:moveTo>
                          <a:pt x="6779" y="1"/>
                        </a:moveTo>
                        <a:lnTo>
                          <a:pt x="310" y="93"/>
                        </a:lnTo>
                        <a:cubicBezTo>
                          <a:pt x="194" y="93"/>
                          <a:pt x="97" y="153"/>
                          <a:pt x="42" y="250"/>
                        </a:cubicBezTo>
                        <a:cubicBezTo>
                          <a:pt x="0" y="324"/>
                          <a:pt x="0" y="440"/>
                          <a:pt x="42" y="578"/>
                        </a:cubicBezTo>
                        <a:lnTo>
                          <a:pt x="1599" y="4811"/>
                        </a:lnTo>
                        <a:cubicBezTo>
                          <a:pt x="1696" y="5042"/>
                          <a:pt x="1927" y="5236"/>
                          <a:pt x="2177" y="5236"/>
                        </a:cubicBezTo>
                        <a:lnTo>
                          <a:pt x="8645" y="5120"/>
                        </a:lnTo>
                        <a:cubicBezTo>
                          <a:pt x="8779" y="5120"/>
                          <a:pt x="8876" y="5060"/>
                          <a:pt x="8918" y="4968"/>
                        </a:cubicBezTo>
                        <a:cubicBezTo>
                          <a:pt x="8973" y="4889"/>
                          <a:pt x="8973" y="4774"/>
                          <a:pt x="8936" y="4640"/>
                        </a:cubicBezTo>
                        <a:lnTo>
                          <a:pt x="7356" y="421"/>
                        </a:lnTo>
                        <a:cubicBezTo>
                          <a:pt x="7259" y="172"/>
                          <a:pt x="7010" y="1"/>
                          <a:pt x="6779"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6" name="Google Shape;2166;p47"/>
                  <p:cNvSpPr/>
                  <p:nvPr/>
                </p:nvSpPr>
                <p:spPr>
                  <a:xfrm>
                    <a:off x="5885354" y="2730374"/>
                    <a:ext cx="215505" cy="237603"/>
                  </a:xfrm>
                  <a:custGeom>
                    <a:avLst/>
                    <a:gdLst/>
                    <a:ahLst/>
                    <a:cxnLst/>
                    <a:rect l="l" t="t" r="r" b="b"/>
                    <a:pathLst>
                      <a:path w="1346" h="1484" extrusionOk="0">
                        <a:moveTo>
                          <a:pt x="116" y="0"/>
                        </a:moveTo>
                        <a:cubicBezTo>
                          <a:pt x="38" y="0"/>
                          <a:pt x="1" y="79"/>
                          <a:pt x="19" y="157"/>
                        </a:cubicBezTo>
                        <a:lnTo>
                          <a:pt x="463" y="1331"/>
                        </a:lnTo>
                        <a:cubicBezTo>
                          <a:pt x="500" y="1405"/>
                          <a:pt x="578" y="1483"/>
                          <a:pt x="652" y="1483"/>
                        </a:cubicBezTo>
                        <a:lnTo>
                          <a:pt x="1248" y="1465"/>
                        </a:lnTo>
                        <a:cubicBezTo>
                          <a:pt x="1327" y="1465"/>
                          <a:pt x="1345" y="1405"/>
                          <a:pt x="1327" y="1331"/>
                        </a:cubicBezTo>
                        <a:lnTo>
                          <a:pt x="883" y="134"/>
                        </a:lnTo>
                        <a:cubicBezTo>
                          <a:pt x="865" y="60"/>
                          <a:pt x="768" y="0"/>
                          <a:pt x="7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7" name="Google Shape;2167;p47"/>
                  <p:cNvSpPr/>
                  <p:nvPr/>
                </p:nvSpPr>
                <p:spPr>
                  <a:xfrm>
                    <a:off x="5878789" y="2721408"/>
                    <a:ext cx="228794" cy="252493"/>
                  </a:xfrm>
                  <a:custGeom>
                    <a:avLst/>
                    <a:gdLst/>
                    <a:ahLst/>
                    <a:cxnLst/>
                    <a:rect l="l" t="t" r="r" b="b"/>
                    <a:pathLst>
                      <a:path w="1429" h="1577" extrusionOk="0">
                        <a:moveTo>
                          <a:pt x="753" y="98"/>
                        </a:moveTo>
                        <a:cubicBezTo>
                          <a:pt x="790" y="98"/>
                          <a:pt x="869" y="153"/>
                          <a:pt x="887" y="213"/>
                        </a:cubicBezTo>
                        <a:lnTo>
                          <a:pt x="1331" y="1387"/>
                        </a:lnTo>
                        <a:lnTo>
                          <a:pt x="1331" y="1461"/>
                        </a:lnTo>
                        <a:cubicBezTo>
                          <a:pt x="1313" y="1461"/>
                          <a:pt x="1313" y="1461"/>
                          <a:pt x="1289" y="1484"/>
                        </a:cubicBezTo>
                        <a:lnTo>
                          <a:pt x="693" y="1484"/>
                        </a:lnTo>
                        <a:cubicBezTo>
                          <a:pt x="638" y="1484"/>
                          <a:pt x="578" y="1424"/>
                          <a:pt x="559" y="1369"/>
                        </a:cubicBezTo>
                        <a:lnTo>
                          <a:pt x="116" y="190"/>
                        </a:lnTo>
                        <a:cubicBezTo>
                          <a:pt x="97" y="153"/>
                          <a:pt x="97" y="135"/>
                          <a:pt x="116" y="135"/>
                        </a:cubicBezTo>
                        <a:cubicBezTo>
                          <a:pt x="116" y="116"/>
                          <a:pt x="116" y="116"/>
                          <a:pt x="157" y="116"/>
                        </a:cubicBezTo>
                        <a:lnTo>
                          <a:pt x="753" y="98"/>
                        </a:lnTo>
                        <a:close/>
                        <a:moveTo>
                          <a:pt x="753" y="1"/>
                        </a:moveTo>
                        <a:lnTo>
                          <a:pt x="157" y="19"/>
                        </a:lnTo>
                        <a:cubicBezTo>
                          <a:pt x="97" y="19"/>
                          <a:pt x="42" y="38"/>
                          <a:pt x="19" y="75"/>
                        </a:cubicBezTo>
                        <a:cubicBezTo>
                          <a:pt x="0" y="116"/>
                          <a:pt x="0" y="172"/>
                          <a:pt x="19" y="232"/>
                        </a:cubicBezTo>
                        <a:lnTo>
                          <a:pt x="462" y="1405"/>
                        </a:lnTo>
                        <a:cubicBezTo>
                          <a:pt x="504" y="1503"/>
                          <a:pt x="578" y="1576"/>
                          <a:pt x="693" y="1576"/>
                        </a:cubicBezTo>
                        <a:lnTo>
                          <a:pt x="1289" y="1576"/>
                        </a:lnTo>
                        <a:cubicBezTo>
                          <a:pt x="1331" y="1576"/>
                          <a:pt x="1386" y="1539"/>
                          <a:pt x="1405" y="1503"/>
                        </a:cubicBezTo>
                        <a:cubicBezTo>
                          <a:pt x="1428" y="1461"/>
                          <a:pt x="1428" y="1405"/>
                          <a:pt x="1405" y="1369"/>
                        </a:cubicBezTo>
                        <a:lnTo>
                          <a:pt x="984" y="172"/>
                        </a:lnTo>
                        <a:cubicBezTo>
                          <a:pt x="943" y="75"/>
                          <a:pt x="850" y="1"/>
                          <a:pt x="753"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7"/>
                  <p:cNvSpPr/>
                  <p:nvPr/>
                </p:nvSpPr>
                <p:spPr>
                  <a:xfrm>
                    <a:off x="5918657" y="2745904"/>
                    <a:ext cx="108233" cy="95586"/>
                  </a:xfrm>
                  <a:custGeom>
                    <a:avLst/>
                    <a:gdLst/>
                    <a:ahLst/>
                    <a:cxnLst/>
                    <a:rect l="l" t="t" r="r" b="b"/>
                    <a:pathLst>
                      <a:path w="676" h="597" extrusionOk="0">
                        <a:moveTo>
                          <a:pt x="232" y="0"/>
                        </a:moveTo>
                        <a:cubicBezTo>
                          <a:pt x="79" y="19"/>
                          <a:pt x="1" y="134"/>
                          <a:pt x="61" y="310"/>
                        </a:cubicBezTo>
                        <a:cubicBezTo>
                          <a:pt x="139" y="462"/>
                          <a:pt x="292" y="596"/>
                          <a:pt x="444" y="596"/>
                        </a:cubicBezTo>
                        <a:cubicBezTo>
                          <a:pt x="601" y="596"/>
                          <a:pt x="675" y="462"/>
                          <a:pt x="620" y="291"/>
                        </a:cubicBezTo>
                        <a:cubicBezTo>
                          <a:pt x="560" y="134"/>
                          <a:pt x="389" y="0"/>
                          <a:pt x="2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9" name="Google Shape;2169;p47"/>
                  <p:cNvSpPr/>
                  <p:nvPr/>
                </p:nvSpPr>
                <p:spPr>
                  <a:xfrm>
                    <a:off x="5915775" y="2739980"/>
                    <a:ext cx="113997" cy="108074"/>
                  </a:xfrm>
                  <a:custGeom>
                    <a:avLst/>
                    <a:gdLst/>
                    <a:ahLst/>
                    <a:cxnLst/>
                    <a:rect l="l" t="t" r="r" b="b"/>
                    <a:pathLst>
                      <a:path w="712" h="675" extrusionOk="0">
                        <a:moveTo>
                          <a:pt x="250" y="97"/>
                        </a:moveTo>
                        <a:cubicBezTo>
                          <a:pt x="365" y="97"/>
                          <a:pt x="541" y="213"/>
                          <a:pt x="578" y="347"/>
                        </a:cubicBezTo>
                        <a:cubicBezTo>
                          <a:pt x="619" y="421"/>
                          <a:pt x="596" y="481"/>
                          <a:pt x="578" y="518"/>
                        </a:cubicBezTo>
                        <a:cubicBezTo>
                          <a:pt x="559" y="559"/>
                          <a:pt x="522" y="578"/>
                          <a:pt x="462" y="578"/>
                        </a:cubicBezTo>
                        <a:cubicBezTo>
                          <a:pt x="347" y="578"/>
                          <a:pt x="194" y="462"/>
                          <a:pt x="134" y="328"/>
                        </a:cubicBezTo>
                        <a:cubicBezTo>
                          <a:pt x="116" y="250"/>
                          <a:pt x="116" y="190"/>
                          <a:pt x="134" y="153"/>
                        </a:cubicBezTo>
                        <a:cubicBezTo>
                          <a:pt x="157" y="116"/>
                          <a:pt x="194" y="97"/>
                          <a:pt x="250" y="97"/>
                        </a:cubicBezTo>
                        <a:close/>
                        <a:moveTo>
                          <a:pt x="250" y="0"/>
                        </a:moveTo>
                        <a:cubicBezTo>
                          <a:pt x="157" y="0"/>
                          <a:pt x="79" y="37"/>
                          <a:pt x="42" y="116"/>
                        </a:cubicBezTo>
                        <a:cubicBezTo>
                          <a:pt x="0" y="171"/>
                          <a:pt x="0" y="268"/>
                          <a:pt x="42" y="365"/>
                        </a:cubicBezTo>
                        <a:cubicBezTo>
                          <a:pt x="97" y="536"/>
                          <a:pt x="291" y="675"/>
                          <a:pt x="462" y="675"/>
                        </a:cubicBezTo>
                        <a:cubicBezTo>
                          <a:pt x="559" y="675"/>
                          <a:pt x="638" y="633"/>
                          <a:pt x="675" y="559"/>
                        </a:cubicBezTo>
                        <a:cubicBezTo>
                          <a:pt x="712" y="499"/>
                          <a:pt x="712" y="402"/>
                          <a:pt x="675" y="305"/>
                        </a:cubicBezTo>
                        <a:cubicBezTo>
                          <a:pt x="619" y="134"/>
                          <a:pt x="425" y="0"/>
                          <a:pt x="250"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0" name="Google Shape;2170;p47"/>
                  <p:cNvSpPr/>
                  <p:nvPr/>
                </p:nvSpPr>
                <p:spPr>
                  <a:xfrm>
                    <a:off x="5968290" y="2859742"/>
                    <a:ext cx="86618" cy="77173"/>
                  </a:xfrm>
                  <a:custGeom>
                    <a:avLst/>
                    <a:gdLst/>
                    <a:ahLst/>
                    <a:cxnLst/>
                    <a:rect l="l" t="t" r="r" b="b"/>
                    <a:pathLst>
                      <a:path w="541" h="482" extrusionOk="0">
                        <a:moveTo>
                          <a:pt x="194" y="1"/>
                        </a:moveTo>
                        <a:cubicBezTo>
                          <a:pt x="60" y="1"/>
                          <a:pt x="0" y="116"/>
                          <a:pt x="60" y="250"/>
                        </a:cubicBezTo>
                        <a:cubicBezTo>
                          <a:pt x="97" y="389"/>
                          <a:pt x="231" y="481"/>
                          <a:pt x="365" y="481"/>
                        </a:cubicBezTo>
                        <a:cubicBezTo>
                          <a:pt x="481" y="481"/>
                          <a:pt x="541" y="366"/>
                          <a:pt x="499" y="232"/>
                        </a:cubicBezTo>
                        <a:cubicBezTo>
                          <a:pt x="444" y="116"/>
                          <a:pt x="310" y="1"/>
                          <a:pt x="1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1" name="Google Shape;2171;p47"/>
                  <p:cNvSpPr/>
                  <p:nvPr/>
                </p:nvSpPr>
                <p:spPr>
                  <a:xfrm>
                    <a:off x="5965248" y="2853658"/>
                    <a:ext cx="95584" cy="92864"/>
                  </a:xfrm>
                  <a:custGeom>
                    <a:avLst/>
                    <a:gdLst/>
                    <a:ahLst/>
                    <a:cxnLst/>
                    <a:rect l="l" t="t" r="r" b="b"/>
                    <a:pathLst>
                      <a:path w="597" h="580" extrusionOk="0">
                        <a:moveTo>
                          <a:pt x="213" y="99"/>
                        </a:moveTo>
                        <a:cubicBezTo>
                          <a:pt x="310" y="99"/>
                          <a:pt x="426" y="196"/>
                          <a:pt x="463" y="288"/>
                        </a:cubicBezTo>
                        <a:cubicBezTo>
                          <a:pt x="481" y="348"/>
                          <a:pt x="481" y="404"/>
                          <a:pt x="463" y="427"/>
                        </a:cubicBezTo>
                        <a:cubicBezTo>
                          <a:pt x="463" y="445"/>
                          <a:pt x="426" y="464"/>
                          <a:pt x="384" y="464"/>
                        </a:cubicBezTo>
                        <a:cubicBezTo>
                          <a:pt x="376" y="466"/>
                          <a:pt x="368" y="466"/>
                          <a:pt x="360" y="466"/>
                        </a:cubicBezTo>
                        <a:cubicBezTo>
                          <a:pt x="266" y="466"/>
                          <a:pt x="150" y="376"/>
                          <a:pt x="116" y="270"/>
                        </a:cubicBezTo>
                        <a:cubicBezTo>
                          <a:pt x="98" y="214"/>
                          <a:pt x="98" y="173"/>
                          <a:pt x="116" y="136"/>
                        </a:cubicBezTo>
                        <a:cubicBezTo>
                          <a:pt x="135" y="117"/>
                          <a:pt x="153" y="99"/>
                          <a:pt x="213" y="99"/>
                        </a:cubicBezTo>
                        <a:close/>
                        <a:moveTo>
                          <a:pt x="242" y="0"/>
                        </a:moveTo>
                        <a:cubicBezTo>
                          <a:pt x="232" y="0"/>
                          <a:pt x="223" y="1"/>
                          <a:pt x="213" y="2"/>
                        </a:cubicBezTo>
                        <a:cubicBezTo>
                          <a:pt x="135" y="2"/>
                          <a:pt x="56" y="39"/>
                          <a:pt x="19" y="99"/>
                        </a:cubicBezTo>
                        <a:cubicBezTo>
                          <a:pt x="1" y="154"/>
                          <a:pt x="1" y="233"/>
                          <a:pt x="19" y="311"/>
                        </a:cubicBezTo>
                        <a:cubicBezTo>
                          <a:pt x="79" y="464"/>
                          <a:pt x="232" y="579"/>
                          <a:pt x="384" y="579"/>
                        </a:cubicBezTo>
                        <a:cubicBezTo>
                          <a:pt x="463" y="579"/>
                          <a:pt x="518" y="543"/>
                          <a:pt x="560" y="482"/>
                        </a:cubicBezTo>
                        <a:cubicBezTo>
                          <a:pt x="597" y="404"/>
                          <a:pt x="597" y="348"/>
                          <a:pt x="560" y="270"/>
                        </a:cubicBezTo>
                        <a:cubicBezTo>
                          <a:pt x="504" y="127"/>
                          <a:pt x="382" y="0"/>
                          <a:pt x="242"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2" name="Google Shape;2172;p47"/>
                  <p:cNvSpPr/>
                  <p:nvPr/>
                </p:nvSpPr>
                <p:spPr>
                  <a:xfrm>
                    <a:off x="6711033" y="2812029"/>
                    <a:ext cx="480963" cy="205741"/>
                  </a:xfrm>
                  <a:custGeom>
                    <a:avLst/>
                    <a:gdLst/>
                    <a:ahLst/>
                    <a:cxnLst/>
                    <a:rect l="l" t="t" r="r" b="b"/>
                    <a:pathLst>
                      <a:path w="3004" h="1285" extrusionOk="0">
                        <a:moveTo>
                          <a:pt x="2045" y="0"/>
                        </a:moveTo>
                        <a:cubicBezTo>
                          <a:pt x="1897" y="0"/>
                          <a:pt x="1763" y="14"/>
                          <a:pt x="1678" y="14"/>
                        </a:cubicBezTo>
                        <a:cubicBezTo>
                          <a:pt x="1662" y="14"/>
                          <a:pt x="1648" y="14"/>
                          <a:pt x="1636" y="12"/>
                        </a:cubicBezTo>
                        <a:cubicBezTo>
                          <a:pt x="1626" y="10"/>
                          <a:pt x="1614" y="9"/>
                          <a:pt x="1602" y="9"/>
                        </a:cubicBezTo>
                        <a:cubicBezTo>
                          <a:pt x="1400" y="9"/>
                          <a:pt x="888" y="301"/>
                          <a:pt x="596" y="340"/>
                        </a:cubicBezTo>
                        <a:cubicBezTo>
                          <a:pt x="310" y="377"/>
                          <a:pt x="176" y="299"/>
                          <a:pt x="79" y="493"/>
                        </a:cubicBezTo>
                        <a:cubicBezTo>
                          <a:pt x="0" y="664"/>
                          <a:pt x="0" y="918"/>
                          <a:pt x="176" y="1052"/>
                        </a:cubicBezTo>
                        <a:cubicBezTo>
                          <a:pt x="289" y="1121"/>
                          <a:pt x="397" y="1155"/>
                          <a:pt x="539" y="1155"/>
                        </a:cubicBezTo>
                        <a:cubicBezTo>
                          <a:pt x="635" y="1155"/>
                          <a:pt x="747" y="1139"/>
                          <a:pt x="888" y="1107"/>
                        </a:cubicBezTo>
                        <a:cubicBezTo>
                          <a:pt x="1061" y="1071"/>
                          <a:pt x="1219" y="1052"/>
                          <a:pt x="1363" y="1052"/>
                        </a:cubicBezTo>
                        <a:cubicBezTo>
                          <a:pt x="1507" y="1052"/>
                          <a:pt x="1636" y="1071"/>
                          <a:pt x="1752" y="1107"/>
                        </a:cubicBezTo>
                        <a:cubicBezTo>
                          <a:pt x="1983" y="1186"/>
                          <a:pt x="2177" y="1265"/>
                          <a:pt x="2408" y="1283"/>
                        </a:cubicBezTo>
                        <a:cubicBezTo>
                          <a:pt x="2418" y="1284"/>
                          <a:pt x="2429" y="1284"/>
                          <a:pt x="2439" y="1284"/>
                        </a:cubicBezTo>
                        <a:cubicBezTo>
                          <a:pt x="2651" y="1284"/>
                          <a:pt x="2949" y="1115"/>
                          <a:pt x="2967" y="895"/>
                        </a:cubicBezTo>
                        <a:cubicBezTo>
                          <a:pt x="3004" y="664"/>
                          <a:pt x="2791" y="299"/>
                          <a:pt x="2791" y="299"/>
                        </a:cubicBezTo>
                        <a:cubicBezTo>
                          <a:pt x="2630" y="45"/>
                          <a:pt x="2314" y="0"/>
                          <a:pt x="2045" y="0"/>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3" name="Google Shape;2173;p47"/>
                  <p:cNvSpPr/>
                  <p:nvPr/>
                </p:nvSpPr>
                <p:spPr>
                  <a:xfrm>
                    <a:off x="6702067" y="2804344"/>
                    <a:ext cx="465593" cy="222073"/>
                  </a:xfrm>
                  <a:custGeom>
                    <a:avLst/>
                    <a:gdLst/>
                    <a:ahLst/>
                    <a:cxnLst/>
                    <a:rect l="l" t="t" r="r" b="b"/>
                    <a:pathLst>
                      <a:path w="2908" h="1387" extrusionOk="0">
                        <a:moveTo>
                          <a:pt x="1715" y="0"/>
                        </a:moveTo>
                        <a:cubicBezTo>
                          <a:pt x="1637" y="0"/>
                          <a:pt x="1577" y="19"/>
                          <a:pt x="1484" y="42"/>
                        </a:cubicBezTo>
                        <a:cubicBezTo>
                          <a:pt x="1406" y="79"/>
                          <a:pt x="1309" y="116"/>
                          <a:pt x="1212" y="157"/>
                        </a:cubicBezTo>
                        <a:cubicBezTo>
                          <a:pt x="999" y="231"/>
                          <a:pt x="791" y="328"/>
                          <a:pt x="652" y="347"/>
                        </a:cubicBezTo>
                        <a:lnTo>
                          <a:pt x="306" y="347"/>
                        </a:lnTo>
                        <a:cubicBezTo>
                          <a:pt x="232" y="365"/>
                          <a:pt x="135" y="407"/>
                          <a:pt x="98" y="504"/>
                        </a:cubicBezTo>
                        <a:cubicBezTo>
                          <a:pt x="1" y="712"/>
                          <a:pt x="19" y="985"/>
                          <a:pt x="214" y="1137"/>
                        </a:cubicBezTo>
                        <a:cubicBezTo>
                          <a:pt x="306" y="1197"/>
                          <a:pt x="403" y="1234"/>
                          <a:pt x="518" y="1253"/>
                        </a:cubicBezTo>
                        <a:cubicBezTo>
                          <a:pt x="634" y="1253"/>
                          <a:pt x="768" y="1234"/>
                          <a:pt x="944" y="1197"/>
                        </a:cubicBezTo>
                        <a:cubicBezTo>
                          <a:pt x="1105" y="1160"/>
                          <a:pt x="1254" y="1145"/>
                          <a:pt x="1388" y="1145"/>
                        </a:cubicBezTo>
                        <a:cubicBezTo>
                          <a:pt x="1542" y="1145"/>
                          <a:pt x="1676" y="1165"/>
                          <a:pt x="1789" y="1197"/>
                        </a:cubicBezTo>
                        <a:cubicBezTo>
                          <a:pt x="2020" y="1271"/>
                          <a:pt x="2233" y="1350"/>
                          <a:pt x="2445" y="1387"/>
                        </a:cubicBezTo>
                        <a:cubicBezTo>
                          <a:pt x="2579" y="1387"/>
                          <a:pt x="2713" y="1350"/>
                          <a:pt x="2847" y="1271"/>
                        </a:cubicBezTo>
                        <a:cubicBezTo>
                          <a:pt x="2870" y="1271"/>
                          <a:pt x="2889" y="1253"/>
                          <a:pt x="2907" y="1234"/>
                        </a:cubicBezTo>
                        <a:lnTo>
                          <a:pt x="2870" y="1234"/>
                        </a:lnTo>
                        <a:lnTo>
                          <a:pt x="2755" y="1216"/>
                        </a:lnTo>
                        <a:cubicBezTo>
                          <a:pt x="2658" y="1271"/>
                          <a:pt x="2542" y="1289"/>
                          <a:pt x="2464" y="1289"/>
                        </a:cubicBezTo>
                        <a:cubicBezTo>
                          <a:pt x="2251" y="1253"/>
                          <a:pt x="2062" y="1174"/>
                          <a:pt x="1831" y="1100"/>
                        </a:cubicBezTo>
                        <a:cubicBezTo>
                          <a:pt x="1704" y="1061"/>
                          <a:pt x="1564" y="1041"/>
                          <a:pt x="1413" y="1041"/>
                        </a:cubicBezTo>
                        <a:cubicBezTo>
                          <a:pt x="1261" y="1041"/>
                          <a:pt x="1098" y="1061"/>
                          <a:pt x="925" y="1100"/>
                        </a:cubicBezTo>
                        <a:cubicBezTo>
                          <a:pt x="750" y="1137"/>
                          <a:pt x="634" y="1155"/>
                          <a:pt x="518" y="1155"/>
                        </a:cubicBezTo>
                        <a:cubicBezTo>
                          <a:pt x="421" y="1137"/>
                          <a:pt x="348" y="1119"/>
                          <a:pt x="269" y="1040"/>
                        </a:cubicBezTo>
                        <a:cubicBezTo>
                          <a:pt x="117" y="943"/>
                          <a:pt x="98" y="712"/>
                          <a:pt x="172" y="559"/>
                        </a:cubicBezTo>
                        <a:cubicBezTo>
                          <a:pt x="214" y="481"/>
                          <a:pt x="250" y="462"/>
                          <a:pt x="329" y="462"/>
                        </a:cubicBezTo>
                        <a:cubicBezTo>
                          <a:pt x="366" y="453"/>
                          <a:pt x="413" y="453"/>
                          <a:pt x="471" y="453"/>
                        </a:cubicBezTo>
                        <a:cubicBezTo>
                          <a:pt x="529" y="453"/>
                          <a:pt x="597" y="453"/>
                          <a:pt x="676" y="444"/>
                        </a:cubicBezTo>
                        <a:cubicBezTo>
                          <a:pt x="847" y="425"/>
                          <a:pt x="1059" y="328"/>
                          <a:pt x="1253" y="250"/>
                        </a:cubicBezTo>
                        <a:cubicBezTo>
                          <a:pt x="1346" y="213"/>
                          <a:pt x="1443" y="176"/>
                          <a:pt x="1521" y="134"/>
                        </a:cubicBezTo>
                        <a:cubicBezTo>
                          <a:pt x="1600" y="116"/>
                          <a:pt x="1655" y="97"/>
                          <a:pt x="1692" y="97"/>
                        </a:cubicBezTo>
                        <a:cubicBezTo>
                          <a:pt x="1722" y="107"/>
                          <a:pt x="1757" y="111"/>
                          <a:pt x="1796" y="111"/>
                        </a:cubicBezTo>
                        <a:cubicBezTo>
                          <a:pt x="1834" y="111"/>
                          <a:pt x="1877" y="107"/>
                          <a:pt x="1923" y="97"/>
                        </a:cubicBezTo>
                        <a:lnTo>
                          <a:pt x="2233" y="97"/>
                        </a:lnTo>
                        <a:cubicBezTo>
                          <a:pt x="2385" y="116"/>
                          <a:pt x="2542" y="134"/>
                          <a:pt x="2658" y="231"/>
                        </a:cubicBezTo>
                        <a:cubicBezTo>
                          <a:pt x="2773" y="273"/>
                          <a:pt x="2847" y="310"/>
                          <a:pt x="2907" y="347"/>
                        </a:cubicBezTo>
                        <a:lnTo>
                          <a:pt x="2907" y="328"/>
                        </a:lnTo>
                        <a:cubicBezTo>
                          <a:pt x="2755" y="97"/>
                          <a:pt x="2482" y="19"/>
                          <a:pt x="2251" y="0"/>
                        </a:cubicBezTo>
                        <a:lnTo>
                          <a:pt x="1923" y="0"/>
                        </a:lnTo>
                        <a:cubicBezTo>
                          <a:pt x="1862" y="0"/>
                          <a:pt x="1798" y="9"/>
                          <a:pt x="1757" y="9"/>
                        </a:cubicBezTo>
                        <a:cubicBezTo>
                          <a:pt x="1736" y="9"/>
                          <a:pt x="1721" y="7"/>
                          <a:pt x="1715"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4" name="Google Shape;2174;p47"/>
                  <p:cNvSpPr/>
                  <p:nvPr/>
                </p:nvSpPr>
                <p:spPr>
                  <a:xfrm>
                    <a:off x="6739212" y="3006402"/>
                    <a:ext cx="514906" cy="242246"/>
                  </a:xfrm>
                  <a:custGeom>
                    <a:avLst/>
                    <a:gdLst/>
                    <a:ahLst/>
                    <a:cxnLst/>
                    <a:rect l="l" t="t" r="r" b="b"/>
                    <a:pathLst>
                      <a:path w="3216" h="1513" extrusionOk="0">
                        <a:moveTo>
                          <a:pt x="2553" y="0"/>
                        </a:moveTo>
                        <a:cubicBezTo>
                          <a:pt x="2466" y="0"/>
                          <a:pt x="2382" y="10"/>
                          <a:pt x="2310" y="27"/>
                        </a:cubicBezTo>
                        <a:cubicBezTo>
                          <a:pt x="2079" y="88"/>
                          <a:pt x="1326" y="319"/>
                          <a:pt x="1058" y="397"/>
                        </a:cubicBezTo>
                        <a:cubicBezTo>
                          <a:pt x="767" y="471"/>
                          <a:pt x="305" y="605"/>
                          <a:pt x="152" y="744"/>
                        </a:cubicBezTo>
                        <a:cubicBezTo>
                          <a:pt x="0" y="878"/>
                          <a:pt x="116" y="1358"/>
                          <a:pt x="305" y="1474"/>
                        </a:cubicBezTo>
                        <a:cubicBezTo>
                          <a:pt x="361" y="1502"/>
                          <a:pt x="456" y="1512"/>
                          <a:pt x="569" y="1512"/>
                        </a:cubicBezTo>
                        <a:cubicBezTo>
                          <a:pt x="846" y="1512"/>
                          <a:pt x="1233" y="1450"/>
                          <a:pt x="1423" y="1437"/>
                        </a:cubicBezTo>
                        <a:cubicBezTo>
                          <a:pt x="1691" y="1395"/>
                          <a:pt x="2578" y="1280"/>
                          <a:pt x="2828" y="1206"/>
                        </a:cubicBezTo>
                        <a:cubicBezTo>
                          <a:pt x="3077" y="1127"/>
                          <a:pt x="3216" y="799"/>
                          <a:pt x="3216" y="605"/>
                        </a:cubicBezTo>
                        <a:cubicBezTo>
                          <a:pt x="3216" y="397"/>
                          <a:pt x="3059" y="185"/>
                          <a:pt x="3059" y="185"/>
                        </a:cubicBezTo>
                        <a:cubicBezTo>
                          <a:pt x="2954" y="51"/>
                          <a:pt x="2747" y="0"/>
                          <a:pt x="2553" y="0"/>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5" name="Google Shape;2175;p47"/>
                  <p:cNvSpPr/>
                  <p:nvPr/>
                </p:nvSpPr>
                <p:spPr>
                  <a:xfrm>
                    <a:off x="6742094" y="2998877"/>
                    <a:ext cx="505459" cy="257457"/>
                  </a:xfrm>
                  <a:custGeom>
                    <a:avLst/>
                    <a:gdLst/>
                    <a:ahLst/>
                    <a:cxnLst/>
                    <a:rect l="l" t="t" r="r" b="b"/>
                    <a:pathLst>
                      <a:path w="3157" h="1608" extrusionOk="0">
                        <a:moveTo>
                          <a:pt x="2505" y="1"/>
                        </a:moveTo>
                        <a:cubicBezTo>
                          <a:pt x="2426" y="1"/>
                          <a:pt x="2348" y="1"/>
                          <a:pt x="2274" y="19"/>
                        </a:cubicBezTo>
                        <a:cubicBezTo>
                          <a:pt x="2043" y="74"/>
                          <a:pt x="1290" y="329"/>
                          <a:pt x="1022" y="403"/>
                        </a:cubicBezTo>
                        <a:cubicBezTo>
                          <a:pt x="888" y="444"/>
                          <a:pt x="694" y="481"/>
                          <a:pt x="518" y="537"/>
                        </a:cubicBezTo>
                        <a:cubicBezTo>
                          <a:pt x="347" y="597"/>
                          <a:pt x="195" y="675"/>
                          <a:pt x="98" y="749"/>
                        </a:cubicBezTo>
                        <a:cubicBezTo>
                          <a:pt x="56" y="791"/>
                          <a:pt x="19" y="865"/>
                          <a:pt x="19" y="925"/>
                        </a:cubicBezTo>
                        <a:cubicBezTo>
                          <a:pt x="0" y="999"/>
                          <a:pt x="19" y="1096"/>
                          <a:pt x="37" y="1174"/>
                        </a:cubicBezTo>
                        <a:cubicBezTo>
                          <a:pt x="79" y="1327"/>
                          <a:pt x="134" y="1502"/>
                          <a:pt x="268" y="1558"/>
                        </a:cubicBezTo>
                        <a:cubicBezTo>
                          <a:pt x="329" y="1599"/>
                          <a:pt x="402" y="1599"/>
                          <a:pt x="500" y="1599"/>
                        </a:cubicBezTo>
                        <a:cubicBezTo>
                          <a:pt x="532" y="1605"/>
                          <a:pt x="566" y="1607"/>
                          <a:pt x="602" y="1607"/>
                        </a:cubicBezTo>
                        <a:cubicBezTo>
                          <a:pt x="674" y="1607"/>
                          <a:pt x="751" y="1599"/>
                          <a:pt x="828" y="1599"/>
                        </a:cubicBezTo>
                        <a:cubicBezTo>
                          <a:pt x="1040" y="1576"/>
                          <a:pt x="1271" y="1539"/>
                          <a:pt x="1405" y="1521"/>
                        </a:cubicBezTo>
                        <a:cubicBezTo>
                          <a:pt x="1539" y="1502"/>
                          <a:pt x="1830" y="1461"/>
                          <a:pt x="2117" y="1424"/>
                        </a:cubicBezTo>
                        <a:cubicBezTo>
                          <a:pt x="2408" y="1387"/>
                          <a:pt x="2694" y="1345"/>
                          <a:pt x="2828" y="1308"/>
                        </a:cubicBezTo>
                        <a:cubicBezTo>
                          <a:pt x="2967" y="1271"/>
                          <a:pt x="3082" y="1156"/>
                          <a:pt x="3138" y="1022"/>
                        </a:cubicBezTo>
                        <a:cubicBezTo>
                          <a:pt x="3156" y="999"/>
                          <a:pt x="3156" y="999"/>
                          <a:pt x="3156" y="980"/>
                        </a:cubicBezTo>
                        <a:cubicBezTo>
                          <a:pt x="3138" y="962"/>
                          <a:pt x="3101" y="943"/>
                          <a:pt x="3082" y="943"/>
                        </a:cubicBezTo>
                        <a:cubicBezTo>
                          <a:pt x="3059" y="943"/>
                          <a:pt x="3059" y="962"/>
                          <a:pt x="3059" y="980"/>
                        </a:cubicBezTo>
                        <a:cubicBezTo>
                          <a:pt x="3004" y="1077"/>
                          <a:pt x="2907" y="1174"/>
                          <a:pt x="2791" y="1211"/>
                        </a:cubicBezTo>
                        <a:cubicBezTo>
                          <a:pt x="2676" y="1230"/>
                          <a:pt x="2389" y="1290"/>
                          <a:pt x="2098" y="1327"/>
                        </a:cubicBezTo>
                        <a:cubicBezTo>
                          <a:pt x="1812" y="1368"/>
                          <a:pt x="1521" y="1405"/>
                          <a:pt x="1405" y="1424"/>
                        </a:cubicBezTo>
                        <a:cubicBezTo>
                          <a:pt x="1253" y="1442"/>
                          <a:pt x="1040" y="1484"/>
                          <a:pt x="809" y="1502"/>
                        </a:cubicBezTo>
                        <a:lnTo>
                          <a:pt x="500" y="1502"/>
                        </a:lnTo>
                        <a:cubicBezTo>
                          <a:pt x="426" y="1502"/>
                          <a:pt x="347" y="1484"/>
                          <a:pt x="310" y="1461"/>
                        </a:cubicBezTo>
                        <a:cubicBezTo>
                          <a:pt x="250" y="1424"/>
                          <a:pt x="153" y="1290"/>
                          <a:pt x="134" y="1156"/>
                        </a:cubicBezTo>
                        <a:cubicBezTo>
                          <a:pt x="116" y="1077"/>
                          <a:pt x="116" y="999"/>
                          <a:pt x="116" y="943"/>
                        </a:cubicBezTo>
                        <a:cubicBezTo>
                          <a:pt x="116" y="883"/>
                          <a:pt x="134" y="846"/>
                          <a:pt x="171" y="828"/>
                        </a:cubicBezTo>
                        <a:cubicBezTo>
                          <a:pt x="232" y="768"/>
                          <a:pt x="384" y="694"/>
                          <a:pt x="560" y="634"/>
                        </a:cubicBezTo>
                        <a:cubicBezTo>
                          <a:pt x="731" y="578"/>
                          <a:pt x="906" y="537"/>
                          <a:pt x="1040" y="500"/>
                        </a:cubicBezTo>
                        <a:cubicBezTo>
                          <a:pt x="1327" y="421"/>
                          <a:pt x="2080" y="172"/>
                          <a:pt x="2311" y="116"/>
                        </a:cubicBezTo>
                        <a:cubicBezTo>
                          <a:pt x="2368" y="105"/>
                          <a:pt x="2444" y="93"/>
                          <a:pt x="2524" y="93"/>
                        </a:cubicBezTo>
                        <a:cubicBezTo>
                          <a:pt x="2581" y="93"/>
                          <a:pt x="2639" y="99"/>
                          <a:pt x="2694" y="116"/>
                        </a:cubicBezTo>
                        <a:cubicBezTo>
                          <a:pt x="2754" y="116"/>
                          <a:pt x="2810" y="135"/>
                          <a:pt x="2870" y="153"/>
                        </a:cubicBezTo>
                        <a:cubicBezTo>
                          <a:pt x="2870" y="153"/>
                          <a:pt x="3004" y="213"/>
                          <a:pt x="3156" y="329"/>
                        </a:cubicBezTo>
                        <a:cubicBezTo>
                          <a:pt x="3119" y="250"/>
                          <a:pt x="3082" y="190"/>
                          <a:pt x="3082" y="190"/>
                        </a:cubicBezTo>
                        <a:cubicBezTo>
                          <a:pt x="3004" y="98"/>
                          <a:pt x="2851" y="38"/>
                          <a:pt x="2694" y="19"/>
                        </a:cubicBezTo>
                        <a:cubicBezTo>
                          <a:pt x="2639" y="1"/>
                          <a:pt x="2579" y="1"/>
                          <a:pt x="2505"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6" name="Google Shape;2176;p47"/>
                  <p:cNvSpPr/>
                  <p:nvPr/>
                </p:nvSpPr>
                <p:spPr>
                  <a:xfrm>
                    <a:off x="6834637" y="3154663"/>
                    <a:ext cx="440936" cy="208623"/>
                  </a:xfrm>
                  <a:custGeom>
                    <a:avLst/>
                    <a:gdLst/>
                    <a:ahLst/>
                    <a:cxnLst/>
                    <a:rect l="l" t="t" r="r" b="b"/>
                    <a:pathLst>
                      <a:path w="2754" h="1303" extrusionOk="0">
                        <a:moveTo>
                          <a:pt x="2386" y="1"/>
                        </a:moveTo>
                        <a:cubicBezTo>
                          <a:pt x="2368" y="1"/>
                          <a:pt x="2349" y="3"/>
                          <a:pt x="2329" y="7"/>
                        </a:cubicBezTo>
                        <a:cubicBezTo>
                          <a:pt x="2079" y="67"/>
                          <a:pt x="462" y="488"/>
                          <a:pt x="250" y="511"/>
                        </a:cubicBezTo>
                        <a:cubicBezTo>
                          <a:pt x="37" y="529"/>
                          <a:pt x="0" y="700"/>
                          <a:pt x="37" y="973"/>
                        </a:cubicBezTo>
                        <a:cubicBezTo>
                          <a:pt x="97" y="1222"/>
                          <a:pt x="250" y="1296"/>
                          <a:pt x="481" y="1296"/>
                        </a:cubicBezTo>
                        <a:cubicBezTo>
                          <a:pt x="527" y="1301"/>
                          <a:pt x="603" y="1303"/>
                          <a:pt x="697" y="1303"/>
                        </a:cubicBezTo>
                        <a:cubicBezTo>
                          <a:pt x="1073" y="1303"/>
                          <a:pt x="1730" y="1270"/>
                          <a:pt x="1867" y="1241"/>
                        </a:cubicBezTo>
                        <a:cubicBezTo>
                          <a:pt x="2061" y="1222"/>
                          <a:pt x="2481" y="1144"/>
                          <a:pt x="2620" y="913"/>
                        </a:cubicBezTo>
                        <a:cubicBezTo>
                          <a:pt x="2620" y="913"/>
                          <a:pt x="2754" y="742"/>
                          <a:pt x="2712" y="488"/>
                        </a:cubicBezTo>
                        <a:cubicBezTo>
                          <a:pt x="2661" y="275"/>
                          <a:pt x="2591" y="1"/>
                          <a:pt x="2386" y="1"/>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7" name="Google Shape;2177;p47"/>
                  <p:cNvSpPr/>
                  <p:nvPr/>
                </p:nvSpPr>
                <p:spPr>
                  <a:xfrm>
                    <a:off x="6828713" y="3146817"/>
                    <a:ext cx="434372" cy="225755"/>
                  </a:xfrm>
                  <a:custGeom>
                    <a:avLst/>
                    <a:gdLst/>
                    <a:ahLst/>
                    <a:cxnLst/>
                    <a:rect l="l" t="t" r="r" b="b"/>
                    <a:pathLst>
                      <a:path w="2713" h="1410" extrusionOk="0">
                        <a:moveTo>
                          <a:pt x="2347" y="1"/>
                        </a:moveTo>
                        <a:cubicBezTo>
                          <a:pt x="2213" y="38"/>
                          <a:pt x="1751" y="153"/>
                          <a:pt x="1289" y="269"/>
                        </a:cubicBezTo>
                        <a:cubicBezTo>
                          <a:pt x="1058" y="329"/>
                          <a:pt x="827" y="384"/>
                          <a:pt x="652" y="444"/>
                        </a:cubicBezTo>
                        <a:cubicBezTo>
                          <a:pt x="462" y="481"/>
                          <a:pt x="324" y="500"/>
                          <a:pt x="287" y="518"/>
                        </a:cubicBezTo>
                        <a:cubicBezTo>
                          <a:pt x="153" y="518"/>
                          <a:pt x="74" y="578"/>
                          <a:pt x="37" y="675"/>
                        </a:cubicBezTo>
                        <a:cubicBezTo>
                          <a:pt x="0" y="768"/>
                          <a:pt x="19" y="883"/>
                          <a:pt x="37" y="1022"/>
                        </a:cubicBezTo>
                        <a:cubicBezTo>
                          <a:pt x="56" y="1156"/>
                          <a:pt x="116" y="1253"/>
                          <a:pt x="208" y="1308"/>
                        </a:cubicBezTo>
                        <a:cubicBezTo>
                          <a:pt x="287" y="1368"/>
                          <a:pt x="402" y="1387"/>
                          <a:pt x="518" y="1405"/>
                        </a:cubicBezTo>
                        <a:cubicBezTo>
                          <a:pt x="552" y="1408"/>
                          <a:pt x="600" y="1409"/>
                          <a:pt x="658" y="1409"/>
                        </a:cubicBezTo>
                        <a:cubicBezTo>
                          <a:pt x="1015" y="1409"/>
                          <a:pt x="1739" y="1365"/>
                          <a:pt x="1922" y="1345"/>
                        </a:cubicBezTo>
                        <a:cubicBezTo>
                          <a:pt x="2019" y="1327"/>
                          <a:pt x="2172" y="1308"/>
                          <a:pt x="2329" y="1253"/>
                        </a:cubicBezTo>
                        <a:cubicBezTo>
                          <a:pt x="2463" y="1211"/>
                          <a:pt x="2615" y="1137"/>
                          <a:pt x="2694" y="999"/>
                        </a:cubicBezTo>
                        <a:cubicBezTo>
                          <a:pt x="2657" y="980"/>
                          <a:pt x="2615" y="962"/>
                          <a:pt x="2597" y="962"/>
                        </a:cubicBezTo>
                        <a:cubicBezTo>
                          <a:pt x="2541" y="1040"/>
                          <a:pt x="2426" y="1114"/>
                          <a:pt x="2287" y="1156"/>
                        </a:cubicBezTo>
                        <a:cubicBezTo>
                          <a:pt x="2153" y="1211"/>
                          <a:pt x="2001" y="1230"/>
                          <a:pt x="1904" y="1253"/>
                        </a:cubicBezTo>
                        <a:cubicBezTo>
                          <a:pt x="1733" y="1271"/>
                          <a:pt x="730" y="1308"/>
                          <a:pt x="518" y="1308"/>
                        </a:cubicBezTo>
                        <a:cubicBezTo>
                          <a:pt x="421" y="1290"/>
                          <a:pt x="324" y="1271"/>
                          <a:pt x="268" y="1230"/>
                        </a:cubicBezTo>
                        <a:cubicBezTo>
                          <a:pt x="190" y="1193"/>
                          <a:pt x="153" y="1114"/>
                          <a:pt x="134" y="999"/>
                        </a:cubicBezTo>
                        <a:cubicBezTo>
                          <a:pt x="116" y="883"/>
                          <a:pt x="116" y="768"/>
                          <a:pt x="134" y="712"/>
                        </a:cubicBezTo>
                        <a:cubicBezTo>
                          <a:pt x="153" y="652"/>
                          <a:pt x="190" y="615"/>
                          <a:pt x="287" y="615"/>
                        </a:cubicBezTo>
                        <a:cubicBezTo>
                          <a:pt x="347" y="615"/>
                          <a:pt x="481" y="578"/>
                          <a:pt x="670" y="537"/>
                        </a:cubicBezTo>
                        <a:cubicBezTo>
                          <a:pt x="864" y="481"/>
                          <a:pt x="1095" y="421"/>
                          <a:pt x="1326" y="366"/>
                        </a:cubicBezTo>
                        <a:cubicBezTo>
                          <a:pt x="1788" y="250"/>
                          <a:pt x="2250" y="135"/>
                          <a:pt x="2384" y="98"/>
                        </a:cubicBezTo>
                        <a:cubicBezTo>
                          <a:pt x="2426" y="98"/>
                          <a:pt x="2463" y="98"/>
                          <a:pt x="2500" y="116"/>
                        </a:cubicBezTo>
                        <a:cubicBezTo>
                          <a:pt x="2541" y="135"/>
                          <a:pt x="2615" y="153"/>
                          <a:pt x="2712" y="213"/>
                        </a:cubicBezTo>
                        <a:cubicBezTo>
                          <a:pt x="2694" y="190"/>
                          <a:pt x="2694" y="172"/>
                          <a:pt x="2675" y="172"/>
                        </a:cubicBezTo>
                        <a:cubicBezTo>
                          <a:pt x="2657" y="116"/>
                          <a:pt x="2615" y="56"/>
                          <a:pt x="2560" y="38"/>
                        </a:cubicBezTo>
                        <a:cubicBezTo>
                          <a:pt x="2518" y="1"/>
                          <a:pt x="2463" y="1"/>
                          <a:pt x="2426"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8" name="Google Shape;2178;p47"/>
                  <p:cNvSpPr/>
                  <p:nvPr/>
                </p:nvSpPr>
                <p:spPr>
                  <a:xfrm>
                    <a:off x="6884111" y="3302923"/>
                    <a:ext cx="415959" cy="177242"/>
                  </a:xfrm>
                  <a:custGeom>
                    <a:avLst/>
                    <a:gdLst/>
                    <a:ahLst/>
                    <a:cxnLst/>
                    <a:rect l="l" t="t" r="r" b="b"/>
                    <a:pathLst>
                      <a:path w="2598" h="1107" extrusionOk="0">
                        <a:moveTo>
                          <a:pt x="2194" y="0"/>
                        </a:moveTo>
                        <a:cubicBezTo>
                          <a:pt x="2176" y="0"/>
                          <a:pt x="2157" y="2"/>
                          <a:pt x="2135" y="5"/>
                        </a:cubicBezTo>
                        <a:cubicBezTo>
                          <a:pt x="1904" y="65"/>
                          <a:pt x="421" y="333"/>
                          <a:pt x="287" y="352"/>
                        </a:cubicBezTo>
                        <a:cubicBezTo>
                          <a:pt x="153" y="370"/>
                          <a:pt x="75" y="449"/>
                          <a:pt x="38" y="661"/>
                        </a:cubicBezTo>
                        <a:cubicBezTo>
                          <a:pt x="1" y="855"/>
                          <a:pt x="153" y="1045"/>
                          <a:pt x="421" y="1086"/>
                        </a:cubicBezTo>
                        <a:cubicBezTo>
                          <a:pt x="492" y="1101"/>
                          <a:pt x="610" y="1106"/>
                          <a:pt x="748" y="1106"/>
                        </a:cubicBezTo>
                        <a:cubicBezTo>
                          <a:pt x="1138" y="1106"/>
                          <a:pt x="1685" y="1063"/>
                          <a:pt x="1770" y="1063"/>
                        </a:cubicBezTo>
                        <a:cubicBezTo>
                          <a:pt x="1867" y="1045"/>
                          <a:pt x="2329" y="971"/>
                          <a:pt x="2500" y="777"/>
                        </a:cubicBezTo>
                        <a:cubicBezTo>
                          <a:pt x="2500" y="777"/>
                          <a:pt x="2597" y="583"/>
                          <a:pt x="2482" y="370"/>
                        </a:cubicBezTo>
                        <a:cubicBezTo>
                          <a:pt x="2394" y="160"/>
                          <a:pt x="2370" y="0"/>
                          <a:pt x="2194" y="0"/>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9" name="Google Shape;2179;p47"/>
                  <p:cNvSpPr/>
                  <p:nvPr/>
                </p:nvSpPr>
                <p:spPr>
                  <a:xfrm>
                    <a:off x="6877546" y="3294758"/>
                    <a:ext cx="419482" cy="193253"/>
                  </a:xfrm>
                  <a:custGeom>
                    <a:avLst/>
                    <a:gdLst/>
                    <a:ahLst/>
                    <a:cxnLst/>
                    <a:rect l="l" t="t" r="r" b="b"/>
                    <a:pathLst>
                      <a:path w="2620" h="1207" extrusionOk="0">
                        <a:moveTo>
                          <a:pt x="2236" y="1"/>
                        </a:moveTo>
                        <a:cubicBezTo>
                          <a:pt x="2213" y="1"/>
                          <a:pt x="2195" y="19"/>
                          <a:pt x="2176" y="19"/>
                        </a:cubicBezTo>
                        <a:cubicBezTo>
                          <a:pt x="1945" y="56"/>
                          <a:pt x="444" y="329"/>
                          <a:pt x="310" y="366"/>
                        </a:cubicBezTo>
                        <a:cubicBezTo>
                          <a:pt x="250" y="366"/>
                          <a:pt x="176" y="403"/>
                          <a:pt x="116" y="463"/>
                        </a:cubicBezTo>
                        <a:cubicBezTo>
                          <a:pt x="79" y="518"/>
                          <a:pt x="42" y="597"/>
                          <a:pt x="19" y="694"/>
                        </a:cubicBezTo>
                        <a:cubicBezTo>
                          <a:pt x="0" y="809"/>
                          <a:pt x="42" y="925"/>
                          <a:pt x="116" y="1022"/>
                        </a:cubicBezTo>
                        <a:cubicBezTo>
                          <a:pt x="194" y="1096"/>
                          <a:pt x="310" y="1174"/>
                          <a:pt x="444" y="1193"/>
                        </a:cubicBezTo>
                        <a:cubicBezTo>
                          <a:pt x="520" y="1202"/>
                          <a:pt x="635" y="1207"/>
                          <a:pt x="768" y="1207"/>
                        </a:cubicBezTo>
                        <a:cubicBezTo>
                          <a:pt x="901" y="1207"/>
                          <a:pt x="1051" y="1202"/>
                          <a:pt x="1197" y="1193"/>
                        </a:cubicBezTo>
                        <a:cubicBezTo>
                          <a:pt x="1349" y="1193"/>
                          <a:pt x="1483" y="1193"/>
                          <a:pt x="1599" y="1174"/>
                        </a:cubicBezTo>
                        <a:cubicBezTo>
                          <a:pt x="1696" y="1174"/>
                          <a:pt x="1774" y="1156"/>
                          <a:pt x="1811" y="1156"/>
                        </a:cubicBezTo>
                        <a:cubicBezTo>
                          <a:pt x="1867" y="1156"/>
                          <a:pt x="2005" y="1137"/>
                          <a:pt x="2158" y="1077"/>
                        </a:cubicBezTo>
                        <a:cubicBezTo>
                          <a:pt x="2292" y="1040"/>
                          <a:pt x="2407" y="980"/>
                          <a:pt x="2504" y="906"/>
                        </a:cubicBezTo>
                        <a:lnTo>
                          <a:pt x="2523" y="980"/>
                        </a:lnTo>
                        <a:lnTo>
                          <a:pt x="2583" y="846"/>
                        </a:lnTo>
                        <a:cubicBezTo>
                          <a:pt x="2583" y="846"/>
                          <a:pt x="2601" y="809"/>
                          <a:pt x="2620" y="712"/>
                        </a:cubicBezTo>
                        <a:lnTo>
                          <a:pt x="2620" y="712"/>
                        </a:lnTo>
                        <a:cubicBezTo>
                          <a:pt x="2583" y="749"/>
                          <a:pt x="2560" y="791"/>
                          <a:pt x="2523" y="809"/>
                        </a:cubicBezTo>
                        <a:cubicBezTo>
                          <a:pt x="2467" y="846"/>
                          <a:pt x="2444" y="865"/>
                          <a:pt x="2407" y="865"/>
                        </a:cubicBezTo>
                        <a:cubicBezTo>
                          <a:pt x="2329" y="925"/>
                          <a:pt x="2236" y="962"/>
                          <a:pt x="2139" y="980"/>
                        </a:cubicBezTo>
                        <a:cubicBezTo>
                          <a:pt x="1982" y="1040"/>
                          <a:pt x="1848" y="1059"/>
                          <a:pt x="1793" y="1059"/>
                        </a:cubicBezTo>
                        <a:cubicBezTo>
                          <a:pt x="1774" y="1059"/>
                          <a:pt x="1696" y="1077"/>
                          <a:pt x="1580" y="1077"/>
                        </a:cubicBezTo>
                        <a:cubicBezTo>
                          <a:pt x="1483" y="1077"/>
                          <a:pt x="1331" y="1096"/>
                          <a:pt x="1197" y="1096"/>
                        </a:cubicBezTo>
                        <a:cubicBezTo>
                          <a:pt x="1051" y="1105"/>
                          <a:pt x="901" y="1110"/>
                          <a:pt x="771" y="1110"/>
                        </a:cubicBezTo>
                        <a:cubicBezTo>
                          <a:pt x="640" y="1110"/>
                          <a:pt x="529" y="1105"/>
                          <a:pt x="462" y="1096"/>
                        </a:cubicBezTo>
                        <a:cubicBezTo>
                          <a:pt x="347" y="1077"/>
                          <a:pt x="250" y="1022"/>
                          <a:pt x="194" y="943"/>
                        </a:cubicBezTo>
                        <a:cubicBezTo>
                          <a:pt x="134" y="883"/>
                          <a:pt x="97" y="809"/>
                          <a:pt x="116" y="712"/>
                        </a:cubicBezTo>
                        <a:cubicBezTo>
                          <a:pt x="134" y="615"/>
                          <a:pt x="176" y="560"/>
                          <a:pt x="194" y="518"/>
                        </a:cubicBezTo>
                        <a:cubicBezTo>
                          <a:pt x="231" y="481"/>
                          <a:pt x="273" y="463"/>
                          <a:pt x="328" y="463"/>
                        </a:cubicBezTo>
                        <a:cubicBezTo>
                          <a:pt x="462" y="444"/>
                          <a:pt x="1830" y="172"/>
                          <a:pt x="2158" y="116"/>
                        </a:cubicBezTo>
                        <a:lnTo>
                          <a:pt x="2139" y="116"/>
                        </a:lnTo>
                        <a:cubicBezTo>
                          <a:pt x="2139" y="116"/>
                          <a:pt x="2185" y="102"/>
                          <a:pt x="2260" y="102"/>
                        </a:cubicBezTo>
                        <a:cubicBezTo>
                          <a:pt x="2315" y="102"/>
                          <a:pt x="2386" y="110"/>
                          <a:pt x="2467" y="135"/>
                        </a:cubicBezTo>
                        <a:lnTo>
                          <a:pt x="2444" y="116"/>
                        </a:lnTo>
                        <a:cubicBezTo>
                          <a:pt x="2426" y="75"/>
                          <a:pt x="2389" y="38"/>
                          <a:pt x="2329" y="19"/>
                        </a:cubicBezTo>
                        <a:cubicBezTo>
                          <a:pt x="2310" y="19"/>
                          <a:pt x="2273" y="1"/>
                          <a:pt x="2236"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0" name="Google Shape;2180;p47"/>
                  <p:cNvSpPr/>
                  <p:nvPr/>
                </p:nvSpPr>
                <p:spPr>
                  <a:xfrm>
                    <a:off x="5934187" y="991751"/>
                    <a:ext cx="1048544" cy="842339"/>
                  </a:xfrm>
                  <a:custGeom>
                    <a:avLst/>
                    <a:gdLst/>
                    <a:ahLst/>
                    <a:cxnLst/>
                    <a:rect l="l" t="t" r="r" b="b"/>
                    <a:pathLst>
                      <a:path w="6549" h="5261" extrusionOk="0">
                        <a:moveTo>
                          <a:pt x="2196" y="1"/>
                        </a:moveTo>
                        <a:cubicBezTo>
                          <a:pt x="2080" y="19"/>
                          <a:pt x="1983" y="43"/>
                          <a:pt x="1891" y="80"/>
                        </a:cubicBezTo>
                        <a:cubicBezTo>
                          <a:pt x="1466" y="232"/>
                          <a:pt x="1137" y="888"/>
                          <a:pt x="985" y="1600"/>
                        </a:cubicBezTo>
                        <a:cubicBezTo>
                          <a:pt x="888" y="1521"/>
                          <a:pt x="754" y="1484"/>
                          <a:pt x="620" y="1484"/>
                        </a:cubicBezTo>
                        <a:cubicBezTo>
                          <a:pt x="273" y="1484"/>
                          <a:pt x="1" y="1752"/>
                          <a:pt x="1" y="2099"/>
                        </a:cubicBezTo>
                        <a:cubicBezTo>
                          <a:pt x="1" y="2445"/>
                          <a:pt x="273" y="2718"/>
                          <a:pt x="620" y="2718"/>
                        </a:cubicBezTo>
                        <a:cubicBezTo>
                          <a:pt x="712" y="2718"/>
                          <a:pt x="809" y="2699"/>
                          <a:pt x="906" y="2658"/>
                        </a:cubicBezTo>
                        <a:lnTo>
                          <a:pt x="906" y="2658"/>
                        </a:lnTo>
                        <a:cubicBezTo>
                          <a:pt x="870" y="2889"/>
                          <a:pt x="754" y="4159"/>
                          <a:pt x="1484" y="4719"/>
                        </a:cubicBezTo>
                        <a:cubicBezTo>
                          <a:pt x="2166" y="5221"/>
                          <a:pt x="2972" y="5261"/>
                          <a:pt x="3209" y="5261"/>
                        </a:cubicBezTo>
                        <a:cubicBezTo>
                          <a:pt x="3253" y="5261"/>
                          <a:pt x="3277" y="5259"/>
                          <a:pt x="3277" y="5259"/>
                        </a:cubicBezTo>
                        <a:cubicBezTo>
                          <a:pt x="3277" y="5259"/>
                          <a:pt x="3300" y="5261"/>
                          <a:pt x="3343" y="5261"/>
                        </a:cubicBezTo>
                        <a:cubicBezTo>
                          <a:pt x="3575" y="5261"/>
                          <a:pt x="4365" y="5221"/>
                          <a:pt x="5046" y="4719"/>
                        </a:cubicBezTo>
                        <a:cubicBezTo>
                          <a:pt x="5777" y="4159"/>
                          <a:pt x="5661" y="2889"/>
                          <a:pt x="5624" y="2658"/>
                        </a:cubicBezTo>
                        <a:lnTo>
                          <a:pt x="5624" y="2658"/>
                        </a:lnTo>
                        <a:cubicBezTo>
                          <a:pt x="5721" y="2699"/>
                          <a:pt x="5818" y="2718"/>
                          <a:pt x="5911" y="2718"/>
                        </a:cubicBezTo>
                        <a:cubicBezTo>
                          <a:pt x="6257" y="2718"/>
                          <a:pt x="6548" y="2445"/>
                          <a:pt x="6548" y="2099"/>
                        </a:cubicBezTo>
                        <a:cubicBezTo>
                          <a:pt x="6548" y="1752"/>
                          <a:pt x="6257" y="1484"/>
                          <a:pt x="5911" y="1484"/>
                        </a:cubicBezTo>
                        <a:cubicBezTo>
                          <a:pt x="5777" y="1484"/>
                          <a:pt x="5661" y="1521"/>
                          <a:pt x="5546" y="1600"/>
                        </a:cubicBezTo>
                        <a:lnTo>
                          <a:pt x="5278" y="1812"/>
                        </a:lnTo>
                        <a:cubicBezTo>
                          <a:pt x="5278" y="1812"/>
                          <a:pt x="5278" y="1715"/>
                          <a:pt x="5296" y="1466"/>
                        </a:cubicBezTo>
                        <a:cubicBezTo>
                          <a:pt x="5296" y="1235"/>
                          <a:pt x="5259" y="1156"/>
                          <a:pt x="5259" y="1156"/>
                        </a:cubicBezTo>
                        <a:cubicBezTo>
                          <a:pt x="5259" y="1156"/>
                          <a:pt x="5232" y="1216"/>
                          <a:pt x="5095" y="1216"/>
                        </a:cubicBezTo>
                        <a:cubicBezTo>
                          <a:pt x="5027" y="1216"/>
                          <a:pt x="4931" y="1201"/>
                          <a:pt x="4797" y="1156"/>
                        </a:cubicBezTo>
                        <a:cubicBezTo>
                          <a:pt x="4390" y="1004"/>
                          <a:pt x="4372" y="773"/>
                          <a:pt x="4372" y="773"/>
                        </a:cubicBezTo>
                        <a:cubicBezTo>
                          <a:pt x="4372" y="773"/>
                          <a:pt x="4034" y="883"/>
                          <a:pt x="3616" y="883"/>
                        </a:cubicBezTo>
                        <a:cubicBezTo>
                          <a:pt x="3108" y="883"/>
                          <a:pt x="2482" y="720"/>
                          <a:pt x="2196" y="1"/>
                        </a:cubicBezTo>
                        <a:close/>
                      </a:path>
                    </a:pathLst>
                  </a:custGeom>
                  <a:solidFill>
                    <a:srgbClr val="96693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1" name="Google Shape;2181;p47"/>
                  <p:cNvSpPr/>
                  <p:nvPr/>
                </p:nvSpPr>
                <p:spPr>
                  <a:xfrm>
                    <a:off x="5925381" y="982945"/>
                    <a:ext cx="1063274" cy="857389"/>
                  </a:xfrm>
                  <a:custGeom>
                    <a:avLst/>
                    <a:gdLst/>
                    <a:ahLst/>
                    <a:cxnLst/>
                    <a:rect l="l" t="t" r="r" b="b"/>
                    <a:pathLst>
                      <a:path w="6641" h="5355" extrusionOk="0">
                        <a:moveTo>
                          <a:pt x="2232" y="116"/>
                        </a:moveTo>
                        <a:cubicBezTo>
                          <a:pt x="2500" y="749"/>
                          <a:pt x="3041" y="943"/>
                          <a:pt x="3521" y="980"/>
                        </a:cubicBezTo>
                        <a:cubicBezTo>
                          <a:pt x="3555" y="981"/>
                          <a:pt x="3589" y="982"/>
                          <a:pt x="3622" y="982"/>
                        </a:cubicBezTo>
                        <a:cubicBezTo>
                          <a:pt x="4035" y="982"/>
                          <a:pt x="4351" y="882"/>
                          <a:pt x="4390" y="865"/>
                        </a:cubicBezTo>
                        <a:cubicBezTo>
                          <a:pt x="4408" y="906"/>
                          <a:pt x="4408" y="925"/>
                          <a:pt x="4445" y="980"/>
                        </a:cubicBezTo>
                        <a:cubicBezTo>
                          <a:pt x="4505" y="1077"/>
                          <a:pt x="4639" y="1174"/>
                          <a:pt x="4834" y="1253"/>
                        </a:cubicBezTo>
                        <a:cubicBezTo>
                          <a:pt x="4972" y="1302"/>
                          <a:pt x="5070" y="1318"/>
                          <a:pt x="5143" y="1318"/>
                        </a:cubicBezTo>
                        <a:cubicBezTo>
                          <a:pt x="5179" y="1318"/>
                          <a:pt x="5209" y="1314"/>
                          <a:pt x="5235" y="1308"/>
                        </a:cubicBezTo>
                        <a:cubicBezTo>
                          <a:pt x="5254" y="1308"/>
                          <a:pt x="5272" y="1308"/>
                          <a:pt x="5272" y="1290"/>
                        </a:cubicBezTo>
                        <a:cubicBezTo>
                          <a:pt x="5296" y="1327"/>
                          <a:pt x="5296" y="1405"/>
                          <a:pt x="5296" y="1521"/>
                        </a:cubicBezTo>
                        <a:cubicBezTo>
                          <a:pt x="5296" y="1770"/>
                          <a:pt x="5272" y="1867"/>
                          <a:pt x="5272" y="1867"/>
                        </a:cubicBezTo>
                        <a:lnTo>
                          <a:pt x="5254" y="1983"/>
                        </a:lnTo>
                        <a:lnTo>
                          <a:pt x="5642" y="1692"/>
                        </a:lnTo>
                        <a:cubicBezTo>
                          <a:pt x="5735" y="1618"/>
                          <a:pt x="5850" y="1576"/>
                          <a:pt x="5966" y="1576"/>
                        </a:cubicBezTo>
                        <a:cubicBezTo>
                          <a:pt x="6294" y="1576"/>
                          <a:pt x="6543" y="1849"/>
                          <a:pt x="6543" y="2154"/>
                        </a:cubicBezTo>
                        <a:cubicBezTo>
                          <a:pt x="6543" y="2463"/>
                          <a:pt x="6294" y="2731"/>
                          <a:pt x="5966" y="2731"/>
                        </a:cubicBezTo>
                        <a:cubicBezTo>
                          <a:pt x="5892" y="2731"/>
                          <a:pt x="5795" y="2713"/>
                          <a:pt x="5716" y="2657"/>
                        </a:cubicBezTo>
                        <a:lnTo>
                          <a:pt x="5619" y="2616"/>
                        </a:lnTo>
                        <a:lnTo>
                          <a:pt x="5642" y="2713"/>
                        </a:lnTo>
                        <a:cubicBezTo>
                          <a:pt x="5661" y="2828"/>
                          <a:pt x="5679" y="3216"/>
                          <a:pt x="5642" y="3618"/>
                        </a:cubicBezTo>
                        <a:cubicBezTo>
                          <a:pt x="5582" y="4025"/>
                          <a:pt x="5430" y="4464"/>
                          <a:pt x="5083" y="4737"/>
                        </a:cubicBezTo>
                        <a:cubicBezTo>
                          <a:pt x="4414" y="5215"/>
                          <a:pt x="3652" y="5256"/>
                          <a:pt x="3410" y="5256"/>
                        </a:cubicBezTo>
                        <a:cubicBezTo>
                          <a:pt x="3360" y="5256"/>
                          <a:pt x="3332" y="5254"/>
                          <a:pt x="3332" y="5254"/>
                        </a:cubicBezTo>
                        <a:cubicBezTo>
                          <a:pt x="3332" y="5254"/>
                          <a:pt x="3303" y="5256"/>
                          <a:pt x="3252" y="5256"/>
                        </a:cubicBezTo>
                        <a:cubicBezTo>
                          <a:pt x="3004" y="5256"/>
                          <a:pt x="2230" y="5215"/>
                          <a:pt x="1576" y="4737"/>
                        </a:cubicBezTo>
                        <a:cubicBezTo>
                          <a:pt x="1229" y="4464"/>
                          <a:pt x="1077" y="4025"/>
                          <a:pt x="1022" y="3618"/>
                        </a:cubicBezTo>
                        <a:cubicBezTo>
                          <a:pt x="961" y="3216"/>
                          <a:pt x="998" y="2828"/>
                          <a:pt x="998" y="2713"/>
                        </a:cubicBezTo>
                        <a:lnTo>
                          <a:pt x="1022" y="2616"/>
                        </a:lnTo>
                        <a:lnTo>
                          <a:pt x="943" y="2657"/>
                        </a:lnTo>
                        <a:cubicBezTo>
                          <a:pt x="846" y="2713"/>
                          <a:pt x="767" y="2731"/>
                          <a:pt x="675" y="2731"/>
                        </a:cubicBezTo>
                        <a:cubicBezTo>
                          <a:pt x="347" y="2731"/>
                          <a:pt x="97" y="2463"/>
                          <a:pt x="97" y="2154"/>
                        </a:cubicBezTo>
                        <a:cubicBezTo>
                          <a:pt x="97" y="1849"/>
                          <a:pt x="347" y="1576"/>
                          <a:pt x="675" y="1576"/>
                        </a:cubicBezTo>
                        <a:cubicBezTo>
                          <a:pt x="791" y="1576"/>
                          <a:pt x="925" y="1618"/>
                          <a:pt x="1022" y="1692"/>
                        </a:cubicBezTo>
                        <a:lnTo>
                          <a:pt x="1077" y="1752"/>
                        </a:lnTo>
                        <a:lnTo>
                          <a:pt x="1095" y="1673"/>
                        </a:lnTo>
                        <a:cubicBezTo>
                          <a:pt x="1174" y="1308"/>
                          <a:pt x="1290" y="980"/>
                          <a:pt x="1424" y="712"/>
                        </a:cubicBezTo>
                        <a:cubicBezTo>
                          <a:pt x="1576" y="444"/>
                          <a:pt x="1752" y="250"/>
                          <a:pt x="1964" y="171"/>
                        </a:cubicBezTo>
                        <a:cubicBezTo>
                          <a:pt x="2038" y="153"/>
                          <a:pt x="2135" y="135"/>
                          <a:pt x="2232" y="116"/>
                        </a:cubicBezTo>
                        <a:close/>
                        <a:moveTo>
                          <a:pt x="2251" y="1"/>
                        </a:moveTo>
                        <a:cubicBezTo>
                          <a:pt x="2135" y="19"/>
                          <a:pt x="2020" y="37"/>
                          <a:pt x="1923" y="74"/>
                        </a:cubicBezTo>
                        <a:cubicBezTo>
                          <a:pt x="1692" y="171"/>
                          <a:pt x="1502" y="384"/>
                          <a:pt x="1345" y="652"/>
                        </a:cubicBezTo>
                        <a:cubicBezTo>
                          <a:pt x="1192" y="925"/>
                          <a:pt x="1095" y="1253"/>
                          <a:pt x="1022" y="1599"/>
                        </a:cubicBezTo>
                        <a:cubicBezTo>
                          <a:pt x="906" y="1539"/>
                          <a:pt x="791" y="1484"/>
                          <a:pt x="675" y="1484"/>
                        </a:cubicBezTo>
                        <a:cubicBezTo>
                          <a:pt x="305" y="1484"/>
                          <a:pt x="0" y="1789"/>
                          <a:pt x="0" y="2154"/>
                        </a:cubicBezTo>
                        <a:cubicBezTo>
                          <a:pt x="0" y="2523"/>
                          <a:pt x="305" y="2828"/>
                          <a:pt x="675" y="2828"/>
                        </a:cubicBezTo>
                        <a:cubicBezTo>
                          <a:pt x="749" y="2828"/>
                          <a:pt x="827" y="2791"/>
                          <a:pt x="906" y="2773"/>
                        </a:cubicBezTo>
                        <a:lnTo>
                          <a:pt x="906" y="2773"/>
                        </a:lnTo>
                        <a:cubicBezTo>
                          <a:pt x="883" y="2925"/>
                          <a:pt x="864" y="3235"/>
                          <a:pt x="925" y="3637"/>
                        </a:cubicBezTo>
                        <a:cubicBezTo>
                          <a:pt x="980" y="4062"/>
                          <a:pt x="1137" y="4524"/>
                          <a:pt x="1521" y="4811"/>
                        </a:cubicBezTo>
                        <a:cubicBezTo>
                          <a:pt x="2166" y="5304"/>
                          <a:pt x="2919" y="5354"/>
                          <a:pt x="3210" y="5354"/>
                        </a:cubicBezTo>
                        <a:cubicBezTo>
                          <a:pt x="3283" y="5354"/>
                          <a:pt x="3327" y="5351"/>
                          <a:pt x="3332" y="5351"/>
                        </a:cubicBezTo>
                        <a:cubicBezTo>
                          <a:pt x="3332" y="5351"/>
                          <a:pt x="3372" y="5354"/>
                          <a:pt x="3443" y="5354"/>
                        </a:cubicBezTo>
                        <a:cubicBezTo>
                          <a:pt x="3722" y="5354"/>
                          <a:pt x="4479" y="5304"/>
                          <a:pt x="5138" y="4811"/>
                        </a:cubicBezTo>
                        <a:cubicBezTo>
                          <a:pt x="5503" y="4524"/>
                          <a:pt x="5679" y="4062"/>
                          <a:pt x="5735" y="3637"/>
                        </a:cubicBezTo>
                        <a:cubicBezTo>
                          <a:pt x="5795" y="3235"/>
                          <a:pt x="5758" y="2925"/>
                          <a:pt x="5735" y="2773"/>
                        </a:cubicBezTo>
                        <a:lnTo>
                          <a:pt x="5735" y="2773"/>
                        </a:lnTo>
                        <a:cubicBezTo>
                          <a:pt x="5813" y="2791"/>
                          <a:pt x="5892" y="2828"/>
                          <a:pt x="5966" y="2828"/>
                        </a:cubicBezTo>
                        <a:cubicBezTo>
                          <a:pt x="6354" y="2828"/>
                          <a:pt x="6640" y="2523"/>
                          <a:pt x="6640" y="2154"/>
                        </a:cubicBezTo>
                        <a:cubicBezTo>
                          <a:pt x="6640" y="1789"/>
                          <a:pt x="6354" y="1484"/>
                          <a:pt x="5966" y="1484"/>
                        </a:cubicBezTo>
                        <a:cubicBezTo>
                          <a:pt x="5832" y="1484"/>
                          <a:pt x="5679" y="1539"/>
                          <a:pt x="5564" y="1618"/>
                        </a:cubicBezTo>
                        <a:lnTo>
                          <a:pt x="5388" y="1770"/>
                        </a:lnTo>
                        <a:lnTo>
                          <a:pt x="5388" y="1521"/>
                        </a:lnTo>
                        <a:cubicBezTo>
                          <a:pt x="5411" y="1405"/>
                          <a:pt x="5388" y="1327"/>
                          <a:pt x="5369" y="1271"/>
                        </a:cubicBezTo>
                        <a:cubicBezTo>
                          <a:pt x="5369" y="1253"/>
                          <a:pt x="5369" y="1230"/>
                          <a:pt x="5351" y="1211"/>
                        </a:cubicBezTo>
                        <a:lnTo>
                          <a:pt x="5351" y="1193"/>
                        </a:lnTo>
                        <a:lnTo>
                          <a:pt x="5296" y="1114"/>
                        </a:lnTo>
                        <a:lnTo>
                          <a:pt x="5254" y="1193"/>
                        </a:lnTo>
                        <a:cubicBezTo>
                          <a:pt x="5254" y="1211"/>
                          <a:pt x="5235" y="1211"/>
                          <a:pt x="5217" y="1211"/>
                        </a:cubicBezTo>
                        <a:cubicBezTo>
                          <a:pt x="5205" y="1217"/>
                          <a:pt x="5184" y="1221"/>
                          <a:pt x="5154" y="1221"/>
                        </a:cubicBezTo>
                        <a:cubicBezTo>
                          <a:pt x="5094" y="1221"/>
                          <a:pt x="5000" y="1205"/>
                          <a:pt x="4870" y="1156"/>
                        </a:cubicBezTo>
                        <a:cubicBezTo>
                          <a:pt x="4676" y="1096"/>
                          <a:pt x="4579" y="999"/>
                          <a:pt x="4524" y="925"/>
                        </a:cubicBezTo>
                        <a:cubicBezTo>
                          <a:pt x="4487" y="865"/>
                          <a:pt x="4464" y="809"/>
                          <a:pt x="4464" y="809"/>
                        </a:cubicBezTo>
                        <a:lnTo>
                          <a:pt x="4464" y="749"/>
                        </a:lnTo>
                        <a:lnTo>
                          <a:pt x="4408" y="768"/>
                        </a:lnTo>
                        <a:cubicBezTo>
                          <a:pt x="4408" y="768"/>
                          <a:pt x="4062" y="886"/>
                          <a:pt x="3645" y="886"/>
                        </a:cubicBezTo>
                        <a:cubicBezTo>
                          <a:pt x="3611" y="886"/>
                          <a:pt x="3575" y="885"/>
                          <a:pt x="3540" y="883"/>
                        </a:cubicBezTo>
                        <a:cubicBezTo>
                          <a:pt x="3059" y="846"/>
                          <a:pt x="2542" y="675"/>
                          <a:pt x="2292" y="37"/>
                        </a:cubicBezTo>
                        <a:lnTo>
                          <a:pt x="2292" y="1"/>
                        </a:ln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2" name="Google Shape;2182;p47"/>
                  <p:cNvSpPr/>
                  <p:nvPr/>
                </p:nvSpPr>
                <p:spPr>
                  <a:xfrm>
                    <a:off x="6196125" y="1294357"/>
                    <a:ext cx="105191" cy="104552"/>
                  </a:xfrm>
                  <a:custGeom>
                    <a:avLst/>
                    <a:gdLst/>
                    <a:ahLst/>
                    <a:cxnLst/>
                    <a:rect l="l" t="t" r="r" b="b"/>
                    <a:pathLst>
                      <a:path w="657" h="653" extrusionOk="0">
                        <a:moveTo>
                          <a:pt x="389" y="1"/>
                        </a:moveTo>
                        <a:cubicBezTo>
                          <a:pt x="255" y="1"/>
                          <a:pt x="195" y="75"/>
                          <a:pt x="139" y="93"/>
                        </a:cubicBezTo>
                        <a:cubicBezTo>
                          <a:pt x="113" y="107"/>
                          <a:pt x="89" y="112"/>
                          <a:pt x="68" y="112"/>
                        </a:cubicBezTo>
                        <a:cubicBezTo>
                          <a:pt x="27" y="112"/>
                          <a:pt x="1" y="93"/>
                          <a:pt x="1" y="93"/>
                        </a:cubicBezTo>
                        <a:lnTo>
                          <a:pt x="1" y="93"/>
                        </a:lnTo>
                        <a:cubicBezTo>
                          <a:pt x="1" y="93"/>
                          <a:pt x="24" y="190"/>
                          <a:pt x="116" y="209"/>
                        </a:cubicBezTo>
                        <a:cubicBezTo>
                          <a:pt x="131" y="212"/>
                          <a:pt x="144" y="214"/>
                          <a:pt x="155" y="214"/>
                        </a:cubicBezTo>
                        <a:cubicBezTo>
                          <a:pt x="215" y="214"/>
                          <a:pt x="228" y="169"/>
                          <a:pt x="310" y="153"/>
                        </a:cubicBezTo>
                        <a:lnTo>
                          <a:pt x="310" y="153"/>
                        </a:lnTo>
                        <a:cubicBezTo>
                          <a:pt x="292" y="209"/>
                          <a:pt x="292" y="269"/>
                          <a:pt x="292" y="324"/>
                        </a:cubicBezTo>
                        <a:cubicBezTo>
                          <a:pt x="292" y="518"/>
                          <a:pt x="370" y="652"/>
                          <a:pt x="486" y="652"/>
                        </a:cubicBezTo>
                        <a:cubicBezTo>
                          <a:pt x="578" y="652"/>
                          <a:pt x="657" y="518"/>
                          <a:pt x="657" y="324"/>
                        </a:cubicBezTo>
                        <a:cubicBezTo>
                          <a:pt x="657" y="153"/>
                          <a:pt x="578" y="1"/>
                          <a:pt x="486" y="1"/>
                        </a:cubicBezTo>
                        <a:close/>
                      </a:path>
                    </a:pathLst>
                  </a:custGeom>
                  <a:solidFill>
                    <a:srgbClr val="301C4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3" name="Google Shape;2183;p47"/>
                  <p:cNvSpPr/>
                  <p:nvPr/>
                </p:nvSpPr>
                <p:spPr>
                  <a:xfrm>
                    <a:off x="6588230" y="1294357"/>
                    <a:ext cx="104390" cy="104552"/>
                  </a:xfrm>
                  <a:custGeom>
                    <a:avLst/>
                    <a:gdLst/>
                    <a:ahLst/>
                    <a:cxnLst/>
                    <a:rect l="l" t="t" r="r" b="b"/>
                    <a:pathLst>
                      <a:path w="652" h="653" extrusionOk="0">
                        <a:moveTo>
                          <a:pt x="171" y="1"/>
                        </a:moveTo>
                        <a:cubicBezTo>
                          <a:pt x="74" y="1"/>
                          <a:pt x="0" y="153"/>
                          <a:pt x="0" y="324"/>
                        </a:cubicBezTo>
                        <a:cubicBezTo>
                          <a:pt x="0" y="518"/>
                          <a:pt x="74" y="652"/>
                          <a:pt x="171" y="652"/>
                        </a:cubicBezTo>
                        <a:cubicBezTo>
                          <a:pt x="287" y="652"/>
                          <a:pt x="365" y="518"/>
                          <a:pt x="365" y="324"/>
                        </a:cubicBezTo>
                        <a:cubicBezTo>
                          <a:pt x="365" y="269"/>
                          <a:pt x="365" y="209"/>
                          <a:pt x="347" y="153"/>
                        </a:cubicBezTo>
                        <a:lnTo>
                          <a:pt x="347" y="153"/>
                        </a:lnTo>
                        <a:cubicBezTo>
                          <a:pt x="425" y="169"/>
                          <a:pt x="437" y="214"/>
                          <a:pt x="497" y="214"/>
                        </a:cubicBezTo>
                        <a:cubicBezTo>
                          <a:pt x="508" y="214"/>
                          <a:pt x="521" y="212"/>
                          <a:pt x="536" y="209"/>
                        </a:cubicBezTo>
                        <a:cubicBezTo>
                          <a:pt x="633" y="190"/>
                          <a:pt x="652" y="93"/>
                          <a:pt x="652" y="93"/>
                        </a:cubicBezTo>
                        <a:lnTo>
                          <a:pt x="652" y="93"/>
                        </a:lnTo>
                        <a:cubicBezTo>
                          <a:pt x="652" y="93"/>
                          <a:pt x="627" y="112"/>
                          <a:pt x="588" y="112"/>
                        </a:cubicBezTo>
                        <a:cubicBezTo>
                          <a:pt x="568" y="112"/>
                          <a:pt x="544" y="107"/>
                          <a:pt x="518" y="93"/>
                        </a:cubicBezTo>
                        <a:cubicBezTo>
                          <a:pt x="462" y="75"/>
                          <a:pt x="402" y="1"/>
                          <a:pt x="268" y="1"/>
                        </a:cubicBezTo>
                        <a:close/>
                      </a:path>
                    </a:pathLst>
                  </a:custGeom>
                  <a:solidFill>
                    <a:srgbClr val="301C4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4" name="Google Shape;2184;p47"/>
                  <p:cNvSpPr/>
                  <p:nvPr/>
                </p:nvSpPr>
                <p:spPr>
                  <a:xfrm>
                    <a:off x="6387774" y="1326538"/>
                    <a:ext cx="64523" cy="120883"/>
                  </a:xfrm>
                  <a:custGeom>
                    <a:avLst/>
                    <a:gdLst/>
                    <a:ahLst/>
                    <a:cxnLst/>
                    <a:rect l="l" t="t" r="r" b="b"/>
                    <a:pathLst>
                      <a:path w="403" h="755" extrusionOk="0">
                        <a:moveTo>
                          <a:pt x="308" y="1"/>
                        </a:moveTo>
                        <a:cubicBezTo>
                          <a:pt x="288" y="1"/>
                          <a:pt x="268" y="19"/>
                          <a:pt x="268" y="49"/>
                        </a:cubicBezTo>
                        <a:lnTo>
                          <a:pt x="231" y="280"/>
                        </a:lnTo>
                        <a:cubicBezTo>
                          <a:pt x="213" y="280"/>
                          <a:pt x="190" y="280"/>
                          <a:pt x="134" y="317"/>
                        </a:cubicBezTo>
                        <a:cubicBezTo>
                          <a:pt x="97" y="336"/>
                          <a:pt x="56" y="354"/>
                          <a:pt x="37" y="396"/>
                        </a:cubicBezTo>
                        <a:cubicBezTo>
                          <a:pt x="0" y="433"/>
                          <a:pt x="0" y="493"/>
                          <a:pt x="0" y="548"/>
                        </a:cubicBezTo>
                        <a:cubicBezTo>
                          <a:pt x="19" y="664"/>
                          <a:pt x="74" y="724"/>
                          <a:pt x="153" y="742"/>
                        </a:cubicBezTo>
                        <a:cubicBezTo>
                          <a:pt x="185" y="750"/>
                          <a:pt x="217" y="755"/>
                          <a:pt x="247" y="755"/>
                        </a:cubicBezTo>
                        <a:cubicBezTo>
                          <a:pt x="290" y="755"/>
                          <a:pt x="330" y="746"/>
                          <a:pt x="365" y="724"/>
                        </a:cubicBezTo>
                        <a:cubicBezTo>
                          <a:pt x="384" y="701"/>
                          <a:pt x="402" y="682"/>
                          <a:pt x="384" y="664"/>
                        </a:cubicBezTo>
                        <a:cubicBezTo>
                          <a:pt x="365" y="627"/>
                          <a:pt x="347" y="627"/>
                          <a:pt x="328" y="627"/>
                        </a:cubicBezTo>
                        <a:cubicBezTo>
                          <a:pt x="299" y="640"/>
                          <a:pt x="263" y="653"/>
                          <a:pt x="229" y="653"/>
                        </a:cubicBezTo>
                        <a:cubicBezTo>
                          <a:pt x="215" y="653"/>
                          <a:pt x="202" y="651"/>
                          <a:pt x="190" y="645"/>
                        </a:cubicBezTo>
                        <a:cubicBezTo>
                          <a:pt x="134" y="645"/>
                          <a:pt x="116" y="608"/>
                          <a:pt x="97" y="530"/>
                        </a:cubicBezTo>
                        <a:cubicBezTo>
                          <a:pt x="97" y="511"/>
                          <a:pt x="97" y="470"/>
                          <a:pt x="116" y="451"/>
                        </a:cubicBezTo>
                        <a:cubicBezTo>
                          <a:pt x="134" y="433"/>
                          <a:pt x="153" y="414"/>
                          <a:pt x="171" y="396"/>
                        </a:cubicBezTo>
                        <a:lnTo>
                          <a:pt x="287" y="354"/>
                        </a:lnTo>
                        <a:lnTo>
                          <a:pt x="328" y="354"/>
                        </a:lnTo>
                        <a:lnTo>
                          <a:pt x="365" y="68"/>
                        </a:lnTo>
                        <a:cubicBezTo>
                          <a:pt x="365" y="31"/>
                          <a:pt x="347" y="8"/>
                          <a:pt x="328" y="8"/>
                        </a:cubicBezTo>
                        <a:cubicBezTo>
                          <a:pt x="322" y="3"/>
                          <a:pt x="315" y="1"/>
                          <a:pt x="308"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5" name="Google Shape;2185;p47"/>
                  <p:cNvSpPr/>
                  <p:nvPr/>
                </p:nvSpPr>
                <p:spPr>
                  <a:xfrm>
                    <a:off x="6193243" y="1204856"/>
                    <a:ext cx="126645" cy="77173"/>
                  </a:xfrm>
                  <a:custGeom>
                    <a:avLst/>
                    <a:gdLst/>
                    <a:ahLst/>
                    <a:cxnLst/>
                    <a:rect l="l" t="t" r="r" b="b"/>
                    <a:pathLst>
                      <a:path w="791" h="482" extrusionOk="0">
                        <a:moveTo>
                          <a:pt x="347" y="1"/>
                        </a:moveTo>
                        <a:cubicBezTo>
                          <a:pt x="176" y="1"/>
                          <a:pt x="60" y="135"/>
                          <a:pt x="42" y="190"/>
                        </a:cubicBezTo>
                        <a:cubicBezTo>
                          <a:pt x="42" y="269"/>
                          <a:pt x="0" y="384"/>
                          <a:pt x="42" y="444"/>
                        </a:cubicBezTo>
                        <a:cubicBezTo>
                          <a:pt x="51" y="472"/>
                          <a:pt x="65" y="481"/>
                          <a:pt x="79" y="481"/>
                        </a:cubicBezTo>
                        <a:cubicBezTo>
                          <a:pt x="92" y="481"/>
                          <a:pt x="106" y="472"/>
                          <a:pt x="116" y="463"/>
                        </a:cubicBezTo>
                        <a:cubicBezTo>
                          <a:pt x="116" y="463"/>
                          <a:pt x="200" y="345"/>
                          <a:pt x="355" y="345"/>
                        </a:cubicBezTo>
                        <a:cubicBezTo>
                          <a:pt x="366" y="345"/>
                          <a:pt x="377" y="346"/>
                          <a:pt x="388" y="347"/>
                        </a:cubicBezTo>
                        <a:cubicBezTo>
                          <a:pt x="557" y="347"/>
                          <a:pt x="667" y="406"/>
                          <a:pt x="718" y="406"/>
                        </a:cubicBezTo>
                        <a:cubicBezTo>
                          <a:pt x="725" y="406"/>
                          <a:pt x="730" y="405"/>
                          <a:pt x="735" y="403"/>
                        </a:cubicBezTo>
                        <a:cubicBezTo>
                          <a:pt x="790" y="384"/>
                          <a:pt x="790" y="116"/>
                          <a:pt x="753" y="56"/>
                        </a:cubicBezTo>
                        <a:cubicBezTo>
                          <a:pt x="712" y="19"/>
                          <a:pt x="504" y="1"/>
                          <a:pt x="347" y="1"/>
                        </a:cubicBezTo>
                        <a:close/>
                      </a:path>
                    </a:pathLst>
                  </a:custGeom>
                  <a:solidFill>
                    <a:srgbClr val="301C4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6" name="Google Shape;2186;p47"/>
                  <p:cNvSpPr/>
                  <p:nvPr/>
                </p:nvSpPr>
                <p:spPr>
                  <a:xfrm>
                    <a:off x="6560051" y="1191567"/>
                    <a:ext cx="135611" cy="73490"/>
                  </a:xfrm>
                  <a:custGeom>
                    <a:avLst/>
                    <a:gdLst/>
                    <a:ahLst/>
                    <a:cxnLst/>
                    <a:rect l="l" t="t" r="r" b="b"/>
                    <a:pathLst>
                      <a:path w="847" h="459" extrusionOk="0">
                        <a:moveTo>
                          <a:pt x="446" y="1"/>
                        </a:moveTo>
                        <a:cubicBezTo>
                          <a:pt x="260" y="1"/>
                          <a:pt x="132" y="42"/>
                          <a:pt x="19" y="139"/>
                        </a:cubicBezTo>
                        <a:cubicBezTo>
                          <a:pt x="19" y="139"/>
                          <a:pt x="1" y="158"/>
                          <a:pt x="19" y="218"/>
                        </a:cubicBezTo>
                        <a:cubicBezTo>
                          <a:pt x="19" y="273"/>
                          <a:pt x="79" y="412"/>
                          <a:pt x="135" y="449"/>
                        </a:cubicBezTo>
                        <a:cubicBezTo>
                          <a:pt x="146" y="456"/>
                          <a:pt x="156" y="459"/>
                          <a:pt x="166" y="459"/>
                        </a:cubicBezTo>
                        <a:cubicBezTo>
                          <a:pt x="207" y="459"/>
                          <a:pt x="242" y="404"/>
                          <a:pt x="366" y="370"/>
                        </a:cubicBezTo>
                        <a:cubicBezTo>
                          <a:pt x="390" y="367"/>
                          <a:pt x="414" y="365"/>
                          <a:pt x="437" y="365"/>
                        </a:cubicBezTo>
                        <a:cubicBezTo>
                          <a:pt x="540" y="365"/>
                          <a:pt x="626" y="396"/>
                          <a:pt x="675" y="430"/>
                        </a:cubicBezTo>
                        <a:cubicBezTo>
                          <a:pt x="703" y="439"/>
                          <a:pt x="741" y="449"/>
                          <a:pt x="772" y="449"/>
                        </a:cubicBezTo>
                        <a:cubicBezTo>
                          <a:pt x="804" y="449"/>
                          <a:pt x="828" y="439"/>
                          <a:pt x="828" y="412"/>
                        </a:cubicBezTo>
                        <a:cubicBezTo>
                          <a:pt x="828" y="370"/>
                          <a:pt x="846" y="236"/>
                          <a:pt x="846" y="181"/>
                        </a:cubicBezTo>
                        <a:cubicBezTo>
                          <a:pt x="846" y="102"/>
                          <a:pt x="791" y="42"/>
                          <a:pt x="560" y="5"/>
                        </a:cubicBezTo>
                        <a:cubicBezTo>
                          <a:pt x="520" y="2"/>
                          <a:pt x="482" y="1"/>
                          <a:pt x="446" y="1"/>
                        </a:cubicBezTo>
                        <a:close/>
                      </a:path>
                    </a:pathLst>
                  </a:custGeom>
                  <a:solidFill>
                    <a:srgbClr val="301C4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7" name="Google Shape;2187;p47"/>
                  <p:cNvSpPr/>
                  <p:nvPr/>
                </p:nvSpPr>
                <p:spPr>
                  <a:xfrm>
                    <a:off x="6292350" y="1503779"/>
                    <a:ext cx="283390" cy="175801"/>
                  </a:xfrm>
                  <a:custGeom>
                    <a:avLst/>
                    <a:gdLst/>
                    <a:ahLst/>
                    <a:cxnLst/>
                    <a:rect l="l" t="t" r="r" b="b"/>
                    <a:pathLst>
                      <a:path w="1770" h="1098" extrusionOk="0">
                        <a:moveTo>
                          <a:pt x="1460" y="0"/>
                        </a:moveTo>
                        <a:cubicBezTo>
                          <a:pt x="1308" y="19"/>
                          <a:pt x="1211" y="79"/>
                          <a:pt x="961" y="97"/>
                        </a:cubicBezTo>
                        <a:cubicBezTo>
                          <a:pt x="918" y="103"/>
                          <a:pt x="872" y="106"/>
                          <a:pt x="825" y="106"/>
                        </a:cubicBezTo>
                        <a:cubicBezTo>
                          <a:pt x="576" y="106"/>
                          <a:pt x="287" y="37"/>
                          <a:pt x="190" y="37"/>
                        </a:cubicBezTo>
                        <a:cubicBezTo>
                          <a:pt x="168" y="29"/>
                          <a:pt x="148" y="25"/>
                          <a:pt x="131" y="25"/>
                        </a:cubicBezTo>
                        <a:cubicBezTo>
                          <a:pt x="70" y="25"/>
                          <a:pt x="33" y="69"/>
                          <a:pt x="19" y="116"/>
                        </a:cubicBezTo>
                        <a:cubicBezTo>
                          <a:pt x="0" y="194"/>
                          <a:pt x="19" y="328"/>
                          <a:pt x="74" y="559"/>
                        </a:cubicBezTo>
                        <a:cubicBezTo>
                          <a:pt x="116" y="791"/>
                          <a:pt x="208" y="906"/>
                          <a:pt x="384" y="980"/>
                        </a:cubicBezTo>
                        <a:cubicBezTo>
                          <a:pt x="482" y="1043"/>
                          <a:pt x="679" y="1098"/>
                          <a:pt x="904" y="1098"/>
                        </a:cubicBezTo>
                        <a:cubicBezTo>
                          <a:pt x="1028" y="1098"/>
                          <a:pt x="1160" y="1081"/>
                          <a:pt x="1289" y="1040"/>
                        </a:cubicBezTo>
                        <a:cubicBezTo>
                          <a:pt x="1654" y="925"/>
                          <a:pt x="1770" y="499"/>
                          <a:pt x="1751" y="310"/>
                        </a:cubicBezTo>
                        <a:cubicBezTo>
                          <a:pt x="1751" y="134"/>
                          <a:pt x="1617" y="0"/>
                          <a:pt x="1460" y="0"/>
                        </a:cubicBezTo>
                        <a:close/>
                      </a:path>
                    </a:pathLst>
                  </a:custGeom>
                  <a:solidFill>
                    <a:srgbClr val="DA785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8" name="Google Shape;2188;p47"/>
                  <p:cNvSpPr/>
                  <p:nvPr/>
                </p:nvSpPr>
                <p:spPr>
                  <a:xfrm>
                    <a:off x="6285625" y="1496894"/>
                    <a:ext cx="296039" cy="189730"/>
                  </a:xfrm>
                  <a:custGeom>
                    <a:avLst/>
                    <a:gdLst/>
                    <a:ahLst/>
                    <a:cxnLst/>
                    <a:rect l="l" t="t" r="r" b="b"/>
                    <a:pathLst>
                      <a:path w="1849" h="1185" extrusionOk="0">
                        <a:moveTo>
                          <a:pt x="1502" y="99"/>
                        </a:moveTo>
                        <a:cubicBezTo>
                          <a:pt x="1581" y="99"/>
                          <a:pt x="1618" y="122"/>
                          <a:pt x="1678" y="159"/>
                        </a:cubicBezTo>
                        <a:cubicBezTo>
                          <a:pt x="1715" y="214"/>
                          <a:pt x="1733" y="293"/>
                          <a:pt x="1752" y="371"/>
                        </a:cubicBezTo>
                        <a:cubicBezTo>
                          <a:pt x="1752" y="445"/>
                          <a:pt x="1733" y="584"/>
                          <a:pt x="1659" y="718"/>
                        </a:cubicBezTo>
                        <a:cubicBezTo>
                          <a:pt x="1599" y="852"/>
                          <a:pt x="1484" y="986"/>
                          <a:pt x="1313" y="1023"/>
                        </a:cubicBezTo>
                        <a:cubicBezTo>
                          <a:pt x="1184" y="1066"/>
                          <a:pt x="1049" y="1083"/>
                          <a:pt x="923" y="1083"/>
                        </a:cubicBezTo>
                        <a:cubicBezTo>
                          <a:pt x="712" y="1083"/>
                          <a:pt x="528" y="1035"/>
                          <a:pt x="444" y="986"/>
                        </a:cubicBezTo>
                        <a:cubicBezTo>
                          <a:pt x="273" y="907"/>
                          <a:pt x="213" y="815"/>
                          <a:pt x="158" y="584"/>
                        </a:cubicBezTo>
                        <a:cubicBezTo>
                          <a:pt x="116" y="371"/>
                          <a:pt x="98" y="214"/>
                          <a:pt x="116" y="177"/>
                        </a:cubicBezTo>
                        <a:cubicBezTo>
                          <a:pt x="116" y="159"/>
                          <a:pt x="135" y="140"/>
                          <a:pt x="158" y="122"/>
                        </a:cubicBezTo>
                        <a:cubicBezTo>
                          <a:pt x="158" y="122"/>
                          <a:pt x="166" y="112"/>
                          <a:pt x="182" y="112"/>
                        </a:cubicBezTo>
                        <a:cubicBezTo>
                          <a:pt x="191" y="112"/>
                          <a:pt x="201" y="114"/>
                          <a:pt x="213" y="122"/>
                        </a:cubicBezTo>
                        <a:lnTo>
                          <a:pt x="232" y="122"/>
                        </a:lnTo>
                        <a:cubicBezTo>
                          <a:pt x="273" y="122"/>
                          <a:pt x="407" y="159"/>
                          <a:pt x="560" y="177"/>
                        </a:cubicBezTo>
                        <a:cubicBezTo>
                          <a:pt x="654" y="190"/>
                          <a:pt x="770" y="204"/>
                          <a:pt x="877" y="204"/>
                        </a:cubicBezTo>
                        <a:cubicBezTo>
                          <a:pt x="921" y="204"/>
                          <a:pt x="964" y="201"/>
                          <a:pt x="1003" y="196"/>
                        </a:cubicBezTo>
                        <a:cubicBezTo>
                          <a:pt x="1271" y="159"/>
                          <a:pt x="1368" y="99"/>
                          <a:pt x="1502" y="99"/>
                        </a:cubicBezTo>
                        <a:close/>
                        <a:moveTo>
                          <a:pt x="1555" y="0"/>
                        </a:moveTo>
                        <a:cubicBezTo>
                          <a:pt x="1538" y="0"/>
                          <a:pt x="1520" y="2"/>
                          <a:pt x="1502" y="6"/>
                        </a:cubicBezTo>
                        <a:cubicBezTo>
                          <a:pt x="1331" y="6"/>
                          <a:pt x="1234" y="62"/>
                          <a:pt x="985" y="99"/>
                        </a:cubicBezTo>
                        <a:cubicBezTo>
                          <a:pt x="869" y="99"/>
                          <a:pt x="712" y="99"/>
                          <a:pt x="560" y="80"/>
                        </a:cubicBezTo>
                        <a:cubicBezTo>
                          <a:pt x="426" y="62"/>
                          <a:pt x="310" y="25"/>
                          <a:pt x="250" y="25"/>
                        </a:cubicBezTo>
                        <a:cubicBezTo>
                          <a:pt x="227" y="17"/>
                          <a:pt x="203" y="13"/>
                          <a:pt x="181" y="13"/>
                        </a:cubicBezTo>
                        <a:cubicBezTo>
                          <a:pt x="149" y="13"/>
                          <a:pt x="119" y="22"/>
                          <a:pt x="98" y="43"/>
                        </a:cubicBezTo>
                        <a:cubicBezTo>
                          <a:pt x="42" y="62"/>
                          <a:pt x="19" y="99"/>
                          <a:pt x="19" y="159"/>
                        </a:cubicBezTo>
                        <a:cubicBezTo>
                          <a:pt x="1" y="237"/>
                          <a:pt x="1" y="371"/>
                          <a:pt x="61" y="602"/>
                        </a:cubicBezTo>
                        <a:cubicBezTo>
                          <a:pt x="116" y="852"/>
                          <a:pt x="213" y="986"/>
                          <a:pt x="389" y="1083"/>
                        </a:cubicBezTo>
                        <a:cubicBezTo>
                          <a:pt x="503" y="1141"/>
                          <a:pt x="689" y="1185"/>
                          <a:pt x="903" y="1185"/>
                        </a:cubicBezTo>
                        <a:cubicBezTo>
                          <a:pt x="1044" y="1185"/>
                          <a:pt x="1197" y="1166"/>
                          <a:pt x="1350" y="1120"/>
                        </a:cubicBezTo>
                        <a:cubicBezTo>
                          <a:pt x="1544" y="1065"/>
                          <a:pt x="1678" y="931"/>
                          <a:pt x="1752" y="773"/>
                        </a:cubicBezTo>
                        <a:cubicBezTo>
                          <a:pt x="1830" y="621"/>
                          <a:pt x="1849" y="468"/>
                          <a:pt x="1849" y="353"/>
                        </a:cubicBezTo>
                        <a:cubicBezTo>
                          <a:pt x="1830" y="256"/>
                          <a:pt x="1812" y="159"/>
                          <a:pt x="1733" y="99"/>
                        </a:cubicBezTo>
                        <a:cubicBezTo>
                          <a:pt x="1688" y="39"/>
                          <a:pt x="1628" y="0"/>
                          <a:pt x="1555"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9" name="Google Shape;2189;p47"/>
                  <p:cNvSpPr/>
                  <p:nvPr/>
                </p:nvSpPr>
                <p:spPr>
                  <a:xfrm>
                    <a:off x="6316686" y="1503779"/>
                    <a:ext cx="237600" cy="58120"/>
                  </a:xfrm>
                  <a:custGeom>
                    <a:avLst/>
                    <a:gdLst/>
                    <a:ahLst/>
                    <a:cxnLst/>
                    <a:rect l="l" t="t" r="r" b="b"/>
                    <a:pathLst>
                      <a:path w="1484" h="363" extrusionOk="0">
                        <a:moveTo>
                          <a:pt x="1308" y="0"/>
                        </a:moveTo>
                        <a:cubicBezTo>
                          <a:pt x="1156" y="19"/>
                          <a:pt x="1059" y="79"/>
                          <a:pt x="809" y="97"/>
                        </a:cubicBezTo>
                        <a:cubicBezTo>
                          <a:pt x="766" y="103"/>
                          <a:pt x="720" y="106"/>
                          <a:pt x="673" y="106"/>
                        </a:cubicBezTo>
                        <a:cubicBezTo>
                          <a:pt x="424" y="106"/>
                          <a:pt x="135" y="37"/>
                          <a:pt x="38" y="37"/>
                        </a:cubicBezTo>
                        <a:cubicBezTo>
                          <a:pt x="19" y="19"/>
                          <a:pt x="19" y="19"/>
                          <a:pt x="1" y="19"/>
                        </a:cubicBezTo>
                        <a:cubicBezTo>
                          <a:pt x="1" y="116"/>
                          <a:pt x="19" y="231"/>
                          <a:pt x="98" y="287"/>
                        </a:cubicBezTo>
                        <a:cubicBezTo>
                          <a:pt x="171" y="342"/>
                          <a:pt x="373" y="363"/>
                          <a:pt x="591" y="363"/>
                        </a:cubicBezTo>
                        <a:cubicBezTo>
                          <a:pt x="827" y="363"/>
                          <a:pt x="1082" y="339"/>
                          <a:pt x="1211" y="310"/>
                        </a:cubicBezTo>
                        <a:cubicBezTo>
                          <a:pt x="1484" y="268"/>
                          <a:pt x="1424" y="171"/>
                          <a:pt x="1442" y="37"/>
                        </a:cubicBezTo>
                        <a:cubicBezTo>
                          <a:pt x="1405" y="19"/>
                          <a:pt x="1368" y="0"/>
                          <a:pt x="132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0" name="Google Shape;2190;p47"/>
                  <p:cNvSpPr/>
                  <p:nvPr/>
                </p:nvSpPr>
                <p:spPr>
                  <a:xfrm>
                    <a:off x="6307080" y="1497855"/>
                    <a:ext cx="250248" cy="70448"/>
                  </a:xfrm>
                  <a:custGeom>
                    <a:avLst/>
                    <a:gdLst/>
                    <a:ahLst/>
                    <a:cxnLst/>
                    <a:rect l="l" t="t" r="r" b="b"/>
                    <a:pathLst>
                      <a:path w="1563" h="440" extrusionOk="0">
                        <a:moveTo>
                          <a:pt x="1447" y="93"/>
                        </a:moveTo>
                        <a:cubicBezTo>
                          <a:pt x="1447" y="153"/>
                          <a:pt x="1447" y="208"/>
                          <a:pt x="1428" y="231"/>
                        </a:cubicBezTo>
                        <a:cubicBezTo>
                          <a:pt x="1428" y="231"/>
                          <a:pt x="1428" y="250"/>
                          <a:pt x="1387" y="268"/>
                        </a:cubicBezTo>
                        <a:cubicBezTo>
                          <a:pt x="1368" y="268"/>
                          <a:pt x="1331" y="287"/>
                          <a:pt x="1271" y="305"/>
                        </a:cubicBezTo>
                        <a:cubicBezTo>
                          <a:pt x="1137" y="324"/>
                          <a:pt x="906" y="347"/>
                          <a:pt x="675" y="347"/>
                        </a:cubicBezTo>
                        <a:cubicBezTo>
                          <a:pt x="560" y="347"/>
                          <a:pt x="463" y="347"/>
                          <a:pt x="370" y="324"/>
                        </a:cubicBezTo>
                        <a:cubicBezTo>
                          <a:pt x="292" y="324"/>
                          <a:pt x="213" y="305"/>
                          <a:pt x="195" y="287"/>
                        </a:cubicBezTo>
                        <a:cubicBezTo>
                          <a:pt x="158" y="250"/>
                          <a:pt x="139" y="190"/>
                          <a:pt x="139" y="116"/>
                        </a:cubicBezTo>
                        <a:lnTo>
                          <a:pt x="139" y="116"/>
                        </a:lnTo>
                        <a:cubicBezTo>
                          <a:pt x="195" y="134"/>
                          <a:pt x="292" y="153"/>
                          <a:pt x="426" y="171"/>
                        </a:cubicBezTo>
                        <a:cubicBezTo>
                          <a:pt x="520" y="184"/>
                          <a:pt x="636" y="198"/>
                          <a:pt x="743" y="198"/>
                        </a:cubicBezTo>
                        <a:cubicBezTo>
                          <a:pt x="787" y="198"/>
                          <a:pt x="830" y="195"/>
                          <a:pt x="869" y="190"/>
                        </a:cubicBezTo>
                        <a:cubicBezTo>
                          <a:pt x="1137" y="153"/>
                          <a:pt x="1234" y="93"/>
                          <a:pt x="1368" y="93"/>
                        </a:cubicBezTo>
                        <a:close/>
                        <a:moveTo>
                          <a:pt x="1" y="0"/>
                        </a:moveTo>
                        <a:lnTo>
                          <a:pt x="1" y="56"/>
                        </a:lnTo>
                        <a:cubicBezTo>
                          <a:pt x="1" y="153"/>
                          <a:pt x="24" y="287"/>
                          <a:pt x="139" y="365"/>
                        </a:cubicBezTo>
                        <a:cubicBezTo>
                          <a:pt x="195" y="402"/>
                          <a:pt x="273" y="421"/>
                          <a:pt x="347" y="439"/>
                        </a:cubicBezTo>
                        <a:lnTo>
                          <a:pt x="675" y="439"/>
                        </a:lnTo>
                        <a:cubicBezTo>
                          <a:pt x="906" y="439"/>
                          <a:pt x="1137" y="421"/>
                          <a:pt x="1271" y="402"/>
                        </a:cubicBezTo>
                        <a:cubicBezTo>
                          <a:pt x="1350" y="384"/>
                          <a:pt x="1410" y="365"/>
                          <a:pt x="1447" y="347"/>
                        </a:cubicBezTo>
                        <a:cubicBezTo>
                          <a:pt x="1484" y="324"/>
                          <a:pt x="1502" y="305"/>
                          <a:pt x="1525" y="268"/>
                        </a:cubicBezTo>
                        <a:cubicBezTo>
                          <a:pt x="1562" y="208"/>
                          <a:pt x="1544" y="134"/>
                          <a:pt x="1544" y="74"/>
                        </a:cubicBezTo>
                        <a:lnTo>
                          <a:pt x="1544" y="56"/>
                        </a:lnTo>
                        <a:lnTo>
                          <a:pt x="1544" y="37"/>
                        </a:lnTo>
                        <a:lnTo>
                          <a:pt x="1525" y="19"/>
                        </a:lnTo>
                        <a:cubicBezTo>
                          <a:pt x="1484" y="0"/>
                          <a:pt x="1428" y="0"/>
                          <a:pt x="1387" y="0"/>
                        </a:cubicBezTo>
                        <a:lnTo>
                          <a:pt x="1331" y="0"/>
                        </a:lnTo>
                        <a:cubicBezTo>
                          <a:pt x="1179" y="19"/>
                          <a:pt x="1100" y="56"/>
                          <a:pt x="851" y="93"/>
                        </a:cubicBezTo>
                        <a:cubicBezTo>
                          <a:pt x="735" y="93"/>
                          <a:pt x="578" y="93"/>
                          <a:pt x="426" y="74"/>
                        </a:cubicBezTo>
                        <a:cubicBezTo>
                          <a:pt x="292" y="56"/>
                          <a:pt x="176" y="19"/>
                          <a:pt x="116" y="19"/>
                        </a:cubicBezTo>
                        <a:cubicBezTo>
                          <a:pt x="98" y="19"/>
                          <a:pt x="79" y="19"/>
                          <a:pt x="6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1" name="Google Shape;2191;p47"/>
                  <p:cNvSpPr/>
                  <p:nvPr/>
                </p:nvSpPr>
                <p:spPr>
                  <a:xfrm>
                    <a:off x="6335259" y="1611693"/>
                    <a:ext cx="212463" cy="67887"/>
                  </a:xfrm>
                  <a:custGeom>
                    <a:avLst/>
                    <a:gdLst/>
                    <a:ahLst/>
                    <a:cxnLst/>
                    <a:rect l="l" t="t" r="r" b="b"/>
                    <a:pathLst>
                      <a:path w="1327" h="424" extrusionOk="0">
                        <a:moveTo>
                          <a:pt x="675" y="1"/>
                        </a:moveTo>
                        <a:cubicBezTo>
                          <a:pt x="328" y="19"/>
                          <a:pt x="97" y="172"/>
                          <a:pt x="0" y="251"/>
                        </a:cubicBezTo>
                        <a:cubicBezTo>
                          <a:pt x="37" y="269"/>
                          <a:pt x="79" y="287"/>
                          <a:pt x="97" y="306"/>
                        </a:cubicBezTo>
                        <a:cubicBezTo>
                          <a:pt x="208" y="369"/>
                          <a:pt x="408" y="424"/>
                          <a:pt x="635" y="424"/>
                        </a:cubicBezTo>
                        <a:cubicBezTo>
                          <a:pt x="760" y="424"/>
                          <a:pt x="892" y="407"/>
                          <a:pt x="1021" y="366"/>
                        </a:cubicBezTo>
                        <a:cubicBezTo>
                          <a:pt x="1155" y="329"/>
                          <a:pt x="1252" y="232"/>
                          <a:pt x="1326" y="135"/>
                        </a:cubicBezTo>
                        <a:cubicBezTo>
                          <a:pt x="1234" y="75"/>
                          <a:pt x="1040" y="1"/>
                          <a:pt x="749" y="1"/>
                        </a:cubicBezTo>
                        <a:close/>
                      </a:path>
                    </a:pathLst>
                  </a:custGeom>
                  <a:solidFill>
                    <a:srgbClr val="FFA4B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2" name="Google Shape;2192;p47"/>
                  <p:cNvSpPr/>
                  <p:nvPr/>
                </p:nvSpPr>
                <p:spPr>
                  <a:xfrm>
                    <a:off x="6322610" y="1602086"/>
                    <a:ext cx="237600" cy="84538"/>
                  </a:xfrm>
                  <a:custGeom>
                    <a:avLst/>
                    <a:gdLst/>
                    <a:ahLst/>
                    <a:cxnLst/>
                    <a:rect l="l" t="t" r="r" b="b"/>
                    <a:pathLst>
                      <a:path w="1484" h="528" extrusionOk="0">
                        <a:moveTo>
                          <a:pt x="828" y="116"/>
                        </a:moveTo>
                        <a:cubicBezTo>
                          <a:pt x="1059" y="116"/>
                          <a:pt x="1197" y="177"/>
                          <a:pt x="1290" y="213"/>
                        </a:cubicBezTo>
                        <a:cubicBezTo>
                          <a:pt x="1234" y="292"/>
                          <a:pt x="1174" y="347"/>
                          <a:pt x="1082" y="366"/>
                        </a:cubicBezTo>
                        <a:cubicBezTo>
                          <a:pt x="953" y="409"/>
                          <a:pt x="818" y="426"/>
                          <a:pt x="692" y="426"/>
                        </a:cubicBezTo>
                        <a:cubicBezTo>
                          <a:pt x="481" y="426"/>
                          <a:pt x="297" y="378"/>
                          <a:pt x="213" y="329"/>
                        </a:cubicBezTo>
                        <a:cubicBezTo>
                          <a:pt x="195" y="329"/>
                          <a:pt x="195" y="311"/>
                          <a:pt x="176" y="311"/>
                        </a:cubicBezTo>
                        <a:cubicBezTo>
                          <a:pt x="292" y="232"/>
                          <a:pt x="463" y="135"/>
                          <a:pt x="754" y="116"/>
                        </a:cubicBezTo>
                        <a:close/>
                        <a:moveTo>
                          <a:pt x="772" y="1"/>
                        </a:moveTo>
                        <a:lnTo>
                          <a:pt x="772" y="19"/>
                        </a:lnTo>
                        <a:lnTo>
                          <a:pt x="754" y="19"/>
                        </a:lnTo>
                        <a:cubicBezTo>
                          <a:pt x="389" y="43"/>
                          <a:pt x="158" y="177"/>
                          <a:pt x="61" y="274"/>
                        </a:cubicBezTo>
                        <a:lnTo>
                          <a:pt x="1" y="311"/>
                        </a:lnTo>
                        <a:lnTo>
                          <a:pt x="61" y="347"/>
                        </a:lnTo>
                        <a:cubicBezTo>
                          <a:pt x="79" y="366"/>
                          <a:pt x="116" y="408"/>
                          <a:pt x="158" y="426"/>
                        </a:cubicBezTo>
                        <a:cubicBezTo>
                          <a:pt x="272" y="484"/>
                          <a:pt x="458" y="528"/>
                          <a:pt x="672" y="528"/>
                        </a:cubicBezTo>
                        <a:cubicBezTo>
                          <a:pt x="813" y="528"/>
                          <a:pt x="966" y="509"/>
                          <a:pt x="1119" y="463"/>
                        </a:cubicBezTo>
                        <a:cubicBezTo>
                          <a:pt x="1253" y="426"/>
                          <a:pt x="1368" y="329"/>
                          <a:pt x="1447" y="232"/>
                        </a:cubicBezTo>
                        <a:lnTo>
                          <a:pt x="1484" y="195"/>
                        </a:lnTo>
                        <a:lnTo>
                          <a:pt x="1428" y="158"/>
                        </a:lnTo>
                        <a:cubicBezTo>
                          <a:pt x="1331" y="98"/>
                          <a:pt x="1119" y="1"/>
                          <a:pt x="828"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3" name="Google Shape;2193;p47"/>
                  <p:cNvSpPr/>
                  <p:nvPr/>
                </p:nvSpPr>
                <p:spPr>
                  <a:xfrm>
                    <a:off x="5983821" y="1281868"/>
                    <a:ext cx="92542" cy="92544"/>
                  </a:xfrm>
                  <a:custGeom>
                    <a:avLst/>
                    <a:gdLst/>
                    <a:ahLst/>
                    <a:cxnLst/>
                    <a:rect l="l" t="t" r="r" b="b"/>
                    <a:pathLst>
                      <a:path w="578" h="578" extrusionOk="0">
                        <a:moveTo>
                          <a:pt x="287" y="0"/>
                        </a:moveTo>
                        <a:cubicBezTo>
                          <a:pt x="134" y="0"/>
                          <a:pt x="0" y="134"/>
                          <a:pt x="0" y="287"/>
                        </a:cubicBezTo>
                        <a:cubicBezTo>
                          <a:pt x="0" y="444"/>
                          <a:pt x="134" y="578"/>
                          <a:pt x="287" y="578"/>
                        </a:cubicBezTo>
                        <a:cubicBezTo>
                          <a:pt x="462" y="578"/>
                          <a:pt x="578" y="444"/>
                          <a:pt x="578" y="287"/>
                        </a:cubicBezTo>
                        <a:cubicBezTo>
                          <a:pt x="578" y="134"/>
                          <a:pt x="462" y="0"/>
                          <a:pt x="287" y="0"/>
                        </a:cubicBezTo>
                        <a:close/>
                      </a:path>
                    </a:pathLst>
                  </a:custGeom>
                  <a:solidFill>
                    <a:srgbClr val="FFB3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4" name="Google Shape;2194;p47"/>
                  <p:cNvSpPr/>
                  <p:nvPr/>
                </p:nvSpPr>
                <p:spPr>
                  <a:xfrm>
                    <a:off x="5977897" y="1272262"/>
                    <a:ext cx="107432" cy="111116"/>
                  </a:xfrm>
                  <a:custGeom>
                    <a:avLst/>
                    <a:gdLst/>
                    <a:ahLst/>
                    <a:cxnLst/>
                    <a:rect l="l" t="t" r="r" b="b"/>
                    <a:pathLst>
                      <a:path w="671" h="694" extrusionOk="0">
                        <a:moveTo>
                          <a:pt x="324" y="116"/>
                        </a:moveTo>
                        <a:cubicBezTo>
                          <a:pt x="463" y="116"/>
                          <a:pt x="578" y="213"/>
                          <a:pt x="578" y="347"/>
                        </a:cubicBezTo>
                        <a:cubicBezTo>
                          <a:pt x="578" y="485"/>
                          <a:pt x="463" y="601"/>
                          <a:pt x="324" y="601"/>
                        </a:cubicBezTo>
                        <a:cubicBezTo>
                          <a:pt x="190" y="601"/>
                          <a:pt x="93" y="485"/>
                          <a:pt x="93" y="347"/>
                        </a:cubicBezTo>
                        <a:cubicBezTo>
                          <a:pt x="93" y="213"/>
                          <a:pt x="190" y="116"/>
                          <a:pt x="324" y="116"/>
                        </a:cubicBezTo>
                        <a:close/>
                        <a:moveTo>
                          <a:pt x="324" y="0"/>
                        </a:moveTo>
                        <a:cubicBezTo>
                          <a:pt x="153" y="0"/>
                          <a:pt x="0" y="157"/>
                          <a:pt x="0" y="347"/>
                        </a:cubicBezTo>
                        <a:cubicBezTo>
                          <a:pt x="0" y="541"/>
                          <a:pt x="153" y="693"/>
                          <a:pt x="324" y="693"/>
                        </a:cubicBezTo>
                        <a:cubicBezTo>
                          <a:pt x="518" y="693"/>
                          <a:pt x="670" y="541"/>
                          <a:pt x="670" y="347"/>
                        </a:cubicBezTo>
                        <a:cubicBezTo>
                          <a:pt x="670" y="157"/>
                          <a:pt x="518" y="0"/>
                          <a:pt x="324"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5" name="Google Shape;2195;p47"/>
                  <p:cNvSpPr/>
                  <p:nvPr/>
                </p:nvSpPr>
                <p:spPr>
                  <a:xfrm>
                    <a:off x="6834637" y="1281868"/>
                    <a:ext cx="92542" cy="92544"/>
                  </a:xfrm>
                  <a:custGeom>
                    <a:avLst/>
                    <a:gdLst/>
                    <a:ahLst/>
                    <a:cxnLst/>
                    <a:rect l="l" t="t" r="r" b="b"/>
                    <a:pathLst>
                      <a:path w="578" h="578" extrusionOk="0">
                        <a:moveTo>
                          <a:pt x="287" y="0"/>
                        </a:moveTo>
                        <a:cubicBezTo>
                          <a:pt x="134" y="0"/>
                          <a:pt x="0" y="134"/>
                          <a:pt x="0" y="287"/>
                        </a:cubicBezTo>
                        <a:cubicBezTo>
                          <a:pt x="0" y="444"/>
                          <a:pt x="134" y="578"/>
                          <a:pt x="287" y="578"/>
                        </a:cubicBezTo>
                        <a:cubicBezTo>
                          <a:pt x="444" y="578"/>
                          <a:pt x="578" y="444"/>
                          <a:pt x="578" y="287"/>
                        </a:cubicBezTo>
                        <a:cubicBezTo>
                          <a:pt x="578" y="134"/>
                          <a:pt x="444" y="0"/>
                          <a:pt x="287" y="0"/>
                        </a:cubicBezTo>
                        <a:close/>
                      </a:path>
                    </a:pathLst>
                  </a:custGeom>
                  <a:solidFill>
                    <a:srgbClr val="FFB3A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6" name="Google Shape;2196;p47"/>
                  <p:cNvSpPr/>
                  <p:nvPr/>
                </p:nvSpPr>
                <p:spPr>
                  <a:xfrm>
                    <a:off x="6825031" y="1272262"/>
                    <a:ext cx="111115" cy="111116"/>
                  </a:xfrm>
                  <a:custGeom>
                    <a:avLst/>
                    <a:gdLst/>
                    <a:ahLst/>
                    <a:cxnLst/>
                    <a:rect l="l" t="t" r="r" b="b"/>
                    <a:pathLst>
                      <a:path w="694" h="694" extrusionOk="0">
                        <a:moveTo>
                          <a:pt x="347" y="116"/>
                        </a:moveTo>
                        <a:cubicBezTo>
                          <a:pt x="485" y="116"/>
                          <a:pt x="578" y="213"/>
                          <a:pt x="578" y="347"/>
                        </a:cubicBezTo>
                        <a:cubicBezTo>
                          <a:pt x="578" y="485"/>
                          <a:pt x="485" y="601"/>
                          <a:pt x="347" y="601"/>
                        </a:cubicBezTo>
                        <a:cubicBezTo>
                          <a:pt x="213" y="601"/>
                          <a:pt x="116" y="485"/>
                          <a:pt x="116" y="347"/>
                        </a:cubicBezTo>
                        <a:cubicBezTo>
                          <a:pt x="116" y="213"/>
                          <a:pt x="213" y="116"/>
                          <a:pt x="347" y="116"/>
                        </a:cubicBezTo>
                        <a:close/>
                        <a:moveTo>
                          <a:pt x="347" y="0"/>
                        </a:moveTo>
                        <a:cubicBezTo>
                          <a:pt x="157" y="0"/>
                          <a:pt x="0" y="157"/>
                          <a:pt x="0" y="347"/>
                        </a:cubicBezTo>
                        <a:cubicBezTo>
                          <a:pt x="0" y="541"/>
                          <a:pt x="157" y="693"/>
                          <a:pt x="347" y="693"/>
                        </a:cubicBezTo>
                        <a:cubicBezTo>
                          <a:pt x="541" y="693"/>
                          <a:pt x="693" y="541"/>
                          <a:pt x="693" y="347"/>
                        </a:cubicBezTo>
                        <a:cubicBezTo>
                          <a:pt x="693" y="157"/>
                          <a:pt x="541" y="0"/>
                          <a:pt x="347"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7" name="Google Shape;2197;p47"/>
                  <p:cNvSpPr/>
                  <p:nvPr/>
                </p:nvSpPr>
                <p:spPr>
                  <a:xfrm>
                    <a:off x="6261289" y="658724"/>
                    <a:ext cx="1115629" cy="1965991"/>
                  </a:xfrm>
                  <a:custGeom>
                    <a:avLst/>
                    <a:gdLst/>
                    <a:ahLst/>
                    <a:cxnLst/>
                    <a:rect l="l" t="t" r="r" b="b"/>
                    <a:pathLst>
                      <a:path w="6968" h="12279" extrusionOk="0">
                        <a:moveTo>
                          <a:pt x="1848" y="1"/>
                        </a:moveTo>
                        <a:cubicBezTo>
                          <a:pt x="1179" y="1"/>
                          <a:pt x="606" y="325"/>
                          <a:pt x="287" y="810"/>
                        </a:cubicBezTo>
                        <a:cubicBezTo>
                          <a:pt x="37" y="1235"/>
                          <a:pt x="0" y="1697"/>
                          <a:pt x="134" y="2081"/>
                        </a:cubicBezTo>
                        <a:lnTo>
                          <a:pt x="153" y="2081"/>
                        </a:lnTo>
                        <a:cubicBezTo>
                          <a:pt x="439" y="2800"/>
                          <a:pt x="1065" y="2963"/>
                          <a:pt x="1573" y="2963"/>
                        </a:cubicBezTo>
                        <a:cubicBezTo>
                          <a:pt x="1991" y="2963"/>
                          <a:pt x="2329" y="2853"/>
                          <a:pt x="2329" y="2853"/>
                        </a:cubicBezTo>
                        <a:cubicBezTo>
                          <a:pt x="2329" y="2853"/>
                          <a:pt x="2347" y="3084"/>
                          <a:pt x="2754" y="3236"/>
                        </a:cubicBezTo>
                        <a:cubicBezTo>
                          <a:pt x="2888" y="3281"/>
                          <a:pt x="2984" y="3296"/>
                          <a:pt x="3052" y="3296"/>
                        </a:cubicBezTo>
                        <a:cubicBezTo>
                          <a:pt x="3189" y="3296"/>
                          <a:pt x="3216" y="3236"/>
                          <a:pt x="3216" y="3236"/>
                        </a:cubicBezTo>
                        <a:cubicBezTo>
                          <a:pt x="3216" y="3236"/>
                          <a:pt x="3253" y="3315"/>
                          <a:pt x="3253" y="3546"/>
                        </a:cubicBezTo>
                        <a:cubicBezTo>
                          <a:pt x="3235" y="3795"/>
                          <a:pt x="3235" y="3892"/>
                          <a:pt x="3235" y="3892"/>
                        </a:cubicBezTo>
                        <a:lnTo>
                          <a:pt x="3503" y="3680"/>
                        </a:lnTo>
                        <a:cubicBezTo>
                          <a:pt x="3618" y="3601"/>
                          <a:pt x="3734" y="3564"/>
                          <a:pt x="3868" y="3564"/>
                        </a:cubicBezTo>
                        <a:cubicBezTo>
                          <a:pt x="4214" y="3564"/>
                          <a:pt x="4505" y="3832"/>
                          <a:pt x="4505" y="4179"/>
                        </a:cubicBezTo>
                        <a:cubicBezTo>
                          <a:pt x="4505" y="4525"/>
                          <a:pt x="4214" y="4798"/>
                          <a:pt x="3868" y="4798"/>
                        </a:cubicBezTo>
                        <a:cubicBezTo>
                          <a:pt x="3775" y="4798"/>
                          <a:pt x="3678" y="4779"/>
                          <a:pt x="3581" y="4738"/>
                        </a:cubicBezTo>
                        <a:lnTo>
                          <a:pt x="3581" y="4738"/>
                        </a:lnTo>
                        <a:cubicBezTo>
                          <a:pt x="3618" y="4969"/>
                          <a:pt x="3734" y="6239"/>
                          <a:pt x="3003" y="6799"/>
                        </a:cubicBezTo>
                        <a:cubicBezTo>
                          <a:pt x="2754" y="6993"/>
                          <a:pt x="2481" y="7108"/>
                          <a:pt x="2232" y="7182"/>
                        </a:cubicBezTo>
                        <a:cubicBezTo>
                          <a:pt x="2158" y="7339"/>
                          <a:pt x="2061" y="7473"/>
                          <a:pt x="1982" y="7626"/>
                        </a:cubicBezTo>
                        <a:cubicBezTo>
                          <a:pt x="1580" y="8397"/>
                          <a:pt x="2042" y="8915"/>
                          <a:pt x="2042" y="8915"/>
                        </a:cubicBezTo>
                        <a:cubicBezTo>
                          <a:pt x="2042" y="8915"/>
                          <a:pt x="1211" y="9783"/>
                          <a:pt x="1423" y="10477"/>
                        </a:cubicBezTo>
                        <a:cubicBezTo>
                          <a:pt x="1603" y="11117"/>
                          <a:pt x="2240" y="11742"/>
                          <a:pt x="3112" y="11742"/>
                        </a:cubicBezTo>
                        <a:cubicBezTo>
                          <a:pt x="3184" y="11742"/>
                          <a:pt x="3257" y="11737"/>
                          <a:pt x="3332" y="11729"/>
                        </a:cubicBezTo>
                        <a:cubicBezTo>
                          <a:pt x="3559" y="11702"/>
                          <a:pt x="3741" y="11691"/>
                          <a:pt x="3888" y="11691"/>
                        </a:cubicBezTo>
                        <a:cubicBezTo>
                          <a:pt x="4377" y="11691"/>
                          <a:pt x="4490" y="11815"/>
                          <a:pt x="4639" y="11918"/>
                        </a:cubicBezTo>
                        <a:cubicBezTo>
                          <a:pt x="4809" y="12056"/>
                          <a:pt x="4727" y="12279"/>
                          <a:pt x="4820" y="12279"/>
                        </a:cubicBezTo>
                        <a:cubicBezTo>
                          <a:pt x="4833" y="12279"/>
                          <a:pt x="4849" y="12274"/>
                          <a:pt x="4870" y="12265"/>
                        </a:cubicBezTo>
                        <a:cubicBezTo>
                          <a:pt x="5023" y="12209"/>
                          <a:pt x="5623" y="12015"/>
                          <a:pt x="5854" y="11364"/>
                        </a:cubicBezTo>
                        <a:cubicBezTo>
                          <a:pt x="6085" y="10689"/>
                          <a:pt x="5739" y="10379"/>
                          <a:pt x="5739" y="10379"/>
                        </a:cubicBezTo>
                        <a:cubicBezTo>
                          <a:pt x="5739" y="10379"/>
                          <a:pt x="6256" y="10148"/>
                          <a:pt x="6487" y="9474"/>
                        </a:cubicBezTo>
                        <a:cubicBezTo>
                          <a:pt x="6718" y="8822"/>
                          <a:pt x="6487" y="8319"/>
                          <a:pt x="6487" y="8319"/>
                        </a:cubicBezTo>
                        <a:cubicBezTo>
                          <a:pt x="6487" y="8319"/>
                          <a:pt x="6968" y="7723"/>
                          <a:pt x="6547" y="6720"/>
                        </a:cubicBezTo>
                        <a:cubicBezTo>
                          <a:pt x="6122" y="5740"/>
                          <a:pt x="5023" y="5606"/>
                          <a:pt x="5023" y="5606"/>
                        </a:cubicBezTo>
                        <a:cubicBezTo>
                          <a:pt x="5023" y="5606"/>
                          <a:pt x="5277" y="5412"/>
                          <a:pt x="5351" y="4239"/>
                        </a:cubicBezTo>
                        <a:cubicBezTo>
                          <a:pt x="5448" y="3065"/>
                          <a:pt x="5046" y="1794"/>
                          <a:pt x="3678" y="713"/>
                        </a:cubicBezTo>
                        <a:cubicBezTo>
                          <a:pt x="3082" y="233"/>
                          <a:pt x="2463" y="20"/>
                          <a:pt x="1904" y="2"/>
                        </a:cubicBezTo>
                        <a:cubicBezTo>
                          <a:pt x="1885" y="1"/>
                          <a:pt x="1867" y="1"/>
                          <a:pt x="1848" y="1"/>
                        </a:cubicBezTo>
                        <a:close/>
                      </a:path>
                    </a:pathLst>
                  </a:custGeom>
                  <a:solidFill>
                    <a:srgbClr val="886AA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8" name="Google Shape;2198;p47"/>
                  <p:cNvSpPr/>
                  <p:nvPr/>
                </p:nvSpPr>
                <p:spPr>
                  <a:xfrm>
                    <a:off x="6251682" y="652800"/>
                    <a:ext cx="1100899" cy="1980561"/>
                  </a:xfrm>
                  <a:custGeom>
                    <a:avLst/>
                    <a:gdLst/>
                    <a:ahLst/>
                    <a:cxnLst/>
                    <a:rect l="l" t="t" r="r" b="b"/>
                    <a:pathLst>
                      <a:path w="6876" h="12370" extrusionOk="0">
                        <a:moveTo>
                          <a:pt x="1904" y="98"/>
                        </a:moveTo>
                        <a:cubicBezTo>
                          <a:pt x="1924" y="98"/>
                          <a:pt x="1944" y="98"/>
                          <a:pt x="1964" y="99"/>
                        </a:cubicBezTo>
                        <a:cubicBezTo>
                          <a:pt x="2504" y="117"/>
                          <a:pt x="3119" y="311"/>
                          <a:pt x="3697" y="792"/>
                        </a:cubicBezTo>
                        <a:cubicBezTo>
                          <a:pt x="5046" y="1850"/>
                          <a:pt x="5452" y="3121"/>
                          <a:pt x="5374" y="4276"/>
                        </a:cubicBezTo>
                        <a:cubicBezTo>
                          <a:pt x="5314" y="4853"/>
                          <a:pt x="5240" y="5181"/>
                          <a:pt x="5161" y="5371"/>
                        </a:cubicBezTo>
                        <a:cubicBezTo>
                          <a:pt x="5143" y="5468"/>
                          <a:pt x="5106" y="5528"/>
                          <a:pt x="5083" y="5565"/>
                        </a:cubicBezTo>
                        <a:cubicBezTo>
                          <a:pt x="5064" y="5602"/>
                          <a:pt x="5046" y="5602"/>
                          <a:pt x="5046" y="5602"/>
                        </a:cubicBezTo>
                        <a:lnTo>
                          <a:pt x="4967" y="5680"/>
                        </a:lnTo>
                        <a:lnTo>
                          <a:pt x="5083" y="5699"/>
                        </a:lnTo>
                        <a:cubicBezTo>
                          <a:pt x="5083" y="5699"/>
                          <a:pt x="6164" y="5814"/>
                          <a:pt x="6566" y="6780"/>
                        </a:cubicBezTo>
                        <a:cubicBezTo>
                          <a:pt x="6778" y="7261"/>
                          <a:pt x="6760" y="7663"/>
                          <a:pt x="6681" y="7912"/>
                        </a:cubicBezTo>
                        <a:cubicBezTo>
                          <a:pt x="6626" y="8185"/>
                          <a:pt x="6510" y="8337"/>
                          <a:pt x="6510" y="8337"/>
                        </a:cubicBezTo>
                        <a:lnTo>
                          <a:pt x="6492" y="8356"/>
                        </a:lnTo>
                        <a:lnTo>
                          <a:pt x="6510" y="8374"/>
                        </a:lnTo>
                        <a:cubicBezTo>
                          <a:pt x="6510" y="8374"/>
                          <a:pt x="6723" y="8859"/>
                          <a:pt x="6492" y="9511"/>
                        </a:cubicBezTo>
                        <a:cubicBezTo>
                          <a:pt x="6279" y="10148"/>
                          <a:pt x="5776" y="10361"/>
                          <a:pt x="5776" y="10361"/>
                        </a:cubicBezTo>
                        <a:lnTo>
                          <a:pt x="5720" y="10398"/>
                        </a:lnTo>
                        <a:lnTo>
                          <a:pt x="5757" y="10435"/>
                        </a:lnTo>
                        <a:cubicBezTo>
                          <a:pt x="5757" y="10435"/>
                          <a:pt x="5836" y="10514"/>
                          <a:pt x="5891" y="10666"/>
                        </a:cubicBezTo>
                        <a:cubicBezTo>
                          <a:pt x="5951" y="10823"/>
                          <a:pt x="5970" y="11054"/>
                          <a:pt x="5854" y="11378"/>
                        </a:cubicBezTo>
                        <a:cubicBezTo>
                          <a:pt x="5642" y="12015"/>
                          <a:pt x="5064" y="12209"/>
                          <a:pt x="4912" y="12265"/>
                        </a:cubicBezTo>
                        <a:lnTo>
                          <a:pt x="4893" y="12265"/>
                        </a:lnTo>
                        <a:cubicBezTo>
                          <a:pt x="4875" y="12265"/>
                          <a:pt x="4875" y="12246"/>
                          <a:pt x="4875" y="12209"/>
                        </a:cubicBezTo>
                        <a:cubicBezTo>
                          <a:pt x="4852" y="12131"/>
                          <a:pt x="4833" y="12015"/>
                          <a:pt x="4736" y="11918"/>
                        </a:cubicBezTo>
                        <a:cubicBezTo>
                          <a:pt x="4644" y="11863"/>
                          <a:pt x="4547" y="11766"/>
                          <a:pt x="4353" y="11724"/>
                        </a:cubicBezTo>
                        <a:cubicBezTo>
                          <a:pt x="4256" y="11696"/>
                          <a:pt x="4140" y="11683"/>
                          <a:pt x="3986" y="11683"/>
                        </a:cubicBezTo>
                        <a:cubicBezTo>
                          <a:pt x="3833" y="11683"/>
                          <a:pt x="3641" y="11696"/>
                          <a:pt x="3392" y="11724"/>
                        </a:cubicBezTo>
                        <a:cubicBezTo>
                          <a:pt x="3318" y="11733"/>
                          <a:pt x="3245" y="11737"/>
                          <a:pt x="3175" y="11737"/>
                        </a:cubicBezTo>
                        <a:cubicBezTo>
                          <a:pt x="2320" y="11737"/>
                          <a:pt x="1700" y="11118"/>
                          <a:pt x="1525" y="10495"/>
                        </a:cubicBezTo>
                        <a:cubicBezTo>
                          <a:pt x="1428" y="10185"/>
                          <a:pt x="1580" y="9802"/>
                          <a:pt x="1756" y="9492"/>
                        </a:cubicBezTo>
                        <a:cubicBezTo>
                          <a:pt x="1945" y="9206"/>
                          <a:pt x="2139" y="8975"/>
                          <a:pt x="2139" y="8975"/>
                        </a:cubicBezTo>
                        <a:lnTo>
                          <a:pt x="2176" y="8952"/>
                        </a:lnTo>
                        <a:lnTo>
                          <a:pt x="2139" y="8915"/>
                        </a:lnTo>
                        <a:cubicBezTo>
                          <a:pt x="2139" y="8915"/>
                          <a:pt x="2024" y="8799"/>
                          <a:pt x="1964" y="8587"/>
                        </a:cubicBezTo>
                        <a:cubicBezTo>
                          <a:pt x="1908" y="8374"/>
                          <a:pt x="1890" y="8069"/>
                          <a:pt x="2079" y="7681"/>
                        </a:cubicBezTo>
                        <a:cubicBezTo>
                          <a:pt x="2158" y="7547"/>
                          <a:pt x="2255" y="7395"/>
                          <a:pt x="2333" y="7261"/>
                        </a:cubicBezTo>
                        <a:cubicBezTo>
                          <a:pt x="2583" y="7182"/>
                          <a:pt x="2851" y="7067"/>
                          <a:pt x="3100" y="6873"/>
                        </a:cubicBezTo>
                        <a:cubicBezTo>
                          <a:pt x="3465" y="6586"/>
                          <a:pt x="3641" y="6124"/>
                          <a:pt x="3697" y="5699"/>
                        </a:cubicBezTo>
                        <a:cubicBezTo>
                          <a:pt x="3757" y="5297"/>
                          <a:pt x="3720" y="4987"/>
                          <a:pt x="3697" y="4835"/>
                        </a:cubicBezTo>
                        <a:lnTo>
                          <a:pt x="3697" y="4835"/>
                        </a:lnTo>
                        <a:cubicBezTo>
                          <a:pt x="3775" y="4853"/>
                          <a:pt x="3854" y="4890"/>
                          <a:pt x="3928" y="4890"/>
                        </a:cubicBezTo>
                        <a:cubicBezTo>
                          <a:pt x="4316" y="4890"/>
                          <a:pt x="4602" y="4585"/>
                          <a:pt x="4602" y="4216"/>
                        </a:cubicBezTo>
                        <a:cubicBezTo>
                          <a:pt x="4602" y="3851"/>
                          <a:pt x="4316" y="3546"/>
                          <a:pt x="3928" y="3546"/>
                        </a:cubicBezTo>
                        <a:cubicBezTo>
                          <a:pt x="3794" y="3546"/>
                          <a:pt x="3641" y="3601"/>
                          <a:pt x="3526" y="3680"/>
                        </a:cubicBezTo>
                        <a:lnTo>
                          <a:pt x="3350" y="3832"/>
                        </a:lnTo>
                        <a:lnTo>
                          <a:pt x="3350" y="3583"/>
                        </a:lnTo>
                        <a:cubicBezTo>
                          <a:pt x="3373" y="3467"/>
                          <a:pt x="3350" y="3389"/>
                          <a:pt x="3331" y="3333"/>
                        </a:cubicBezTo>
                        <a:cubicBezTo>
                          <a:pt x="3331" y="3315"/>
                          <a:pt x="3331" y="3292"/>
                          <a:pt x="3313" y="3273"/>
                        </a:cubicBezTo>
                        <a:lnTo>
                          <a:pt x="3313" y="3255"/>
                        </a:lnTo>
                        <a:lnTo>
                          <a:pt x="3258" y="3176"/>
                        </a:lnTo>
                        <a:lnTo>
                          <a:pt x="3216" y="3255"/>
                        </a:lnTo>
                        <a:cubicBezTo>
                          <a:pt x="3216" y="3273"/>
                          <a:pt x="3197" y="3273"/>
                          <a:pt x="3179" y="3273"/>
                        </a:cubicBezTo>
                        <a:cubicBezTo>
                          <a:pt x="3167" y="3279"/>
                          <a:pt x="3146" y="3283"/>
                          <a:pt x="3116" y="3283"/>
                        </a:cubicBezTo>
                        <a:cubicBezTo>
                          <a:pt x="3056" y="3283"/>
                          <a:pt x="2962" y="3267"/>
                          <a:pt x="2832" y="3218"/>
                        </a:cubicBezTo>
                        <a:cubicBezTo>
                          <a:pt x="2638" y="3158"/>
                          <a:pt x="2541" y="3061"/>
                          <a:pt x="2486" y="2987"/>
                        </a:cubicBezTo>
                        <a:cubicBezTo>
                          <a:pt x="2449" y="2927"/>
                          <a:pt x="2426" y="2871"/>
                          <a:pt x="2426" y="2871"/>
                        </a:cubicBezTo>
                        <a:lnTo>
                          <a:pt x="2426" y="2811"/>
                        </a:lnTo>
                        <a:lnTo>
                          <a:pt x="2370" y="2830"/>
                        </a:lnTo>
                        <a:cubicBezTo>
                          <a:pt x="2370" y="2830"/>
                          <a:pt x="2024" y="2948"/>
                          <a:pt x="1607" y="2948"/>
                        </a:cubicBezTo>
                        <a:cubicBezTo>
                          <a:pt x="1573" y="2948"/>
                          <a:pt x="1537" y="2947"/>
                          <a:pt x="1502" y="2945"/>
                        </a:cubicBezTo>
                        <a:cubicBezTo>
                          <a:pt x="1021" y="2908"/>
                          <a:pt x="504" y="2737"/>
                          <a:pt x="254" y="2099"/>
                        </a:cubicBezTo>
                        <a:lnTo>
                          <a:pt x="254" y="2063"/>
                        </a:lnTo>
                        <a:lnTo>
                          <a:pt x="231" y="2063"/>
                        </a:lnTo>
                        <a:cubicBezTo>
                          <a:pt x="116" y="1697"/>
                          <a:pt x="157" y="1272"/>
                          <a:pt x="407" y="866"/>
                        </a:cubicBezTo>
                        <a:cubicBezTo>
                          <a:pt x="685" y="399"/>
                          <a:pt x="1238" y="98"/>
                          <a:pt x="1904" y="98"/>
                        </a:cubicBezTo>
                        <a:close/>
                        <a:moveTo>
                          <a:pt x="1907" y="1"/>
                        </a:moveTo>
                        <a:cubicBezTo>
                          <a:pt x="1219" y="1"/>
                          <a:pt x="629" y="325"/>
                          <a:pt x="310" y="829"/>
                        </a:cubicBezTo>
                        <a:cubicBezTo>
                          <a:pt x="42" y="1254"/>
                          <a:pt x="0" y="1734"/>
                          <a:pt x="139" y="2136"/>
                        </a:cubicBezTo>
                        <a:lnTo>
                          <a:pt x="157" y="2178"/>
                        </a:lnTo>
                        <a:lnTo>
                          <a:pt x="194" y="2178"/>
                        </a:lnTo>
                        <a:cubicBezTo>
                          <a:pt x="462" y="2811"/>
                          <a:pt x="1003" y="3005"/>
                          <a:pt x="1483" y="3042"/>
                        </a:cubicBezTo>
                        <a:cubicBezTo>
                          <a:pt x="1517" y="3043"/>
                          <a:pt x="1551" y="3044"/>
                          <a:pt x="1584" y="3044"/>
                        </a:cubicBezTo>
                        <a:cubicBezTo>
                          <a:pt x="1997" y="3044"/>
                          <a:pt x="2313" y="2944"/>
                          <a:pt x="2352" y="2927"/>
                        </a:cubicBezTo>
                        <a:cubicBezTo>
                          <a:pt x="2370" y="2968"/>
                          <a:pt x="2370" y="2987"/>
                          <a:pt x="2407" y="3042"/>
                        </a:cubicBezTo>
                        <a:cubicBezTo>
                          <a:pt x="2467" y="3139"/>
                          <a:pt x="2601" y="3236"/>
                          <a:pt x="2796" y="3315"/>
                        </a:cubicBezTo>
                        <a:cubicBezTo>
                          <a:pt x="2934" y="3364"/>
                          <a:pt x="3032" y="3380"/>
                          <a:pt x="3105" y="3380"/>
                        </a:cubicBezTo>
                        <a:cubicBezTo>
                          <a:pt x="3141" y="3380"/>
                          <a:pt x="3171" y="3376"/>
                          <a:pt x="3197" y="3370"/>
                        </a:cubicBezTo>
                        <a:cubicBezTo>
                          <a:pt x="3216" y="3370"/>
                          <a:pt x="3234" y="3370"/>
                          <a:pt x="3234" y="3352"/>
                        </a:cubicBezTo>
                        <a:cubicBezTo>
                          <a:pt x="3258" y="3389"/>
                          <a:pt x="3258" y="3467"/>
                          <a:pt x="3258" y="3583"/>
                        </a:cubicBezTo>
                        <a:cubicBezTo>
                          <a:pt x="3258" y="3832"/>
                          <a:pt x="3234" y="3929"/>
                          <a:pt x="3234" y="3929"/>
                        </a:cubicBezTo>
                        <a:lnTo>
                          <a:pt x="3216" y="4045"/>
                        </a:lnTo>
                        <a:lnTo>
                          <a:pt x="3604" y="3754"/>
                        </a:lnTo>
                        <a:cubicBezTo>
                          <a:pt x="3697" y="3680"/>
                          <a:pt x="3812" y="3638"/>
                          <a:pt x="3928" y="3638"/>
                        </a:cubicBezTo>
                        <a:cubicBezTo>
                          <a:pt x="4256" y="3638"/>
                          <a:pt x="4505" y="3911"/>
                          <a:pt x="4505" y="4216"/>
                        </a:cubicBezTo>
                        <a:cubicBezTo>
                          <a:pt x="4505" y="4525"/>
                          <a:pt x="4256" y="4793"/>
                          <a:pt x="3928" y="4793"/>
                        </a:cubicBezTo>
                        <a:cubicBezTo>
                          <a:pt x="3854" y="4793"/>
                          <a:pt x="3757" y="4775"/>
                          <a:pt x="3678" y="4719"/>
                        </a:cubicBezTo>
                        <a:lnTo>
                          <a:pt x="3581" y="4678"/>
                        </a:lnTo>
                        <a:lnTo>
                          <a:pt x="3604" y="4775"/>
                        </a:lnTo>
                        <a:cubicBezTo>
                          <a:pt x="3623" y="4890"/>
                          <a:pt x="3641" y="5278"/>
                          <a:pt x="3604" y="5680"/>
                        </a:cubicBezTo>
                        <a:cubicBezTo>
                          <a:pt x="3544" y="6087"/>
                          <a:pt x="3392" y="6526"/>
                          <a:pt x="3045" y="6799"/>
                        </a:cubicBezTo>
                        <a:cubicBezTo>
                          <a:pt x="2796" y="6970"/>
                          <a:pt x="2523" y="7104"/>
                          <a:pt x="2273" y="7182"/>
                        </a:cubicBezTo>
                        <a:lnTo>
                          <a:pt x="2255" y="7182"/>
                        </a:lnTo>
                        <a:lnTo>
                          <a:pt x="2255" y="7201"/>
                        </a:lnTo>
                        <a:cubicBezTo>
                          <a:pt x="2158" y="7335"/>
                          <a:pt x="2079" y="7492"/>
                          <a:pt x="2005" y="7644"/>
                        </a:cubicBezTo>
                        <a:cubicBezTo>
                          <a:pt x="1793" y="8051"/>
                          <a:pt x="1793" y="8374"/>
                          <a:pt x="1871" y="8605"/>
                        </a:cubicBezTo>
                        <a:cubicBezTo>
                          <a:pt x="1927" y="8818"/>
                          <a:pt x="2024" y="8915"/>
                          <a:pt x="2042" y="8933"/>
                        </a:cubicBezTo>
                        <a:cubicBezTo>
                          <a:pt x="2024" y="8952"/>
                          <a:pt x="1848" y="9146"/>
                          <a:pt x="1677" y="9455"/>
                        </a:cubicBezTo>
                        <a:cubicBezTo>
                          <a:pt x="1483" y="9760"/>
                          <a:pt x="1331" y="10167"/>
                          <a:pt x="1428" y="10532"/>
                        </a:cubicBezTo>
                        <a:cubicBezTo>
                          <a:pt x="1625" y="11191"/>
                          <a:pt x="2281" y="11834"/>
                          <a:pt x="3188" y="11834"/>
                        </a:cubicBezTo>
                        <a:cubicBezTo>
                          <a:pt x="3260" y="11834"/>
                          <a:pt x="3334" y="11830"/>
                          <a:pt x="3410" y="11821"/>
                        </a:cubicBezTo>
                        <a:cubicBezTo>
                          <a:pt x="3627" y="11796"/>
                          <a:pt x="3801" y="11786"/>
                          <a:pt x="3942" y="11786"/>
                        </a:cubicBezTo>
                        <a:cubicBezTo>
                          <a:pt x="4114" y="11786"/>
                          <a:pt x="4238" y="11801"/>
                          <a:pt x="4334" y="11821"/>
                        </a:cubicBezTo>
                        <a:cubicBezTo>
                          <a:pt x="4505" y="11863"/>
                          <a:pt x="4565" y="11918"/>
                          <a:pt x="4662" y="11997"/>
                        </a:cubicBezTo>
                        <a:cubicBezTo>
                          <a:pt x="4736" y="12052"/>
                          <a:pt x="4759" y="12149"/>
                          <a:pt x="4778" y="12228"/>
                        </a:cubicBezTo>
                        <a:cubicBezTo>
                          <a:pt x="4778" y="12265"/>
                          <a:pt x="4778" y="12302"/>
                          <a:pt x="4796" y="12343"/>
                        </a:cubicBezTo>
                        <a:cubicBezTo>
                          <a:pt x="4815" y="12343"/>
                          <a:pt x="4833" y="12362"/>
                          <a:pt x="4875" y="12362"/>
                        </a:cubicBezTo>
                        <a:cubicBezTo>
                          <a:pt x="4881" y="12368"/>
                          <a:pt x="4887" y="12370"/>
                          <a:pt x="4893" y="12370"/>
                        </a:cubicBezTo>
                        <a:cubicBezTo>
                          <a:pt x="4906" y="12370"/>
                          <a:pt x="4918" y="12362"/>
                          <a:pt x="4930" y="12362"/>
                        </a:cubicBezTo>
                        <a:cubicBezTo>
                          <a:pt x="5106" y="12302"/>
                          <a:pt x="5720" y="12094"/>
                          <a:pt x="5951" y="11419"/>
                        </a:cubicBezTo>
                        <a:cubicBezTo>
                          <a:pt x="6067" y="11073"/>
                          <a:pt x="6048" y="10800"/>
                          <a:pt x="5988" y="10629"/>
                        </a:cubicBezTo>
                        <a:cubicBezTo>
                          <a:pt x="5933" y="10495"/>
                          <a:pt x="5891" y="10453"/>
                          <a:pt x="5873" y="10416"/>
                        </a:cubicBezTo>
                        <a:cubicBezTo>
                          <a:pt x="5933" y="10398"/>
                          <a:pt x="6376" y="10167"/>
                          <a:pt x="6584" y="9529"/>
                        </a:cubicBezTo>
                        <a:cubicBezTo>
                          <a:pt x="6815" y="8878"/>
                          <a:pt x="6626" y="8397"/>
                          <a:pt x="6607" y="8356"/>
                        </a:cubicBezTo>
                        <a:cubicBezTo>
                          <a:pt x="6626" y="8337"/>
                          <a:pt x="6723" y="8222"/>
                          <a:pt x="6797" y="7954"/>
                        </a:cubicBezTo>
                        <a:cubicBezTo>
                          <a:pt x="6857" y="7663"/>
                          <a:pt x="6875" y="7242"/>
                          <a:pt x="6663" y="6739"/>
                        </a:cubicBezTo>
                        <a:cubicBezTo>
                          <a:pt x="6261" y="5777"/>
                          <a:pt x="5295" y="5643"/>
                          <a:pt x="5161" y="5625"/>
                        </a:cubicBezTo>
                        <a:cubicBezTo>
                          <a:pt x="5198" y="5583"/>
                          <a:pt x="5221" y="5509"/>
                          <a:pt x="5258" y="5412"/>
                        </a:cubicBezTo>
                        <a:cubicBezTo>
                          <a:pt x="5337" y="5218"/>
                          <a:pt x="5411" y="4872"/>
                          <a:pt x="5471" y="4276"/>
                        </a:cubicBezTo>
                        <a:cubicBezTo>
                          <a:pt x="5545" y="3102"/>
                          <a:pt x="5143" y="1790"/>
                          <a:pt x="3757" y="695"/>
                        </a:cubicBezTo>
                        <a:cubicBezTo>
                          <a:pt x="3161" y="233"/>
                          <a:pt x="2541" y="2"/>
                          <a:pt x="1964" y="2"/>
                        </a:cubicBezTo>
                        <a:cubicBezTo>
                          <a:pt x="1945" y="1"/>
                          <a:pt x="1926" y="1"/>
                          <a:pt x="1907"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2199" name="Google Shape;2199;p47"/>
            <p:cNvGrpSpPr/>
            <p:nvPr/>
          </p:nvGrpSpPr>
          <p:grpSpPr>
            <a:xfrm>
              <a:off x="5458177" y="1284078"/>
              <a:ext cx="555350" cy="555265"/>
              <a:chOff x="3894327" y="779703"/>
              <a:chExt cx="555350" cy="555265"/>
            </a:xfrm>
          </p:grpSpPr>
          <p:sp>
            <p:nvSpPr>
              <p:cNvPr id="2200" name="Google Shape;2200;p47"/>
              <p:cNvSpPr/>
              <p:nvPr/>
            </p:nvSpPr>
            <p:spPr>
              <a:xfrm>
                <a:off x="4113366" y="784984"/>
                <a:ext cx="119146" cy="78181"/>
              </a:xfrm>
              <a:custGeom>
                <a:avLst/>
                <a:gdLst/>
                <a:ahLst/>
                <a:cxnLst/>
                <a:rect l="l" t="t" r="r" b="b"/>
                <a:pathLst>
                  <a:path w="1399" h="918" extrusionOk="0">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1" name="Google Shape;2201;p47"/>
              <p:cNvSpPr/>
              <p:nvPr/>
            </p:nvSpPr>
            <p:spPr>
              <a:xfrm>
                <a:off x="4106212" y="779703"/>
                <a:ext cx="131665" cy="89253"/>
              </a:xfrm>
              <a:custGeom>
                <a:avLst/>
                <a:gdLst/>
                <a:ahLst/>
                <a:cxnLst/>
                <a:rect l="l" t="t" r="r" b="b"/>
                <a:pathLst>
                  <a:path w="1546" h="1048" extrusionOk="0">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2" name="Google Shape;2202;p47"/>
              <p:cNvSpPr/>
              <p:nvPr/>
            </p:nvSpPr>
            <p:spPr>
              <a:xfrm>
                <a:off x="4271173" y="837529"/>
                <a:ext cx="122723" cy="120168"/>
              </a:xfrm>
              <a:custGeom>
                <a:avLst/>
                <a:gdLst/>
                <a:ahLst/>
                <a:cxnLst/>
                <a:rect l="l" t="t" r="r" b="b"/>
                <a:pathLst>
                  <a:path w="1441" h="1411" extrusionOk="0">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3" name="Google Shape;2203;p47"/>
              <p:cNvSpPr/>
              <p:nvPr/>
            </p:nvSpPr>
            <p:spPr>
              <a:xfrm>
                <a:off x="4265892" y="832334"/>
                <a:ext cx="133879" cy="129791"/>
              </a:xfrm>
              <a:custGeom>
                <a:avLst/>
                <a:gdLst/>
                <a:ahLst/>
                <a:cxnLst/>
                <a:rect l="l" t="t" r="r" b="b"/>
                <a:pathLst>
                  <a:path w="1572" h="1524" extrusionOk="0">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4" name="Google Shape;2204;p47"/>
              <p:cNvSpPr/>
              <p:nvPr/>
            </p:nvSpPr>
            <p:spPr>
              <a:xfrm>
                <a:off x="4366214" y="998658"/>
                <a:ext cx="78096" cy="117783"/>
              </a:xfrm>
              <a:custGeom>
                <a:avLst/>
                <a:gdLst/>
                <a:ahLst/>
                <a:cxnLst/>
                <a:rect l="l" t="t" r="r" b="b"/>
                <a:pathLst>
                  <a:path w="917" h="1383" extrusionOk="0">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5" name="Google Shape;2205;p47"/>
              <p:cNvSpPr/>
              <p:nvPr/>
            </p:nvSpPr>
            <p:spPr>
              <a:xfrm>
                <a:off x="4360423" y="993037"/>
                <a:ext cx="89253" cy="128599"/>
              </a:xfrm>
              <a:custGeom>
                <a:avLst/>
                <a:gdLst/>
                <a:ahLst/>
                <a:cxnLst/>
                <a:rect l="l" t="t" r="r" b="b"/>
                <a:pathLst>
                  <a:path w="1048" h="1510" extrusionOk="0">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6" name="Google Shape;2206;p47"/>
              <p:cNvSpPr/>
              <p:nvPr/>
            </p:nvSpPr>
            <p:spPr>
              <a:xfrm>
                <a:off x="4271173" y="1157998"/>
                <a:ext cx="122723" cy="119146"/>
              </a:xfrm>
              <a:custGeom>
                <a:avLst/>
                <a:gdLst/>
                <a:ahLst/>
                <a:cxnLst/>
                <a:rect l="l" t="t" r="r" b="b"/>
                <a:pathLst>
                  <a:path w="1441" h="1399" extrusionOk="0">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7" name="Google Shape;2207;p47"/>
              <p:cNvSpPr/>
              <p:nvPr/>
            </p:nvSpPr>
            <p:spPr>
              <a:xfrm>
                <a:off x="4265892" y="1153314"/>
                <a:ext cx="133879" cy="129025"/>
              </a:xfrm>
              <a:custGeom>
                <a:avLst/>
                <a:gdLst/>
                <a:ahLst/>
                <a:cxnLst/>
                <a:rect l="l" t="t" r="r" b="b"/>
                <a:pathLst>
                  <a:path w="1572" h="1515" extrusionOk="0">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8" name="Google Shape;2208;p47"/>
              <p:cNvSpPr/>
              <p:nvPr/>
            </p:nvSpPr>
            <p:spPr>
              <a:xfrm>
                <a:off x="4111577" y="1251507"/>
                <a:ext cx="119146" cy="78181"/>
              </a:xfrm>
              <a:custGeom>
                <a:avLst/>
                <a:gdLst/>
                <a:ahLst/>
                <a:cxnLst/>
                <a:rect l="l" t="t" r="r" b="b"/>
                <a:pathLst>
                  <a:path w="1399" h="918" extrusionOk="0">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9" name="Google Shape;2209;p47"/>
              <p:cNvSpPr/>
              <p:nvPr/>
            </p:nvSpPr>
            <p:spPr>
              <a:xfrm>
                <a:off x="4106212" y="1245716"/>
                <a:ext cx="131665" cy="89253"/>
              </a:xfrm>
              <a:custGeom>
                <a:avLst/>
                <a:gdLst/>
                <a:ahLst/>
                <a:cxnLst/>
                <a:rect l="l" t="t" r="r" b="b"/>
                <a:pathLst>
                  <a:path w="1546" h="1048" extrusionOk="0">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0" name="Google Shape;2210;p47"/>
              <p:cNvSpPr/>
              <p:nvPr/>
            </p:nvSpPr>
            <p:spPr>
              <a:xfrm>
                <a:off x="3950108" y="1157913"/>
                <a:ext cx="122723" cy="119231"/>
              </a:xfrm>
              <a:custGeom>
                <a:avLst/>
                <a:gdLst/>
                <a:ahLst/>
                <a:cxnLst/>
                <a:rect l="l" t="t" r="r" b="b"/>
                <a:pathLst>
                  <a:path w="1441" h="1400" extrusionOk="0">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1" name="Google Shape;2211;p47"/>
              <p:cNvSpPr/>
              <p:nvPr/>
            </p:nvSpPr>
            <p:spPr>
              <a:xfrm>
                <a:off x="3944317" y="1152547"/>
                <a:ext cx="135668" cy="129791"/>
              </a:xfrm>
              <a:custGeom>
                <a:avLst/>
                <a:gdLst/>
                <a:ahLst/>
                <a:cxnLst/>
                <a:rect l="l" t="t" r="r" b="b"/>
                <a:pathLst>
                  <a:path w="1593" h="1524" extrusionOk="0">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2" name="Google Shape;2212;p47"/>
              <p:cNvSpPr/>
              <p:nvPr/>
            </p:nvSpPr>
            <p:spPr>
              <a:xfrm>
                <a:off x="3899692" y="998317"/>
                <a:ext cx="79885" cy="117698"/>
              </a:xfrm>
              <a:custGeom>
                <a:avLst/>
                <a:gdLst/>
                <a:ahLst/>
                <a:cxnLst/>
                <a:rect l="l" t="t" r="r" b="b"/>
                <a:pathLst>
                  <a:path w="938" h="1382" extrusionOk="0">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3" name="Google Shape;2213;p47"/>
              <p:cNvSpPr/>
              <p:nvPr/>
            </p:nvSpPr>
            <p:spPr>
              <a:xfrm>
                <a:off x="3894327" y="993037"/>
                <a:ext cx="89338" cy="128599"/>
              </a:xfrm>
              <a:custGeom>
                <a:avLst/>
                <a:gdLst/>
                <a:ahLst/>
                <a:cxnLst/>
                <a:rect l="l" t="t" r="r" b="b"/>
                <a:pathLst>
                  <a:path w="1049" h="1510" extrusionOk="0">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4" name="Google Shape;2214;p47"/>
              <p:cNvSpPr/>
              <p:nvPr/>
            </p:nvSpPr>
            <p:spPr>
              <a:xfrm>
                <a:off x="3950108" y="837529"/>
                <a:ext cx="124511" cy="119146"/>
              </a:xfrm>
              <a:custGeom>
                <a:avLst/>
                <a:gdLst/>
                <a:ahLst/>
                <a:cxnLst/>
                <a:rect l="l" t="t" r="r" b="b"/>
                <a:pathLst>
                  <a:path w="1462" h="1399" extrusionOk="0">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5" name="Google Shape;2215;p47"/>
              <p:cNvSpPr/>
              <p:nvPr/>
            </p:nvSpPr>
            <p:spPr>
              <a:xfrm>
                <a:off x="3944317" y="832334"/>
                <a:ext cx="135668" cy="129791"/>
              </a:xfrm>
              <a:custGeom>
                <a:avLst/>
                <a:gdLst/>
                <a:ahLst/>
                <a:cxnLst/>
                <a:rect l="l" t="t" r="r" b="b"/>
                <a:pathLst>
                  <a:path w="1593" h="1524" extrusionOk="0">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6" name="Google Shape;2216;p47"/>
              <p:cNvSpPr/>
              <p:nvPr/>
            </p:nvSpPr>
            <p:spPr>
              <a:xfrm>
                <a:off x="3959051" y="842554"/>
                <a:ext cx="427784" cy="427784"/>
              </a:xfrm>
              <a:custGeom>
                <a:avLst/>
                <a:gdLst/>
                <a:ahLst/>
                <a:cxnLst/>
                <a:rect l="l" t="t" r="r" b="b"/>
                <a:pathLst>
                  <a:path w="5023" h="5023" extrusionOk="0">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7" name="Google Shape;2217;p47"/>
              <p:cNvSpPr/>
              <p:nvPr/>
            </p:nvSpPr>
            <p:spPr>
              <a:xfrm>
                <a:off x="3953685" y="838977"/>
                <a:ext cx="436726" cy="434938"/>
              </a:xfrm>
              <a:custGeom>
                <a:avLst/>
                <a:gdLst/>
                <a:ahLst/>
                <a:cxnLst/>
                <a:rect l="l" t="t" r="r" b="b"/>
                <a:pathLst>
                  <a:path w="5128" h="5107" extrusionOk="0">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8" name="Google Shape;2218;p47"/>
              <p:cNvSpPr/>
              <p:nvPr/>
            </p:nvSpPr>
            <p:spPr>
              <a:xfrm>
                <a:off x="4046428" y="929931"/>
                <a:ext cx="251152" cy="253025"/>
              </a:xfrm>
              <a:custGeom>
                <a:avLst/>
                <a:gdLst/>
                <a:ahLst/>
                <a:cxnLst/>
                <a:rect l="l" t="t" r="r" b="b"/>
                <a:pathLst>
                  <a:path w="2949" h="2971" extrusionOk="0">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9" name="Google Shape;2219;p47"/>
              <p:cNvSpPr/>
              <p:nvPr/>
            </p:nvSpPr>
            <p:spPr>
              <a:xfrm>
                <a:off x="4041062" y="926354"/>
                <a:ext cx="261882" cy="260179"/>
              </a:xfrm>
              <a:custGeom>
                <a:avLst/>
                <a:gdLst/>
                <a:ahLst/>
                <a:cxnLst/>
                <a:rect l="l" t="t" r="r" b="b"/>
                <a:pathLst>
                  <a:path w="3075" h="3055" extrusionOk="0">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20" name="Google Shape;2220;p47"/>
            <p:cNvGrpSpPr/>
            <p:nvPr/>
          </p:nvGrpSpPr>
          <p:grpSpPr>
            <a:xfrm>
              <a:off x="6243085" y="1707500"/>
              <a:ext cx="555775" cy="553988"/>
              <a:chOff x="6451735" y="1456425"/>
              <a:chExt cx="555775" cy="553988"/>
            </a:xfrm>
          </p:grpSpPr>
          <p:sp>
            <p:nvSpPr>
              <p:cNvPr id="2221" name="Google Shape;2221;p47"/>
              <p:cNvSpPr/>
              <p:nvPr/>
            </p:nvSpPr>
            <p:spPr>
              <a:xfrm>
                <a:off x="6829007" y="1513484"/>
                <a:ext cx="122808" cy="119657"/>
              </a:xfrm>
              <a:custGeom>
                <a:avLst/>
                <a:gdLst/>
                <a:ahLst/>
                <a:cxnLst/>
                <a:rect l="l" t="t" r="r" b="b"/>
                <a:pathLst>
                  <a:path w="1442" h="1405" extrusionOk="0">
                    <a:moveTo>
                      <a:pt x="685" y="1"/>
                    </a:moveTo>
                    <a:cubicBezTo>
                      <a:pt x="644" y="1"/>
                      <a:pt x="604" y="12"/>
                      <a:pt x="567" y="32"/>
                    </a:cubicBezTo>
                    <a:lnTo>
                      <a:pt x="85" y="357"/>
                    </a:lnTo>
                    <a:cubicBezTo>
                      <a:pt x="64" y="357"/>
                      <a:pt x="64" y="378"/>
                      <a:pt x="64" y="378"/>
                    </a:cubicBezTo>
                    <a:cubicBezTo>
                      <a:pt x="1" y="446"/>
                      <a:pt x="1" y="535"/>
                      <a:pt x="64" y="598"/>
                    </a:cubicBezTo>
                    <a:lnTo>
                      <a:pt x="828" y="1362"/>
                    </a:lnTo>
                    <a:cubicBezTo>
                      <a:pt x="828" y="1362"/>
                      <a:pt x="828" y="1383"/>
                      <a:pt x="849" y="1383"/>
                    </a:cubicBezTo>
                    <a:cubicBezTo>
                      <a:pt x="873" y="1398"/>
                      <a:pt x="900" y="1405"/>
                      <a:pt x="925" y="1405"/>
                    </a:cubicBezTo>
                    <a:cubicBezTo>
                      <a:pt x="972" y="1405"/>
                      <a:pt x="1018" y="1382"/>
                      <a:pt x="1048" y="1341"/>
                    </a:cubicBezTo>
                    <a:lnTo>
                      <a:pt x="1373" y="859"/>
                    </a:lnTo>
                    <a:cubicBezTo>
                      <a:pt x="1441" y="770"/>
                      <a:pt x="1415" y="666"/>
                      <a:pt x="1352" y="577"/>
                    </a:cubicBezTo>
                    <a:lnTo>
                      <a:pt x="849" y="74"/>
                    </a:lnTo>
                    <a:cubicBezTo>
                      <a:pt x="798" y="22"/>
                      <a:pt x="741" y="1"/>
                      <a:pt x="6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2" name="Google Shape;2222;p47"/>
              <p:cNvSpPr/>
              <p:nvPr/>
            </p:nvSpPr>
            <p:spPr>
              <a:xfrm>
                <a:off x="6821427" y="1508545"/>
                <a:ext cx="135668" cy="129280"/>
              </a:xfrm>
              <a:custGeom>
                <a:avLst/>
                <a:gdLst/>
                <a:ahLst/>
                <a:cxnLst/>
                <a:rect l="l" t="t" r="r" b="b"/>
                <a:pathLst>
                  <a:path w="1593" h="1518" extrusionOk="0">
                    <a:moveTo>
                      <a:pt x="775" y="113"/>
                    </a:moveTo>
                    <a:cubicBezTo>
                      <a:pt x="817" y="113"/>
                      <a:pt x="859" y="130"/>
                      <a:pt x="896" y="153"/>
                    </a:cubicBezTo>
                    <a:lnTo>
                      <a:pt x="896" y="174"/>
                    </a:lnTo>
                    <a:lnTo>
                      <a:pt x="1399" y="677"/>
                    </a:lnTo>
                    <a:cubicBezTo>
                      <a:pt x="1462" y="724"/>
                      <a:pt x="1462" y="828"/>
                      <a:pt x="1420" y="896"/>
                    </a:cubicBezTo>
                    <a:lnTo>
                      <a:pt x="1090" y="1378"/>
                    </a:lnTo>
                    <a:cubicBezTo>
                      <a:pt x="1080" y="1399"/>
                      <a:pt x="1059" y="1410"/>
                      <a:pt x="1035" y="1410"/>
                    </a:cubicBezTo>
                    <a:cubicBezTo>
                      <a:pt x="1010" y="1410"/>
                      <a:pt x="983" y="1399"/>
                      <a:pt x="959" y="1378"/>
                    </a:cubicBezTo>
                    <a:lnTo>
                      <a:pt x="174" y="614"/>
                    </a:lnTo>
                    <a:cubicBezTo>
                      <a:pt x="132" y="567"/>
                      <a:pt x="153" y="504"/>
                      <a:pt x="195" y="462"/>
                    </a:cubicBezTo>
                    <a:lnTo>
                      <a:pt x="676" y="153"/>
                    </a:lnTo>
                    <a:cubicBezTo>
                      <a:pt x="707" y="124"/>
                      <a:pt x="741" y="113"/>
                      <a:pt x="775" y="113"/>
                    </a:cubicBezTo>
                    <a:close/>
                    <a:moveTo>
                      <a:pt x="768" y="0"/>
                    </a:moveTo>
                    <a:cubicBezTo>
                      <a:pt x="714" y="0"/>
                      <a:pt x="659" y="16"/>
                      <a:pt x="614" y="43"/>
                    </a:cubicBezTo>
                    <a:lnTo>
                      <a:pt x="132" y="373"/>
                    </a:lnTo>
                    <a:cubicBezTo>
                      <a:pt x="22" y="436"/>
                      <a:pt x="1" y="614"/>
                      <a:pt x="111" y="697"/>
                    </a:cubicBezTo>
                    <a:lnTo>
                      <a:pt x="875" y="1462"/>
                    </a:lnTo>
                    <a:cubicBezTo>
                      <a:pt x="911" y="1500"/>
                      <a:pt x="958" y="1518"/>
                      <a:pt x="1008" y="1518"/>
                    </a:cubicBezTo>
                    <a:cubicBezTo>
                      <a:pt x="1076" y="1518"/>
                      <a:pt x="1149" y="1484"/>
                      <a:pt x="1200" y="1420"/>
                    </a:cubicBezTo>
                    <a:lnTo>
                      <a:pt x="1504" y="959"/>
                    </a:lnTo>
                    <a:cubicBezTo>
                      <a:pt x="1593" y="828"/>
                      <a:pt x="1572" y="697"/>
                      <a:pt x="1483" y="593"/>
                    </a:cubicBezTo>
                    <a:lnTo>
                      <a:pt x="959" y="90"/>
                    </a:lnTo>
                    <a:lnTo>
                      <a:pt x="959" y="69"/>
                    </a:lnTo>
                    <a:lnTo>
                      <a:pt x="941" y="69"/>
                    </a:lnTo>
                    <a:cubicBezTo>
                      <a:pt x="894" y="21"/>
                      <a:pt x="831" y="0"/>
                      <a:pt x="768"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3" name="Google Shape;2223;p47"/>
              <p:cNvSpPr/>
              <p:nvPr/>
            </p:nvSpPr>
            <p:spPr>
              <a:xfrm>
                <a:off x="6923623" y="1674016"/>
                <a:ext cx="78096" cy="119486"/>
              </a:xfrm>
              <a:custGeom>
                <a:avLst/>
                <a:gdLst/>
                <a:ahLst/>
                <a:cxnLst/>
                <a:rect l="l" t="t" r="r" b="b"/>
                <a:pathLst>
                  <a:path w="917" h="1403" extrusionOk="0">
                    <a:moveTo>
                      <a:pt x="152" y="1"/>
                    </a:moveTo>
                    <a:cubicBezTo>
                      <a:pt x="68" y="1"/>
                      <a:pt x="0" y="64"/>
                      <a:pt x="0" y="153"/>
                    </a:cubicBezTo>
                    <a:lnTo>
                      <a:pt x="0" y="1242"/>
                    </a:lnTo>
                    <a:lnTo>
                      <a:pt x="0" y="1268"/>
                    </a:lnTo>
                    <a:cubicBezTo>
                      <a:pt x="0" y="1342"/>
                      <a:pt x="69" y="1403"/>
                      <a:pt x="142" y="1403"/>
                    </a:cubicBezTo>
                    <a:cubicBezTo>
                      <a:pt x="152" y="1403"/>
                      <a:pt x="163" y="1402"/>
                      <a:pt x="173" y="1399"/>
                    </a:cubicBezTo>
                    <a:lnTo>
                      <a:pt x="744" y="1289"/>
                    </a:lnTo>
                    <a:cubicBezTo>
                      <a:pt x="854" y="1268"/>
                      <a:pt x="917" y="1179"/>
                      <a:pt x="917" y="1069"/>
                    </a:cubicBezTo>
                    <a:lnTo>
                      <a:pt x="917" y="352"/>
                    </a:lnTo>
                    <a:cubicBezTo>
                      <a:pt x="917" y="242"/>
                      <a:pt x="854" y="132"/>
                      <a:pt x="744" y="111"/>
                    </a:cubicBezTo>
                    <a:lnTo>
                      <a:pt x="1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4" name="Google Shape;2224;p47"/>
              <p:cNvSpPr/>
              <p:nvPr/>
            </p:nvSpPr>
            <p:spPr>
              <a:xfrm>
                <a:off x="6918257" y="1670099"/>
                <a:ext cx="89253" cy="126981"/>
              </a:xfrm>
              <a:custGeom>
                <a:avLst/>
                <a:gdLst/>
                <a:ahLst/>
                <a:cxnLst/>
                <a:rect l="l" t="t" r="r" b="b"/>
                <a:pathLst>
                  <a:path w="1048" h="1491" extrusionOk="0">
                    <a:moveTo>
                      <a:pt x="193" y="105"/>
                    </a:moveTo>
                    <a:cubicBezTo>
                      <a:pt x="201" y="105"/>
                      <a:pt x="208" y="106"/>
                      <a:pt x="215" y="110"/>
                    </a:cubicBezTo>
                    <a:lnTo>
                      <a:pt x="786" y="220"/>
                    </a:lnTo>
                    <a:cubicBezTo>
                      <a:pt x="870" y="241"/>
                      <a:pt x="938" y="309"/>
                      <a:pt x="938" y="398"/>
                    </a:cubicBezTo>
                    <a:lnTo>
                      <a:pt x="938" y="1115"/>
                    </a:lnTo>
                    <a:cubicBezTo>
                      <a:pt x="938" y="1183"/>
                      <a:pt x="870" y="1246"/>
                      <a:pt x="786" y="1267"/>
                    </a:cubicBezTo>
                    <a:lnTo>
                      <a:pt x="215" y="1377"/>
                    </a:lnTo>
                    <a:cubicBezTo>
                      <a:pt x="208" y="1381"/>
                      <a:pt x="200" y="1382"/>
                      <a:pt x="191" y="1382"/>
                    </a:cubicBezTo>
                    <a:cubicBezTo>
                      <a:pt x="151" y="1382"/>
                      <a:pt x="105" y="1344"/>
                      <a:pt x="105" y="1288"/>
                    </a:cubicBezTo>
                    <a:lnTo>
                      <a:pt x="105" y="199"/>
                    </a:lnTo>
                    <a:cubicBezTo>
                      <a:pt x="105" y="146"/>
                      <a:pt x="153" y="105"/>
                      <a:pt x="193" y="105"/>
                    </a:cubicBezTo>
                    <a:close/>
                    <a:moveTo>
                      <a:pt x="198" y="0"/>
                    </a:moveTo>
                    <a:cubicBezTo>
                      <a:pt x="102" y="0"/>
                      <a:pt x="0" y="83"/>
                      <a:pt x="0" y="199"/>
                    </a:cubicBezTo>
                    <a:lnTo>
                      <a:pt x="0" y="1288"/>
                    </a:lnTo>
                    <a:cubicBezTo>
                      <a:pt x="0" y="1406"/>
                      <a:pt x="107" y="1490"/>
                      <a:pt x="205" y="1490"/>
                    </a:cubicBezTo>
                    <a:cubicBezTo>
                      <a:pt x="215" y="1490"/>
                      <a:pt x="226" y="1489"/>
                      <a:pt x="236" y="1487"/>
                    </a:cubicBezTo>
                    <a:lnTo>
                      <a:pt x="807" y="1377"/>
                    </a:lnTo>
                    <a:cubicBezTo>
                      <a:pt x="938" y="1356"/>
                      <a:pt x="1048" y="1246"/>
                      <a:pt x="1048" y="1115"/>
                    </a:cubicBezTo>
                    <a:lnTo>
                      <a:pt x="1048" y="398"/>
                    </a:lnTo>
                    <a:cubicBezTo>
                      <a:pt x="1048" y="241"/>
                      <a:pt x="938" y="136"/>
                      <a:pt x="807" y="110"/>
                    </a:cubicBezTo>
                    <a:lnTo>
                      <a:pt x="236" y="5"/>
                    </a:lnTo>
                    <a:cubicBezTo>
                      <a:pt x="224" y="2"/>
                      <a:pt x="211" y="0"/>
                      <a:pt x="198"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5" name="Google Shape;2225;p47"/>
              <p:cNvSpPr/>
              <p:nvPr/>
            </p:nvSpPr>
            <p:spPr>
              <a:xfrm>
                <a:off x="6826792" y="1833357"/>
                <a:ext cx="125022" cy="120083"/>
              </a:xfrm>
              <a:custGeom>
                <a:avLst/>
                <a:gdLst/>
                <a:ahLst/>
                <a:cxnLst/>
                <a:rect l="l" t="t" r="r" b="b"/>
                <a:pathLst>
                  <a:path w="1468" h="1410" extrusionOk="0">
                    <a:moveTo>
                      <a:pt x="955" y="1"/>
                    </a:moveTo>
                    <a:cubicBezTo>
                      <a:pt x="913" y="1"/>
                      <a:pt x="875" y="18"/>
                      <a:pt x="854" y="52"/>
                    </a:cubicBezTo>
                    <a:lnTo>
                      <a:pt x="69" y="811"/>
                    </a:lnTo>
                    <a:lnTo>
                      <a:pt x="69" y="837"/>
                    </a:lnTo>
                    <a:cubicBezTo>
                      <a:pt x="1" y="900"/>
                      <a:pt x="27" y="1010"/>
                      <a:pt x="111" y="1052"/>
                    </a:cubicBezTo>
                    <a:lnTo>
                      <a:pt x="572" y="1382"/>
                    </a:lnTo>
                    <a:cubicBezTo>
                      <a:pt x="616" y="1399"/>
                      <a:pt x="660" y="1409"/>
                      <a:pt x="701" y="1409"/>
                    </a:cubicBezTo>
                    <a:cubicBezTo>
                      <a:pt x="761" y="1409"/>
                      <a:pt x="814" y="1388"/>
                      <a:pt x="854" y="1335"/>
                    </a:cubicBezTo>
                    <a:lnTo>
                      <a:pt x="1378" y="837"/>
                    </a:lnTo>
                    <a:cubicBezTo>
                      <a:pt x="1441" y="769"/>
                      <a:pt x="1467" y="638"/>
                      <a:pt x="1399" y="549"/>
                    </a:cubicBezTo>
                    <a:lnTo>
                      <a:pt x="1074" y="73"/>
                    </a:lnTo>
                    <a:lnTo>
                      <a:pt x="1074" y="52"/>
                    </a:lnTo>
                    <a:cubicBezTo>
                      <a:pt x="1040" y="18"/>
                      <a:pt x="996" y="1"/>
                      <a:pt x="9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6" name="Google Shape;2226;p47"/>
              <p:cNvSpPr/>
              <p:nvPr/>
            </p:nvSpPr>
            <p:spPr>
              <a:xfrm>
                <a:off x="6821427" y="1829354"/>
                <a:ext cx="135668" cy="129280"/>
              </a:xfrm>
              <a:custGeom>
                <a:avLst/>
                <a:gdLst/>
                <a:ahLst/>
                <a:cxnLst/>
                <a:rect l="l" t="t" r="r" b="b"/>
                <a:pathLst>
                  <a:path w="1593" h="1518" extrusionOk="0">
                    <a:moveTo>
                      <a:pt x="1013" y="111"/>
                    </a:moveTo>
                    <a:cubicBezTo>
                      <a:pt x="1047" y="111"/>
                      <a:pt x="1079" y="127"/>
                      <a:pt x="1090" y="162"/>
                    </a:cubicBezTo>
                    <a:lnTo>
                      <a:pt x="1420" y="622"/>
                    </a:lnTo>
                    <a:cubicBezTo>
                      <a:pt x="1462" y="706"/>
                      <a:pt x="1462" y="795"/>
                      <a:pt x="1399" y="837"/>
                    </a:cubicBezTo>
                    <a:lnTo>
                      <a:pt x="896" y="1361"/>
                    </a:lnTo>
                    <a:cubicBezTo>
                      <a:pt x="855" y="1389"/>
                      <a:pt x="808" y="1408"/>
                      <a:pt x="762" y="1408"/>
                    </a:cubicBezTo>
                    <a:cubicBezTo>
                      <a:pt x="733" y="1408"/>
                      <a:pt x="703" y="1400"/>
                      <a:pt x="676" y="1382"/>
                    </a:cubicBezTo>
                    <a:lnTo>
                      <a:pt x="195" y="1057"/>
                    </a:lnTo>
                    <a:cubicBezTo>
                      <a:pt x="153" y="1015"/>
                      <a:pt x="132" y="947"/>
                      <a:pt x="174" y="905"/>
                    </a:cubicBezTo>
                    <a:lnTo>
                      <a:pt x="938" y="141"/>
                    </a:lnTo>
                    <a:cubicBezTo>
                      <a:pt x="957" y="122"/>
                      <a:pt x="986" y="111"/>
                      <a:pt x="1013" y="111"/>
                    </a:cubicBezTo>
                    <a:close/>
                    <a:moveTo>
                      <a:pt x="1005" y="0"/>
                    </a:moveTo>
                    <a:cubicBezTo>
                      <a:pt x="956" y="0"/>
                      <a:pt x="910" y="17"/>
                      <a:pt x="875" y="52"/>
                    </a:cubicBezTo>
                    <a:lnTo>
                      <a:pt x="111" y="816"/>
                    </a:lnTo>
                    <a:cubicBezTo>
                      <a:pt x="1" y="926"/>
                      <a:pt x="22" y="1078"/>
                      <a:pt x="132" y="1146"/>
                    </a:cubicBezTo>
                    <a:lnTo>
                      <a:pt x="614" y="1471"/>
                    </a:lnTo>
                    <a:cubicBezTo>
                      <a:pt x="660" y="1501"/>
                      <a:pt x="716" y="1518"/>
                      <a:pt x="772" y="1518"/>
                    </a:cubicBezTo>
                    <a:cubicBezTo>
                      <a:pt x="843" y="1518"/>
                      <a:pt x="912" y="1491"/>
                      <a:pt x="959" y="1429"/>
                    </a:cubicBezTo>
                    <a:lnTo>
                      <a:pt x="1462" y="947"/>
                    </a:lnTo>
                    <a:lnTo>
                      <a:pt x="1483" y="926"/>
                    </a:lnTo>
                    <a:cubicBezTo>
                      <a:pt x="1572" y="837"/>
                      <a:pt x="1593" y="685"/>
                      <a:pt x="1504" y="575"/>
                    </a:cubicBezTo>
                    <a:lnTo>
                      <a:pt x="1200" y="99"/>
                    </a:lnTo>
                    <a:cubicBezTo>
                      <a:pt x="1148" y="34"/>
                      <a:pt x="1074" y="0"/>
                      <a:pt x="1005"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7" name="Google Shape;2227;p47"/>
              <p:cNvSpPr/>
              <p:nvPr/>
            </p:nvSpPr>
            <p:spPr>
              <a:xfrm>
                <a:off x="6670689" y="1460427"/>
                <a:ext cx="119231" cy="79885"/>
              </a:xfrm>
              <a:custGeom>
                <a:avLst/>
                <a:gdLst/>
                <a:ahLst/>
                <a:cxnLst/>
                <a:rect l="l" t="t" r="r" b="b"/>
                <a:pathLst>
                  <a:path w="1400" h="938" extrusionOk="0">
                    <a:moveTo>
                      <a:pt x="331" y="0"/>
                    </a:moveTo>
                    <a:cubicBezTo>
                      <a:pt x="221" y="0"/>
                      <a:pt x="132" y="84"/>
                      <a:pt x="111" y="194"/>
                    </a:cubicBezTo>
                    <a:lnTo>
                      <a:pt x="1" y="765"/>
                    </a:lnTo>
                    <a:lnTo>
                      <a:pt x="1" y="786"/>
                    </a:lnTo>
                    <a:cubicBezTo>
                      <a:pt x="1" y="870"/>
                      <a:pt x="69" y="938"/>
                      <a:pt x="158" y="938"/>
                    </a:cubicBezTo>
                    <a:lnTo>
                      <a:pt x="1268" y="938"/>
                    </a:lnTo>
                    <a:cubicBezTo>
                      <a:pt x="1357" y="917"/>
                      <a:pt x="1399" y="828"/>
                      <a:pt x="1378" y="765"/>
                    </a:cubicBezTo>
                    <a:lnTo>
                      <a:pt x="1268" y="194"/>
                    </a:lnTo>
                    <a:cubicBezTo>
                      <a:pt x="1247" y="84"/>
                      <a:pt x="1158" y="0"/>
                      <a:pt x="1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8" name="Google Shape;2228;p47"/>
              <p:cNvSpPr/>
              <p:nvPr/>
            </p:nvSpPr>
            <p:spPr>
              <a:xfrm>
                <a:off x="6663620" y="1456425"/>
                <a:ext cx="132091" cy="89253"/>
              </a:xfrm>
              <a:custGeom>
                <a:avLst/>
                <a:gdLst/>
                <a:ahLst/>
                <a:cxnLst/>
                <a:rect l="l" t="t" r="r" b="b"/>
                <a:pathLst>
                  <a:path w="1551" h="1048" extrusionOk="0">
                    <a:moveTo>
                      <a:pt x="1131" y="110"/>
                    </a:moveTo>
                    <a:cubicBezTo>
                      <a:pt x="1220" y="110"/>
                      <a:pt x="1288" y="178"/>
                      <a:pt x="1309" y="241"/>
                    </a:cubicBezTo>
                    <a:lnTo>
                      <a:pt x="1419" y="812"/>
                    </a:lnTo>
                    <a:cubicBezTo>
                      <a:pt x="1419" y="875"/>
                      <a:pt x="1372" y="917"/>
                      <a:pt x="1309" y="917"/>
                    </a:cubicBezTo>
                    <a:lnTo>
                      <a:pt x="241" y="917"/>
                    </a:lnTo>
                    <a:cubicBezTo>
                      <a:pt x="173" y="917"/>
                      <a:pt x="131" y="875"/>
                      <a:pt x="131" y="812"/>
                    </a:cubicBezTo>
                    <a:lnTo>
                      <a:pt x="241" y="241"/>
                    </a:lnTo>
                    <a:cubicBezTo>
                      <a:pt x="262" y="178"/>
                      <a:pt x="325" y="110"/>
                      <a:pt x="414" y="110"/>
                    </a:cubicBezTo>
                    <a:close/>
                    <a:moveTo>
                      <a:pt x="414" y="0"/>
                    </a:moveTo>
                    <a:cubicBezTo>
                      <a:pt x="283" y="0"/>
                      <a:pt x="173" y="89"/>
                      <a:pt x="131" y="220"/>
                    </a:cubicBezTo>
                    <a:lnTo>
                      <a:pt x="21" y="786"/>
                    </a:lnTo>
                    <a:cubicBezTo>
                      <a:pt x="0" y="917"/>
                      <a:pt x="110" y="1048"/>
                      <a:pt x="241" y="1048"/>
                    </a:cubicBezTo>
                    <a:lnTo>
                      <a:pt x="1309" y="1048"/>
                    </a:lnTo>
                    <a:cubicBezTo>
                      <a:pt x="1440" y="1048"/>
                      <a:pt x="1550" y="917"/>
                      <a:pt x="1524" y="786"/>
                    </a:cubicBezTo>
                    <a:lnTo>
                      <a:pt x="1419" y="220"/>
                    </a:lnTo>
                    <a:cubicBezTo>
                      <a:pt x="1393" y="89"/>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9" name="Google Shape;2229;p47"/>
              <p:cNvSpPr/>
              <p:nvPr/>
            </p:nvSpPr>
            <p:spPr>
              <a:xfrm>
                <a:off x="6668900" y="1926951"/>
                <a:ext cx="119231" cy="79885"/>
              </a:xfrm>
              <a:custGeom>
                <a:avLst/>
                <a:gdLst/>
                <a:ahLst/>
                <a:cxnLst/>
                <a:rect l="l" t="t" r="r" b="b"/>
                <a:pathLst>
                  <a:path w="1400" h="938" extrusionOk="0">
                    <a:moveTo>
                      <a:pt x="132" y="0"/>
                    </a:moveTo>
                    <a:cubicBezTo>
                      <a:pt x="48" y="21"/>
                      <a:pt x="1" y="105"/>
                      <a:pt x="22" y="173"/>
                    </a:cubicBezTo>
                    <a:lnTo>
                      <a:pt x="132" y="739"/>
                    </a:lnTo>
                    <a:cubicBezTo>
                      <a:pt x="153" y="849"/>
                      <a:pt x="242" y="938"/>
                      <a:pt x="352" y="938"/>
                    </a:cubicBezTo>
                    <a:lnTo>
                      <a:pt x="1069" y="938"/>
                    </a:lnTo>
                    <a:cubicBezTo>
                      <a:pt x="1179" y="938"/>
                      <a:pt x="1268" y="849"/>
                      <a:pt x="1289" y="739"/>
                    </a:cubicBezTo>
                    <a:lnTo>
                      <a:pt x="1399" y="173"/>
                    </a:lnTo>
                    <a:lnTo>
                      <a:pt x="1399" y="152"/>
                    </a:lnTo>
                    <a:cubicBezTo>
                      <a:pt x="1399" y="63"/>
                      <a:pt x="1331" y="0"/>
                      <a:pt x="12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0" name="Google Shape;2230;p47"/>
              <p:cNvSpPr/>
              <p:nvPr/>
            </p:nvSpPr>
            <p:spPr>
              <a:xfrm>
                <a:off x="6663620" y="1921160"/>
                <a:ext cx="132091" cy="89253"/>
              </a:xfrm>
              <a:custGeom>
                <a:avLst/>
                <a:gdLst/>
                <a:ahLst/>
                <a:cxnLst/>
                <a:rect l="l" t="t" r="r" b="b"/>
                <a:pathLst>
                  <a:path w="1551" h="1048" extrusionOk="0">
                    <a:moveTo>
                      <a:pt x="1309" y="131"/>
                    </a:moveTo>
                    <a:cubicBezTo>
                      <a:pt x="1372" y="131"/>
                      <a:pt x="1419" y="173"/>
                      <a:pt x="1419" y="241"/>
                    </a:cubicBezTo>
                    <a:lnTo>
                      <a:pt x="1309" y="807"/>
                    </a:lnTo>
                    <a:cubicBezTo>
                      <a:pt x="1288" y="875"/>
                      <a:pt x="1220" y="937"/>
                      <a:pt x="1131" y="937"/>
                    </a:cubicBezTo>
                    <a:lnTo>
                      <a:pt x="414" y="937"/>
                    </a:lnTo>
                    <a:cubicBezTo>
                      <a:pt x="325" y="937"/>
                      <a:pt x="262" y="875"/>
                      <a:pt x="241" y="807"/>
                    </a:cubicBezTo>
                    <a:lnTo>
                      <a:pt x="131" y="241"/>
                    </a:lnTo>
                    <a:cubicBezTo>
                      <a:pt x="131" y="173"/>
                      <a:pt x="173" y="131"/>
                      <a:pt x="241" y="131"/>
                    </a:cubicBezTo>
                    <a:close/>
                    <a:moveTo>
                      <a:pt x="241" y="0"/>
                    </a:moveTo>
                    <a:cubicBezTo>
                      <a:pt x="110" y="0"/>
                      <a:pt x="0" y="131"/>
                      <a:pt x="21" y="262"/>
                    </a:cubicBezTo>
                    <a:lnTo>
                      <a:pt x="131" y="828"/>
                    </a:lnTo>
                    <a:cubicBezTo>
                      <a:pt x="152" y="958"/>
                      <a:pt x="283" y="1047"/>
                      <a:pt x="414" y="1047"/>
                    </a:cubicBezTo>
                    <a:lnTo>
                      <a:pt x="1131" y="1047"/>
                    </a:lnTo>
                    <a:cubicBezTo>
                      <a:pt x="1262" y="1047"/>
                      <a:pt x="1372" y="958"/>
                      <a:pt x="1419" y="828"/>
                    </a:cubicBezTo>
                    <a:lnTo>
                      <a:pt x="1524" y="262"/>
                    </a:lnTo>
                    <a:cubicBezTo>
                      <a:pt x="1550" y="131"/>
                      <a:pt x="1440" y="0"/>
                      <a:pt x="130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1" name="Google Shape;2231;p47"/>
              <p:cNvSpPr/>
              <p:nvPr/>
            </p:nvSpPr>
            <p:spPr>
              <a:xfrm>
                <a:off x="6507517" y="1833697"/>
                <a:ext cx="122723" cy="119742"/>
              </a:xfrm>
              <a:custGeom>
                <a:avLst/>
                <a:gdLst/>
                <a:ahLst/>
                <a:cxnLst/>
                <a:rect l="l" t="t" r="r" b="b"/>
                <a:pathLst>
                  <a:path w="1441" h="1406" extrusionOk="0">
                    <a:moveTo>
                      <a:pt x="515" y="0"/>
                    </a:moveTo>
                    <a:cubicBezTo>
                      <a:pt x="468" y="0"/>
                      <a:pt x="420" y="24"/>
                      <a:pt x="393" y="69"/>
                    </a:cubicBezTo>
                    <a:lnTo>
                      <a:pt x="63" y="545"/>
                    </a:lnTo>
                    <a:cubicBezTo>
                      <a:pt x="0" y="634"/>
                      <a:pt x="21" y="765"/>
                      <a:pt x="84" y="833"/>
                    </a:cubicBezTo>
                    <a:lnTo>
                      <a:pt x="587" y="1331"/>
                    </a:lnTo>
                    <a:cubicBezTo>
                      <a:pt x="639" y="1384"/>
                      <a:pt x="700" y="1405"/>
                      <a:pt x="757" y="1405"/>
                    </a:cubicBezTo>
                    <a:cubicBezTo>
                      <a:pt x="797" y="1405"/>
                      <a:pt x="835" y="1395"/>
                      <a:pt x="869" y="1378"/>
                    </a:cubicBezTo>
                    <a:lnTo>
                      <a:pt x="1351" y="1048"/>
                    </a:lnTo>
                    <a:cubicBezTo>
                      <a:pt x="1372" y="1048"/>
                      <a:pt x="1372" y="1027"/>
                      <a:pt x="1372" y="1027"/>
                    </a:cubicBezTo>
                    <a:cubicBezTo>
                      <a:pt x="1440" y="964"/>
                      <a:pt x="1440" y="875"/>
                      <a:pt x="1372" y="807"/>
                    </a:cubicBezTo>
                    <a:lnTo>
                      <a:pt x="608" y="48"/>
                    </a:lnTo>
                    <a:cubicBezTo>
                      <a:pt x="608" y="48"/>
                      <a:pt x="608" y="22"/>
                      <a:pt x="587" y="22"/>
                    </a:cubicBezTo>
                    <a:cubicBezTo>
                      <a:pt x="565" y="7"/>
                      <a:pt x="540" y="0"/>
                      <a:pt x="5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2" name="Google Shape;2232;p47"/>
              <p:cNvSpPr/>
              <p:nvPr/>
            </p:nvSpPr>
            <p:spPr>
              <a:xfrm>
                <a:off x="6501726" y="1829354"/>
                <a:ext cx="135668" cy="129280"/>
              </a:xfrm>
              <a:custGeom>
                <a:avLst/>
                <a:gdLst/>
                <a:ahLst/>
                <a:cxnLst/>
                <a:rect l="l" t="t" r="r" b="b"/>
                <a:pathLst>
                  <a:path w="1593" h="1518" extrusionOk="0">
                    <a:moveTo>
                      <a:pt x="560" y="109"/>
                    </a:moveTo>
                    <a:cubicBezTo>
                      <a:pt x="585" y="109"/>
                      <a:pt x="613" y="120"/>
                      <a:pt x="634" y="141"/>
                    </a:cubicBezTo>
                    <a:lnTo>
                      <a:pt x="1419" y="905"/>
                    </a:lnTo>
                    <a:cubicBezTo>
                      <a:pt x="1461" y="947"/>
                      <a:pt x="1440" y="1015"/>
                      <a:pt x="1398" y="1057"/>
                    </a:cubicBezTo>
                    <a:lnTo>
                      <a:pt x="917" y="1361"/>
                    </a:lnTo>
                    <a:cubicBezTo>
                      <a:pt x="888" y="1392"/>
                      <a:pt x="854" y="1404"/>
                      <a:pt x="819" y="1404"/>
                    </a:cubicBezTo>
                    <a:cubicBezTo>
                      <a:pt x="778" y="1404"/>
                      <a:pt x="736" y="1387"/>
                      <a:pt x="702" y="1361"/>
                    </a:cubicBezTo>
                    <a:lnTo>
                      <a:pt x="702" y="1340"/>
                    </a:lnTo>
                    <a:lnTo>
                      <a:pt x="199" y="837"/>
                    </a:lnTo>
                    <a:cubicBezTo>
                      <a:pt x="131" y="795"/>
                      <a:pt x="131" y="685"/>
                      <a:pt x="178" y="622"/>
                    </a:cubicBezTo>
                    <a:lnTo>
                      <a:pt x="503" y="141"/>
                    </a:lnTo>
                    <a:cubicBezTo>
                      <a:pt x="513" y="120"/>
                      <a:pt x="536" y="109"/>
                      <a:pt x="560" y="109"/>
                    </a:cubicBezTo>
                    <a:close/>
                    <a:moveTo>
                      <a:pt x="589" y="0"/>
                    </a:moveTo>
                    <a:cubicBezTo>
                      <a:pt x="519" y="0"/>
                      <a:pt x="445" y="34"/>
                      <a:pt x="393" y="99"/>
                    </a:cubicBezTo>
                    <a:lnTo>
                      <a:pt x="89" y="554"/>
                    </a:lnTo>
                    <a:cubicBezTo>
                      <a:pt x="0" y="685"/>
                      <a:pt x="21" y="816"/>
                      <a:pt x="110" y="926"/>
                    </a:cubicBezTo>
                    <a:lnTo>
                      <a:pt x="634" y="1429"/>
                    </a:lnTo>
                    <a:lnTo>
                      <a:pt x="634" y="1450"/>
                    </a:lnTo>
                    <a:lnTo>
                      <a:pt x="653" y="1450"/>
                    </a:lnTo>
                    <a:cubicBezTo>
                      <a:pt x="700" y="1497"/>
                      <a:pt x="762" y="1518"/>
                      <a:pt x="824" y="1518"/>
                    </a:cubicBezTo>
                    <a:cubicBezTo>
                      <a:pt x="880" y="1518"/>
                      <a:pt x="936" y="1501"/>
                      <a:pt x="985" y="1471"/>
                    </a:cubicBezTo>
                    <a:lnTo>
                      <a:pt x="1461" y="1146"/>
                    </a:lnTo>
                    <a:cubicBezTo>
                      <a:pt x="1571" y="1078"/>
                      <a:pt x="1592" y="905"/>
                      <a:pt x="1487" y="816"/>
                    </a:cubicBezTo>
                    <a:lnTo>
                      <a:pt x="723" y="52"/>
                    </a:lnTo>
                    <a:cubicBezTo>
                      <a:pt x="686" y="17"/>
                      <a:pt x="639" y="0"/>
                      <a:pt x="589"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3" name="Google Shape;2233;p47"/>
              <p:cNvSpPr/>
              <p:nvPr/>
            </p:nvSpPr>
            <p:spPr>
              <a:xfrm>
                <a:off x="6457100" y="1673676"/>
                <a:ext cx="78096" cy="119572"/>
              </a:xfrm>
              <a:custGeom>
                <a:avLst/>
                <a:gdLst/>
                <a:ahLst/>
                <a:cxnLst/>
                <a:rect l="l" t="t" r="r" b="b"/>
                <a:pathLst>
                  <a:path w="917" h="1404" extrusionOk="0">
                    <a:moveTo>
                      <a:pt x="779" y="1"/>
                    </a:moveTo>
                    <a:cubicBezTo>
                      <a:pt x="767" y="1"/>
                      <a:pt x="756" y="2"/>
                      <a:pt x="744" y="5"/>
                    </a:cubicBezTo>
                    <a:lnTo>
                      <a:pt x="178" y="115"/>
                    </a:lnTo>
                    <a:cubicBezTo>
                      <a:pt x="68" y="136"/>
                      <a:pt x="0" y="225"/>
                      <a:pt x="0" y="330"/>
                    </a:cubicBezTo>
                    <a:lnTo>
                      <a:pt x="0" y="1052"/>
                    </a:lnTo>
                    <a:cubicBezTo>
                      <a:pt x="0" y="1162"/>
                      <a:pt x="68" y="1272"/>
                      <a:pt x="178" y="1293"/>
                    </a:cubicBezTo>
                    <a:lnTo>
                      <a:pt x="744" y="1403"/>
                    </a:lnTo>
                    <a:lnTo>
                      <a:pt x="765" y="1403"/>
                    </a:lnTo>
                    <a:cubicBezTo>
                      <a:pt x="854" y="1403"/>
                      <a:pt x="917" y="1335"/>
                      <a:pt x="917" y="1246"/>
                    </a:cubicBezTo>
                    <a:lnTo>
                      <a:pt x="917" y="157"/>
                    </a:lnTo>
                    <a:lnTo>
                      <a:pt x="917" y="136"/>
                    </a:lnTo>
                    <a:cubicBezTo>
                      <a:pt x="917" y="58"/>
                      <a:pt x="854" y="1"/>
                      <a:pt x="7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4" name="Google Shape;2234;p47"/>
              <p:cNvSpPr/>
              <p:nvPr/>
            </p:nvSpPr>
            <p:spPr>
              <a:xfrm>
                <a:off x="6451735" y="1670099"/>
                <a:ext cx="89253" cy="126981"/>
              </a:xfrm>
              <a:custGeom>
                <a:avLst/>
                <a:gdLst/>
                <a:ahLst/>
                <a:cxnLst/>
                <a:rect l="l" t="t" r="r" b="b"/>
                <a:pathLst>
                  <a:path w="1048" h="1491" extrusionOk="0">
                    <a:moveTo>
                      <a:pt x="850" y="105"/>
                    </a:moveTo>
                    <a:cubicBezTo>
                      <a:pt x="890" y="105"/>
                      <a:pt x="938" y="146"/>
                      <a:pt x="938" y="199"/>
                    </a:cubicBezTo>
                    <a:lnTo>
                      <a:pt x="938" y="1288"/>
                    </a:lnTo>
                    <a:cubicBezTo>
                      <a:pt x="938" y="1344"/>
                      <a:pt x="892" y="1382"/>
                      <a:pt x="852" y="1382"/>
                    </a:cubicBezTo>
                    <a:cubicBezTo>
                      <a:pt x="844" y="1382"/>
                      <a:pt x="835" y="1381"/>
                      <a:pt x="828" y="1377"/>
                    </a:cubicBezTo>
                    <a:lnTo>
                      <a:pt x="262" y="1267"/>
                    </a:lnTo>
                    <a:cubicBezTo>
                      <a:pt x="173" y="1246"/>
                      <a:pt x="111" y="1183"/>
                      <a:pt x="111" y="1094"/>
                    </a:cubicBezTo>
                    <a:lnTo>
                      <a:pt x="111" y="372"/>
                    </a:lnTo>
                    <a:cubicBezTo>
                      <a:pt x="111" y="309"/>
                      <a:pt x="173" y="241"/>
                      <a:pt x="262" y="220"/>
                    </a:cubicBezTo>
                    <a:lnTo>
                      <a:pt x="828" y="110"/>
                    </a:lnTo>
                    <a:cubicBezTo>
                      <a:pt x="835" y="106"/>
                      <a:pt x="842" y="105"/>
                      <a:pt x="850" y="105"/>
                    </a:cubicBezTo>
                    <a:close/>
                    <a:moveTo>
                      <a:pt x="847" y="0"/>
                    </a:moveTo>
                    <a:cubicBezTo>
                      <a:pt x="833" y="0"/>
                      <a:pt x="820" y="2"/>
                      <a:pt x="807" y="5"/>
                    </a:cubicBezTo>
                    <a:lnTo>
                      <a:pt x="241" y="110"/>
                    </a:lnTo>
                    <a:cubicBezTo>
                      <a:pt x="111" y="136"/>
                      <a:pt x="1" y="241"/>
                      <a:pt x="1" y="372"/>
                    </a:cubicBezTo>
                    <a:lnTo>
                      <a:pt x="1" y="1094"/>
                    </a:lnTo>
                    <a:cubicBezTo>
                      <a:pt x="1" y="1246"/>
                      <a:pt x="111" y="1356"/>
                      <a:pt x="241" y="1377"/>
                    </a:cubicBezTo>
                    <a:lnTo>
                      <a:pt x="807" y="1487"/>
                    </a:lnTo>
                    <a:cubicBezTo>
                      <a:pt x="818" y="1489"/>
                      <a:pt x="829" y="1490"/>
                      <a:pt x="840" y="1490"/>
                    </a:cubicBezTo>
                    <a:cubicBezTo>
                      <a:pt x="941" y="1490"/>
                      <a:pt x="1048" y="1406"/>
                      <a:pt x="1048" y="1288"/>
                    </a:cubicBezTo>
                    <a:lnTo>
                      <a:pt x="1048" y="199"/>
                    </a:lnTo>
                    <a:cubicBezTo>
                      <a:pt x="1048" y="83"/>
                      <a:pt x="946" y="0"/>
                      <a:pt x="847"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5" name="Google Shape;2235;p47"/>
              <p:cNvSpPr/>
              <p:nvPr/>
            </p:nvSpPr>
            <p:spPr>
              <a:xfrm>
                <a:off x="6507517" y="1513484"/>
                <a:ext cx="124511" cy="120083"/>
              </a:xfrm>
              <a:custGeom>
                <a:avLst/>
                <a:gdLst/>
                <a:ahLst/>
                <a:cxnLst/>
                <a:rect l="l" t="t" r="r" b="b"/>
                <a:pathLst>
                  <a:path w="1462" h="1410" extrusionOk="0">
                    <a:moveTo>
                      <a:pt x="758" y="1"/>
                    </a:moveTo>
                    <a:cubicBezTo>
                      <a:pt x="697" y="1"/>
                      <a:pt x="638" y="22"/>
                      <a:pt x="587" y="74"/>
                    </a:cubicBezTo>
                    <a:lnTo>
                      <a:pt x="84" y="577"/>
                    </a:lnTo>
                    <a:cubicBezTo>
                      <a:pt x="21" y="639"/>
                      <a:pt x="0" y="770"/>
                      <a:pt x="63" y="859"/>
                    </a:cubicBezTo>
                    <a:lnTo>
                      <a:pt x="393" y="1341"/>
                    </a:lnTo>
                    <a:lnTo>
                      <a:pt x="393" y="1362"/>
                    </a:lnTo>
                    <a:cubicBezTo>
                      <a:pt x="424" y="1394"/>
                      <a:pt x="468" y="1409"/>
                      <a:pt x="508" y="1409"/>
                    </a:cubicBezTo>
                    <a:cubicBezTo>
                      <a:pt x="549" y="1409"/>
                      <a:pt x="587" y="1394"/>
                      <a:pt x="608" y="1362"/>
                    </a:cubicBezTo>
                    <a:lnTo>
                      <a:pt x="1393" y="598"/>
                    </a:lnTo>
                    <a:lnTo>
                      <a:pt x="1393" y="577"/>
                    </a:lnTo>
                    <a:cubicBezTo>
                      <a:pt x="1461" y="509"/>
                      <a:pt x="1440" y="404"/>
                      <a:pt x="1351" y="357"/>
                    </a:cubicBezTo>
                    <a:lnTo>
                      <a:pt x="896" y="32"/>
                    </a:lnTo>
                    <a:cubicBezTo>
                      <a:pt x="849" y="12"/>
                      <a:pt x="803" y="1"/>
                      <a:pt x="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6" name="Google Shape;2236;p47"/>
              <p:cNvSpPr/>
              <p:nvPr/>
            </p:nvSpPr>
            <p:spPr>
              <a:xfrm>
                <a:off x="6501726" y="1508545"/>
                <a:ext cx="135668" cy="129280"/>
              </a:xfrm>
              <a:custGeom>
                <a:avLst/>
                <a:gdLst/>
                <a:ahLst/>
                <a:cxnLst/>
                <a:rect l="l" t="t" r="r" b="b"/>
                <a:pathLst>
                  <a:path w="1593" h="1518" extrusionOk="0">
                    <a:moveTo>
                      <a:pt x="836" y="109"/>
                    </a:moveTo>
                    <a:cubicBezTo>
                      <a:pt x="865" y="109"/>
                      <a:pt x="893" y="116"/>
                      <a:pt x="917" y="132"/>
                    </a:cubicBezTo>
                    <a:lnTo>
                      <a:pt x="1398" y="462"/>
                    </a:lnTo>
                    <a:cubicBezTo>
                      <a:pt x="1440" y="504"/>
                      <a:pt x="1461" y="567"/>
                      <a:pt x="1419" y="614"/>
                    </a:cubicBezTo>
                    <a:lnTo>
                      <a:pt x="655" y="1378"/>
                    </a:lnTo>
                    <a:cubicBezTo>
                      <a:pt x="636" y="1397"/>
                      <a:pt x="609" y="1407"/>
                      <a:pt x="582" y="1407"/>
                    </a:cubicBezTo>
                    <a:cubicBezTo>
                      <a:pt x="548" y="1407"/>
                      <a:pt x="515" y="1390"/>
                      <a:pt x="503" y="1352"/>
                    </a:cubicBezTo>
                    <a:lnTo>
                      <a:pt x="178" y="896"/>
                    </a:lnTo>
                    <a:cubicBezTo>
                      <a:pt x="131" y="807"/>
                      <a:pt x="131" y="724"/>
                      <a:pt x="199" y="677"/>
                    </a:cubicBezTo>
                    <a:lnTo>
                      <a:pt x="702" y="153"/>
                    </a:lnTo>
                    <a:cubicBezTo>
                      <a:pt x="741" y="127"/>
                      <a:pt x="789" y="109"/>
                      <a:pt x="836" y="109"/>
                    </a:cubicBezTo>
                    <a:close/>
                    <a:moveTo>
                      <a:pt x="828" y="0"/>
                    </a:moveTo>
                    <a:cubicBezTo>
                      <a:pt x="756" y="0"/>
                      <a:pt x="684" y="27"/>
                      <a:pt x="634" y="90"/>
                    </a:cubicBezTo>
                    <a:lnTo>
                      <a:pt x="131" y="567"/>
                    </a:lnTo>
                    <a:lnTo>
                      <a:pt x="110" y="593"/>
                    </a:lnTo>
                    <a:cubicBezTo>
                      <a:pt x="21" y="677"/>
                      <a:pt x="0" y="828"/>
                      <a:pt x="89" y="938"/>
                    </a:cubicBezTo>
                    <a:lnTo>
                      <a:pt x="393" y="1420"/>
                    </a:lnTo>
                    <a:cubicBezTo>
                      <a:pt x="444" y="1484"/>
                      <a:pt x="517" y="1518"/>
                      <a:pt x="586" y="1518"/>
                    </a:cubicBezTo>
                    <a:cubicBezTo>
                      <a:pt x="637" y="1518"/>
                      <a:pt x="685" y="1500"/>
                      <a:pt x="723" y="1462"/>
                    </a:cubicBezTo>
                    <a:lnTo>
                      <a:pt x="1487" y="697"/>
                    </a:lnTo>
                    <a:cubicBezTo>
                      <a:pt x="1592" y="593"/>
                      <a:pt x="1571" y="436"/>
                      <a:pt x="1461" y="373"/>
                    </a:cubicBezTo>
                    <a:lnTo>
                      <a:pt x="985" y="43"/>
                    </a:lnTo>
                    <a:cubicBezTo>
                      <a:pt x="937" y="16"/>
                      <a:pt x="882" y="0"/>
                      <a:pt x="828"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7" name="Google Shape;2237;p47"/>
              <p:cNvSpPr/>
              <p:nvPr/>
            </p:nvSpPr>
            <p:spPr>
              <a:xfrm>
                <a:off x="6516885" y="1519701"/>
                <a:ext cx="425570" cy="425570"/>
              </a:xfrm>
              <a:custGeom>
                <a:avLst/>
                <a:gdLst/>
                <a:ahLst/>
                <a:cxnLst/>
                <a:rect l="l" t="t" r="r" b="b"/>
                <a:pathLst>
                  <a:path w="4997" h="4997" extrusionOk="0">
                    <a:moveTo>
                      <a:pt x="2509" y="1179"/>
                    </a:moveTo>
                    <a:cubicBezTo>
                      <a:pt x="3226" y="1179"/>
                      <a:pt x="3818" y="1771"/>
                      <a:pt x="3818" y="2488"/>
                    </a:cubicBezTo>
                    <a:cubicBezTo>
                      <a:pt x="3818" y="3232"/>
                      <a:pt x="3226" y="3819"/>
                      <a:pt x="2509" y="3819"/>
                    </a:cubicBezTo>
                    <a:cubicBezTo>
                      <a:pt x="1765" y="3819"/>
                      <a:pt x="1178" y="3232"/>
                      <a:pt x="1178" y="2488"/>
                    </a:cubicBezTo>
                    <a:cubicBezTo>
                      <a:pt x="1178" y="1771"/>
                      <a:pt x="1765" y="1179"/>
                      <a:pt x="2509" y="1179"/>
                    </a:cubicBezTo>
                    <a:close/>
                    <a:moveTo>
                      <a:pt x="2509" y="1"/>
                    </a:moveTo>
                    <a:cubicBezTo>
                      <a:pt x="1110" y="1"/>
                      <a:pt x="0" y="1116"/>
                      <a:pt x="0" y="2488"/>
                    </a:cubicBezTo>
                    <a:cubicBezTo>
                      <a:pt x="0" y="3887"/>
                      <a:pt x="1110" y="4997"/>
                      <a:pt x="2509" y="4997"/>
                    </a:cubicBezTo>
                    <a:cubicBezTo>
                      <a:pt x="3881" y="4997"/>
                      <a:pt x="4996" y="3887"/>
                      <a:pt x="4996" y="2488"/>
                    </a:cubicBezTo>
                    <a:cubicBezTo>
                      <a:pt x="4996" y="1116"/>
                      <a:pt x="3881" y="1"/>
                      <a:pt x="25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8" name="Google Shape;2238;p47"/>
              <p:cNvSpPr/>
              <p:nvPr/>
            </p:nvSpPr>
            <p:spPr>
              <a:xfrm>
                <a:off x="6511094" y="1514421"/>
                <a:ext cx="436641" cy="436641"/>
              </a:xfrm>
              <a:custGeom>
                <a:avLst/>
                <a:gdLst/>
                <a:ahLst/>
                <a:cxnLst/>
                <a:rect l="l" t="t" r="r" b="b"/>
                <a:pathLst>
                  <a:path w="5127" h="5127" extrusionOk="0">
                    <a:moveTo>
                      <a:pt x="2577" y="1309"/>
                    </a:moveTo>
                    <a:cubicBezTo>
                      <a:pt x="3252" y="1309"/>
                      <a:pt x="3818" y="1875"/>
                      <a:pt x="3818" y="2550"/>
                    </a:cubicBezTo>
                    <a:cubicBezTo>
                      <a:pt x="3818" y="3247"/>
                      <a:pt x="3252" y="3818"/>
                      <a:pt x="2577" y="3818"/>
                    </a:cubicBezTo>
                    <a:cubicBezTo>
                      <a:pt x="1875" y="3818"/>
                      <a:pt x="1309" y="3247"/>
                      <a:pt x="1309" y="2550"/>
                    </a:cubicBezTo>
                    <a:cubicBezTo>
                      <a:pt x="1309" y="1875"/>
                      <a:pt x="1875" y="1309"/>
                      <a:pt x="2577" y="1309"/>
                    </a:cubicBezTo>
                    <a:close/>
                    <a:moveTo>
                      <a:pt x="2577" y="1199"/>
                    </a:moveTo>
                    <a:cubicBezTo>
                      <a:pt x="1812" y="1199"/>
                      <a:pt x="1199" y="1807"/>
                      <a:pt x="1199" y="2550"/>
                    </a:cubicBezTo>
                    <a:cubicBezTo>
                      <a:pt x="1199" y="3315"/>
                      <a:pt x="1812" y="3928"/>
                      <a:pt x="2577" y="3928"/>
                    </a:cubicBezTo>
                    <a:cubicBezTo>
                      <a:pt x="3315" y="3928"/>
                      <a:pt x="3928" y="3315"/>
                      <a:pt x="3928" y="2550"/>
                    </a:cubicBezTo>
                    <a:cubicBezTo>
                      <a:pt x="3928" y="1807"/>
                      <a:pt x="3315" y="1199"/>
                      <a:pt x="2577" y="1199"/>
                    </a:cubicBezTo>
                    <a:close/>
                    <a:moveTo>
                      <a:pt x="2577" y="105"/>
                    </a:moveTo>
                    <a:cubicBezTo>
                      <a:pt x="3928" y="105"/>
                      <a:pt x="5017" y="1199"/>
                      <a:pt x="5017" y="2550"/>
                    </a:cubicBezTo>
                    <a:cubicBezTo>
                      <a:pt x="5017" y="3902"/>
                      <a:pt x="3928" y="5017"/>
                      <a:pt x="2577" y="5017"/>
                    </a:cubicBezTo>
                    <a:cubicBezTo>
                      <a:pt x="1220" y="5017"/>
                      <a:pt x="110" y="3902"/>
                      <a:pt x="110" y="2550"/>
                    </a:cubicBezTo>
                    <a:cubicBezTo>
                      <a:pt x="110" y="1199"/>
                      <a:pt x="1220" y="105"/>
                      <a:pt x="2577" y="105"/>
                    </a:cubicBezTo>
                    <a:close/>
                    <a:moveTo>
                      <a:pt x="2577" y="0"/>
                    </a:moveTo>
                    <a:cubicBezTo>
                      <a:pt x="1157" y="0"/>
                      <a:pt x="0" y="1152"/>
                      <a:pt x="0" y="2550"/>
                    </a:cubicBezTo>
                    <a:cubicBezTo>
                      <a:pt x="0" y="3970"/>
                      <a:pt x="1157" y="5127"/>
                      <a:pt x="2577" y="5127"/>
                    </a:cubicBezTo>
                    <a:cubicBezTo>
                      <a:pt x="3970" y="5127"/>
                      <a:pt x="5127" y="3970"/>
                      <a:pt x="5127" y="2550"/>
                    </a:cubicBezTo>
                    <a:cubicBezTo>
                      <a:pt x="5127" y="1152"/>
                      <a:pt x="3970" y="0"/>
                      <a:pt x="2577"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9" name="Google Shape;2239;p47"/>
              <p:cNvSpPr/>
              <p:nvPr/>
            </p:nvSpPr>
            <p:spPr>
              <a:xfrm>
                <a:off x="6603836" y="1607163"/>
                <a:ext cx="251152" cy="250726"/>
              </a:xfrm>
              <a:custGeom>
                <a:avLst/>
                <a:gdLst/>
                <a:ahLst/>
                <a:cxnLst/>
                <a:rect l="l" t="t" r="r" b="b"/>
                <a:pathLst>
                  <a:path w="2949" h="2944" extrusionOk="0">
                    <a:moveTo>
                      <a:pt x="1488" y="152"/>
                    </a:moveTo>
                    <a:cubicBezTo>
                      <a:pt x="2205" y="152"/>
                      <a:pt x="2797" y="744"/>
                      <a:pt x="2797" y="1461"/>
                    </a:cubicBezTo>
                    <a:cubicBezTo>
                      <a:pt x="2797" y="2205"/>
                      <a:pt x="2205" y="2792"/>
                      <a:pt x="1488" y="2792"/>
                    </a:cubicBezTo>
                    <a:cubicBezTo>
                      <a:pt x="744" y="2792"/>
                      <a:pt x="157" y="2205"/>
                      <a:pt x="157" y="1461"/>
                    </a:cubicBezTo>
                    <a:cubicBezTo>
                      <a:pt x="157" y="744"/>
                      <a:pt x="744" y="152"/>
                      <a:pt x="1488" y="152"/>
                    </a:cubicBezTo>
                    <a:close/>
                    <a:moveTo>
                      <a:pt x="1488" y="0"/>
                    </a:moveTo>
                    <a:cubicBezTo>
                      <a:pt x="655" y="0"/>
                      <a:pt x="0" y="655"/>
                      <a:pt x="0" y="1461"/>
                    </a:cubicBezTo>
                    <a:cubicBezTo>
                      <a:pt x="0" y="2289"/>
                      <a:pt x="655" y="2943"/>
                      <a:pt x="1488" y="2943"/>
                    </a:cubicBezTo>
                    <a:cubicBezTo>
                      <a:pt x="2294" y="2943"/>
                      <a:pt x="2949" y="2289"/>
                      <a:pt x="2949" y="1461"/>
                    </a:cubicBezTo>
                    <a:cubicBezTo>
                      <a:pt x="2949" y="655"/>
                      <a:pt x="2294" y="0"/>
                      <a:pt x="14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0" name="Google Shape;2240;p47"/>
              <p:cNvSpPr/>
              <p:nvPr/>
            </p:nvSpPr>
            <p:spPr>
              <a:xfrm>
                <a:off x="6598683" y="1601815"/>
                <a:ext cx="261882" cy="262308"/>
              </a:xfrm>
              <a:custGeom>
                <a:avLst/>
                <a:gdLst/>
                <a:ahLst/>
                <a:cxnLst/>
                <a:rect l="l" t="t" r="r" b="b"/>
                <a:pathLst>
                  <a:path w="3075" h="3080" extrusionOk="0">
                    <a:moveTo>
                      <a:pt x="1551" y="288"/>
                    </a:moveTo>
                    <a:cubicBezTo>
                      <a:pt x="2226" y="288"/>
                      <a:pt x="2792" y="854"/>
                      <a:pt x="2792" y="1529"/>
                    </a:cubicBezTo>
                    <a:cubicBezTo>
                      <a:pt x="2792" y="2226"/>
                      <a:pt x="2226" y="2797"/>
                      <a:pt x="1551" y="2797"/>
                    </a:cubicBezTo>
                    <a:cubicBezTo>
                      <a:pt x="849" y="2797"/>
                      <a:pt x="283" y="2226"/>
                      <a:pt x="283" y="1529"/>
                    </a:cubicBezTo>
                    <a:cubicBezTo>
                      <a:pt x="283" y="854"/>
                      <a:pt x="849" y="288"/>
                      <a:pt x="1551" y="288"/>
                    </a:cubicBezTo>
                    <a:close/>
                    <a:moveTo>
                      <a:pt x="1551" y="178"/>
                    </a:moveTo>
                    <a:cubicBezTo>
                      <a:pt x="786" y="178"/>
                      <a:pt x="173" y="786"/>
                      <a:pt x="173" y="1529"/>
                    </a:cubicBezTo>
                    <a:cubicBezTo>
                      <a:pt x="173" y="2294"/>
                      <a:pt x="786" y="2907"/>
                      <a:pt x="1551" y="2907"/>
                    </a:cubicBezTo>
                    <a:cubicBezTo>
                      <a:pt x="2289" y="2907"/>
                      <a:pt x="2902" y="2294"/>
                      <a:pt x="2902" y="1529"/>
                    </a:cubicBezTo>
                    <a:cubicBezTo>
                      <a:pt x="2902" y="786"/>
                      <a:pt x="2289" y="178"/>
                      <a:pt x="1551" y="178"/>
                    </a:cubicBezTo>
                    <a:close/>
                    <a:moveTo>
                      <a:pt x="1551" y="110"/>
                    </a:moveTo>
                    <a:cubicBezTo>
                      <a:pt x="2336" y="110"/>
                      <a:pt x="2970" y="744"/>
                      <a:pt x="2970" y="1529"/>
                    </a:cubicBezTo>
                    <a:cubicBezTo>
                      <a:pt x="2970" y="2336"/>
                      <a:pt x="2336" y="2970"/>
                      <a:pt x="1551" y="2970"/>
                    </a:cubicBezTo>
                    <a:cubicBezTo>
                      <a:pt x="765" y="2970"/>
                      <a:pt x="110" y="2336"/>
                      <a:pt x="110" y="1529"/>
                    </a:cubicBezTo>
                    <a:cubicBezTo>
                      <a:pt x="110" y="744"/>
                      <a:pt x="765" y="110"/>
                      <a:pt x="1551" y="110"/>
                    </a:cubicBezTo>
                    <a:close/>
                    <a:moveTo>
                      <a:pt x="1551" y="0"/>
                    </a:moveTo>
                    <a:cubicBezTo>
                      <a:pt x="697" y="0"/>
                      <a:pt x="0" y="702"/>
                      <a:pt x="0" y="1529"/>
                    </a:cubicBezTo>
                    <a:cubicBezTo>
                      <a:pt x="0" y="2383"/>
                      <a:pt x="697" y="3080"/>
                      <a:pt x="1551" y="3080"/>
                    </a:cubicBezTo>
                    <a:cubicBezTo>
                      <a:pt x="2378" y="3080"/>
                      <a:pt x="3075" y="2383"/>
                      <a:pt x="3075" y="1529"/>
                    </a:cubicBezTo>
                    <a:cubicBezTo>
                      <a:pt x="3075" y="702"/>
                      <a:pt x="2378" y="0"/>
                      <a:pt x="1551" y="0"/>
                    </a:cubicBezTo>
                    <a:close/>
                  </a:path>
                </a:pathLst>
              </a:custGeom>
              <a:solidFill>
                <a:srgbClr val="3E285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5" name="Kotak Teks 4">
            <a:extLst>
              <a:ext uri="{FF2B5EF4-FFF2-40B4-BE49-F238E27FC236}">
                <a16:creationId xmlns:a16="http://schemas.microsoft.com/office/drawing/2014/main" id="{6170960C-6218-DB12-0840-616C1DD86D2F}"/>
              </a:ext>
            </a:extLst>
          </p:cNvPr>
          <p:cNvSpPr txBox="1"/>
          <p:nvPr/>
        </p:nvSpPr>
        <p:spPr>
          <a:xfrm>
            <a:off x="435643" y="1174560"/>
            <a:ext cx="4572000" cy="307777"/>
          </a:xfrm>
          <a:prstGeom prst="rect">
            <a:avLst/>
          </a:prstGeom>
          <a:noFill/>
        </p:spPr>
        <p:txBody>
          <a:bodyPr wrap="square">
            <a:spAutoFit/>
          </a:bodyPr>
          <a:lstStyle/>
          <a:p>
            <a:r>
              <a:rPr lang="en-US" sz="1400" b="1" i="0" dirty="0">
                <a:solidFill>
                  <a:srgbClr val="112E54"/>
                </a:solidFill>
                <a:effectLst/>
                <a:latin typeface="Montserrat" panose="020F0502020204030204" pitchFamily="2" charset="0"/>
                <a:ea typeface="Montserrat" panose="020F0502020204030204" pitchFamily="2" charset="0"/>
                <a:cs typeface="Montserrat" panose="020F0502020204030204" pitchFamily="2" charset="0"/>
              </a:rPr>
              <a:t>Unit Testing :</a:t>
            </a:r>
            <a:endParaRPr lang="en-ID"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28"/>
        <p:cNvGrpSpPr/>
        <p:nvPr/>
      </p:nvGrpSpPr>
      <p:grpSpPr>
        <a:xfrm>
          <a:off x="0" y="0"/>
          <a:ext cx="0" cy="0"/>
          <a:chOff x="0" y="0"/>
          <a:chExt cx="0" cy="0"/>
        </a:xfrm>
      </p:grpSpPr>
      <p:sp>
        <p:nvSpPr>
          <p:cNvPr id="2329" name="Google Shape;2329;p50"/>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3 </a:t>
            </a:r>
            <a:r>
              <a:rPr lang="en-US" dirty="0" err="1"/>
              <a:t>Kategori</a:t>
            </a:r>
            <a:r>
              <a:rPr lang="en-US" dirty="0"/>
              <a:t> Teknik Unit</a:t>
            </a:r>
            <a:endParaRPr dirty="0"/>
          </a:p>
        </p:txBody>
      </p:sp>
      <p:graphicFrame>
        <p:nvGraphicFramePr>
          <p:cNvPr id="2330" name="Google Shape;2330;p50"/>
          <p:cNvGraphicFramePr/>
          <p:nvPr>
            <p:extLst>
              <p:ext uri="{D42A27DB-BD31-4B8C-83A1-F6EECF244321}">
                <p14:modId xmlns:p14="http://schemas.microsoft.com/office/powerpoint/2010/main" val="2173508727"/>
              </p:ext>
            </p:extLst>
          </p:nvPr>
        </p:nvGraphicFramePr>
        <p:xfrm>
          <a:off x="720000" y="1554075"/>
          <a:ext cx="7704000" cy="2758925"/>
        </p:xfrm>
        <a:graphic>
          <a:graphicData uri="http://schemas.openxmlformats.org/drawingml/2006/table">
            <a:tbl>
              <a:tblPr>
                <a:noFill/>
              </a:tblPr>
              <a:tblGrid>
                <a:gridCol w="3254875">
                  <a:extLst>
                    <a:ext uri="{9D8B030D-6E8A-4147-A177-3AD203B41FA5}">
                      <a16:colId xmlns:a16="http://schemas.microsoft.com/office/drawing/2014/main" val="20000"/>
                    </a:ext>
                  </a:extLst>
                </a:gridCol>
                <a:gridCol w="4449125">
                  <a:extLst>
                    <a:ext uri="{9D8B030D-6E8A-4147-A177-3AD203B41FA5}">
                      <a16:colId xmlns:a16="http://schemas.microsoft.com/office/drawing/2014/main" val="20001"/>
                    </a:ext>
                  </a:extLst>
                </a:gridCol>
              </a:tblGrid>
              <a:tr h="898700">
                <a:tc>
                  <a:txBody>
                    <a:bodyPr/>
                    <a:lstStyle/>
                    <a:p>
                      <a:pPr marL="0" lvl="0" indent="0" algn="l" rtl="0">
                        <a:lnSpc>
                          <a:spcPct val="115000"/>
                        </a:lnSpc>
                        <a:spcBef>
                          <a:spcPts val="0"/>
                        </a:spcBef>
                        <a:spcAft>
                          <a:spcPts val="0"/>
                        </a:spcAft>
                        <a:buNone/>
                      </a:pPr>
                      <a:r>
                        <a:rPr lang="en-US" sz="2000" b="1" dirty="0">
                          <a:solidFill>
                            <a:schemeClr val="dk1"/>
                          </a:solidFill>
                          <a:latin typeface="Montserrat"/>
                          <a:ea typeface="Montserrat"/>
                          <a:cs typeface="Montserrat"/>
                          <a:sym typeface="Montserrat"/>
                        </a:rPr>
                        <a:t>B</a:t>
                      </a:r>
                      <a:r>
                        <a:rPr lang="en-ID" sz="2000" b="1" dirty="0">
                          <a:solidFill>
                            <a:schemeClr val="dk1"/>
                          </a:solidFill>
                          <a:latin typeface="Montserrat"/>
                          <a:ea typeface="Montserrat"/>
                          <a:cs typeface="Montserrat"/>
                          <a:sym typeface="Montserrat"/>
                        </a:rPr>
                        <a:t>lack box</a:t>
                      </a:r>
                      <a:endParaRPr sz="2000" b="1" dirty="0">
                        <a:solidFill>
                          <a:schemeClr val="dk1"/>
                        </a:solidFill>
                        <a:latin typeface="Montserrat"/>
                        <a:ea typeface="Montserrat"/>
                        <a:cs typeface="Montserrat"/>
                        <a:sym typeface="Montserrat"/>
                      </a:endParaRPr>
                    </a:p>
                  </a:txBody>
                  <a:tcPr marL="91425" marR="91425" marT="91425" marB="91425" anchor="ct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ID" sz="1400" b="0" i="0" u="none" strike="noStrike" cap="none" dirty="0" err="1">
                          <a:solidFill>
                            <a:schemeClr val="tx1"/>
                          </a:solidFill>
                          <a:effectLst/>
                          <a:latin typeface="+mn-lt"/>
                          <a:ea typeface="+mn-ea"/>
                          <a:cs typeface="+mn-cs"/>
                          <a:sym typeface="Arial"/>
                        </a:rPr>
                        <a:t>Digunakan</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untuk</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menguji</a:t>
                      </a:r>
                      <a:r>
                        <a:rPr lang="en-ID" sz="1400" b="0" i="0" u="none" strike="noStrike" cap="none" dirty="0">
                          <a:solidFill>
                            <a:schemeClr val="tx1"/>
                          </a:solidFill>
                          <a:effectLst/>
                          <a:latin typeface="+mn-lt"/>
                          <a:ea typeface="+mn-ea"/>
                          <a:cs typeface="+mn-cs"/>
                          <a:sym typeface="Arial"/>
                        </a:rPr>
                        <a:t> user interface </a:t>
                      </a:r>
                      <a:r>
                        <a:rPr lang="en-ID" sz="1400" b="0" i="0" u="none" strike="noStrike" cap="none" dirty="0" err="1">
                          <a:solidFill>
                            <a:schemeClr val="tx1"/>
                          </a:solidFill>
                          <a:effectLst/>
                          <a:latin typeface="+mn-lt"/>
                          <a:ea typeface="+mn-ea"/>
                          <a:cs typeface="+mn-cs"/>
                          <a:sym typeface="Arial"/>
                        </a:rPr>
                        <a:t>serta</a:t>
                      </a:r>
                      <a:r>
                        <a:rPr lang="en-ID" sz="1400" b="0" i="0" u="none" strike="noStrike" cap="none" dirty="0">
                          <a:solidFill>
                            <a:schemeClr val="tx1"/>
                          </a:solidFill>
                          <a:effectLst/>
                          <a:latin typeface="+mn-lt"/>
                          <a:ea typeface="+mn-ea"/>
                          <a:cs typeface="+mn-cs"/>
                          <a:sym typeface="Arial"/>
                        </a:rPr>
                        <a:t> input, output </a:t>
                      </a:r>
                      <a:r>
                        <a:rPr lang="en-ID" sz="1400" b="0" i="0" u="none" strike="noStrike" cap="none" dirty="0" err="1">
                          <a:solidFill>
                            <a:schemeClr val="tx1"/>
                          </a:solidFill>
                          <a:effectLst/>
                          <a:latin typeface="+mn-lt"/>
                          <a:ea typeface="+mn-ea"/>
                          <a:cs typeface="+mn-cs"/>
                          <a:sym typeface="Arial"/>
                        </a:rPr>
                        <a:t>nya</a:t>
                      </a:r>
                      <a:r>
                        <a:rPr lang="en-ID" sz="1400" b="0" i="0" u="none" strike="noStrike" cap="none" dirty="0">
                          <a:solidFill>
                            <a:schemeClr val="tx1"/>
                          </a:solidFill>
                          <a:effectLst/>
                          <a:latin typeface="+mn-lt"/>
                          <a:ea typeface="+mn-ea"/>
                          <a:cs typeface="+mn-cs"/>
                          <a:sym typeface="Arial"/>
                        </a:rPr>
                        <a:t>.</a:t>
                      </a:r>
                      <a:endParaRPr dirty="0">
                        <a:solidFill>
                          <a:schemeClr val="dk1"/>
                        </a:solidFill>
                        <a:latin typeface="Inter"/>
                        <a:ea typeface="Inter"/>
                        <a:cs typeface="Inter"/>
                        <a:sym typeface="Inter"/>
                      </a:endParaRPr>
                    </a:p>
                  </a:txBody>
                  <a:tcPr marL="91425" marR="91425" marT="91425" marB="91425" anchor="ct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961525">
                <a:tc>
                  <a:txBody>
                    <a:bodyPr/>
                    <a:lstStyle/>
                    <a:p>
                      <a:pPr marL="0" lvl="0" indent="0" algn="l" rtl="0">
                        <a:lnSpc>
                          <a:spcPct val="115000"/>
                        </a:lnSpc>
                        <a:spcBef>
                          <a:spcPts val="0"/>
                        </a:spcBef>
                        <a:spcAft>
                          <a:spcPts val="0"/>
                        </a:spcAft>
                        <a:buNone/>
                      </a:pPr>
                      <a:r>
                        <a:rPr lang="en-US" sz="2000" b="1" dirty="0">
                          <a:solidFill>
                            <a:schemeClr val="dk1"/>
                          </a:solidFill>
                          <a:latin typeface="Montserrat"/>
                          <a:ea typeface="Montserrat"/>
                          <a:cs typeface="Montserrat"/>
                          <a:sym typeface="Montserrat"/>
                        </a:rPr>
                        <a:t>White box</a:t>
                      </a:r>
                      <a:endParaRPr sz="2000" b="1" dirty="0">
                        <a:solidFill>
                          <a:schemeClr val="dk1"/>
                        </a:solidFill>
                        <a:latin typeface="Montserrat"/>
                        <a:ea typeface="Montserrat"/>
                        <a:cs typeface="Montserrat"/>
                        <a:sym typeface="Montserrat"/>
                      </a:endParaRPr>
                    </a:p>
                  </a:txBody>
                  <a:tcPr marL="91425" marR="91425" marT="91425" marB="91425" anchor="ctr">
                    <a:lnL w="9525" cap="flat" cmpd="sng">
                      <a:solidFill>
                        <a:schemeClr val="accent4"/>
                      </a:solidFill>
                      <a:prstDash val="solid"/>
                      <a:round/>
                      <a:headEnd type="none" w="sm" len="sm"/>
                      <a:tailEnd type="none" w="sm" len="sm"/>
                    </a:lnL>
                    <a:lnR w="9525" cap="flat" cmpd="sng" algn="ctr">
                      <a:solidFill>
                        <a:schemeClr val="accent4"/>
                      </a:solidFill>
                      <a:prstDash val="solid"/>
                      <a:round/>
                      <a:headEnd type="none" w="sm" len="sm"/>
                      <a:tailEnd type="none" w="sm" len="sm"/>
                    </a:lnR>
                    <a:lnT w="9525" cap="flat" cmpd="sng" algn="ctr">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tcPr>
                </a:tc>
                <a:tc>
                  <a:txBody>
                    <a:bodyPr/>
                    <a:lstStyle/>
                    <a:p>
                      <a:r>
                        <a:rPr lang="en-ID" sz="1400" b="0" i="0" u="none" strike="noStrike" cap="none" dirty="0" err="1">
                          <a:solidFill>
                            <a:schemeClr val="tx1"/>
                          </a:solidFill>
                          <a:effectLst/>
                          <a:latin typeface="+mn-lt"/>
                          <a:ea typeface="+mn-ea"/>
                          <a:cs typeface="+mn-cs"/>
                          <a:sym typeface="Arial"/>
                        </a:rPr>
                        <a:t>Digunakan</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untuk</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menguji</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perilaku</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fungsional</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dari</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sebuah</a:t>
                      </a:r>
                      <a:r>
                        <a:rPr lang="en-ID" sz="1400" b="0" i="0" u="none" strike="noStrike" cap="none" dirty="0">
                          <a:solidFill>
                            <a:schemeClr val="tx1"/>
                          </a:solidFill>
                          <a:effectLst/>
                          <a:latin typeface="+mn-lt"/>
                          <a:ea typeface="+mn-ea"/>
                          <a:cs typeface="+mn-cs"/>
                          <a:sym typeface="Arial"/>
                        </a:rPr>
                        <a:t> program </a:t>
                      </a:r>
                      <a:r>
                        <a:rPr lang="en-ID" sz="1400" b="0" i="0" u="none" strike="noStrike" cap="none" dirty="0" err="1">
                          <a:solidFill>
                            <a:schemeClr val="tx1"/>
                          </a:solidFill>
                          <a:effectLst/>
                          <a:latin typeface="+mn-lt"/>
                          <a:ea typeface="+mn-ea"/>
                          <a:cs typeface="+mn-cs"/>
                          <a:sym typeface="Arial"/>
                        </a:rPr>
                        <a:t>perangkat</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lunak</a:t>
                      </a:r>
                      <a:r>
                        <a:rPr lang="en-ID" sz="1400" b="0" i="0" u="none" strike="noStrike" cap="none" dirty="0">
                          <a:solidFill>
                            <a:schemeClr val="tx1"/>
                          </a:solidFill>
                          <a:effectLst/>
                          <a:latin typeface="+mn-lt"/>
                          <a:ea typeface="+mn-ea"/>
                          <a:cs typeface="+mn-cs"/>
                          <a:sym typeface="Arial"/>
                        </a:rPr>
                        <a:t>.</a:t>
                      </a:r>
                      <a:endParaRPr lang="en-ID" dirty="0"/>
                    </a:p>
                  </a:txBody>
                  <a:tcPr marL="91425" marR="91425" marT="91425" marB="91425" anchor="ctr">
                    <a:lnL w="9525" cap="flat" cmpd="sng" algn="ctr">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lgn="ctr">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tcPr>
                </a:tc>
                <a:extLst>
                  <a:ext uri="{0D108BD9-81ED-4DB2-BD59-A6C34878D82A}">
                    <a16:rowId xmlns:a16="http://schemas.microsoft.com/office/drawing/2014/main" val="10002"/>
                  </a:ext>
                </a:extLst>
              </a:tr>
              <a:tr h="898700">
                <a:tc>
                  <a:txBody>
                    <a:bodyPr/>
                    <a:lstStyle/>
                    <a:p>
                      <a:pPr marL="0" lvl="0" indent="0" algn="l" rtl="0">
                        <a:lnSpc>
                          <a:spcPct val="115000"/>
                        </a:lnSpc>
                        <a:spcBef>
                          <a:spcPts val="0"/>
                        </a:spcBef>
                        <a:spcAft>
                          <a:spcPts val="0"/>
                        </a:spcAft>
                        <a:buNone/>
                      </a:pPr>
                      <a:r>
                        <a:rPr lang="en-ID" sz="2000" b="1" dirty="0">
                          <a:solidFill>
                            <a:schemeClr val="dk1"/>
                          </a:solidFill>
                          <a:latin typeface="Montserrat"/>
                          <a:ea typeface="Montserrat"/>
                          <a:cs typeface="Montserrat"/>
                          <a:sym typeface="Montserrat"/>
                        </a:rPr>
                        <a:t>G</a:t>
                      </a:r>
                      <a:r>
                        <a:rPr lang="en" sz="2000" b="1" dirty="0">
                          <a:solidFill>
                            <a:schemeClr val="dk1"/>
                          </a:solidFill>
                          <a:latin typeface="Montserrat"/>
                          <a:ea typeface="Montserrat"/>
                          <a:cs typeface="Montserrat"/>
                          <a:sym typeface="Montserrat"/>
                        </a:rPr>
                        <a:t>rey box</a:t>
                      </a:r>
                      <a:endParaRPr sz="2000" b="1" dirty="0">
                        <a:solidFill>
                          <a:schemeClr val="dk1"/>
                        </a:solidFill>
                        <a:latin typeface="Montserrat"/>
                        <a:ea typeface="Montserrat"/>
                        <a:cs typeface="Montserrat"/>
                        <a:sym typeface="Montserrat"/>
                      </a:endParaRPr>
                    </a:p>
                  </a:txBody>
                  <a:tcPr marL="91425" marR="91425" marT="91425" marB="91425" anchor="ctr">
                    <a:lnL w="9525" cap="flat" cmpd="sng">
                      <a:solidFill>
                        <a:schemeClr val="accent4"/>
                      </a:solidFill>
                      <a:prstDash val="solid"/>
                      <a:round/>
                      <a:headEnd type="none" w="sm" len="sm"/>
                      <a:tailEnd type="none" w="sm" len="sm"/>
                    </a:lnL>
                    <a:lnR w="9525" cap="flat" cmpd="sng" algn="ctr">
                      <a:solidFill>
                        <a:schemeClr val="accent4"/>
                      </a:solidFill>
                      <a:prstDash val="solid"/>
                      <a:round/>
                      <a:headEnd type="none" w="sm" len="sm"/>
                      <a:tailEnd type="none" w="sm" len="sm"/>
                    </a:lnR>
                    <a:lnT w="9525" cap="flat" cmpd="sng" algn="ctr">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ID" sz="1400" b="0" i="0" u="none" strike="noStrike" cap="none" dirty="0">
                          <a:solidFill>
                            <a:schemeClr val="tx1"/>
                          </a:solidFill>
                          <a:effectLst/>
                          <a:latin typeface="+mn-lt"/>
                          <a:ea typeface="+mn-ea"/>
                          <a:cs typeface="+mn-cs"/>
                          <a:sym typeface="Arial"/>
                        </a:rPr>
                        <a:t>Gray Box Testing, </a:t>
                      </a:r>
                      <a:r>
                        <a:rPr lang="en-ID" sz="1400" b="0" i="0" u="none" strike="noStrike" cap="none" dirty="0" err="1">
                          <a:solidFill>
                            <a:schemeClr val="tx1"/>
                          </a:solidFill>
                          <a:effectLst/>
                          <a:latin typeface="+mn-lt"/>
                          <a:ea typeface="+mn-ea"/>
                          <a:cs typeface="+mn-cs"/>
                          <a:sym typeface="Arial"/>
                        </a:rPr>
                        <a:t>biasanya</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digunakan</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untuk</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menganalisis</a:t>
                      </a:r>
                      <a:r>
                        <a:rPr lang="en-ID" sz="1400" b="0" i="0" u="none" strike="noStrike" cap="none" dirty="0">
                          <a:solidFill>
                            <a:schemeClr val="tx1"/>
                          </a:solidFill>
                          <a:effectLst/>
                          <a:latin typeface="+mn-lt"/>
                          <a:ea typeface="+mn-ea"/>
                          <a:cs typeface="+mn-cs"/>
                          <a:sym typeface="Arial"/>
                        </a:rPr>
                        <a:t> </a:t>
                      </a:r>
                      <a:r>
                        <a:rPr lang="en-ID" sz="1400" b="0" i="0" u="none" strike="noStrike" cap="none" dirty="0" err="1">
                          <a:solidFill>
                            <a:schemeClr val="tx1"/>
                          </a:solidFill>
                          <a:effectLst/>
                          <a:latin typeface="+mn-lt"/>
                          <a:ea typeface="+mn-ea"/>
                          <a:cs typeface="+mn-cs"/>
                          <a:sym typeface="Arial"/>
                        </a:rPr>
                        <a:t>kerusakan</a:t>
                      </a:r>
                      <a:endParaRPr dirty="0">
                        <a:solidFill>
                          <a:schemeClr val="dk1"/>
                        </a:solidFill>
                        <a:latin typeface="Inter"/>
                        <a:ea typeface="Inter"/>
                        <a:cs typeface="Inter"/>
                        <a:sym typeface="Inter"/>
                      </a:endParaRPr>
                    </a:p>
                  </a:txBody>
                  <a:tcPr marL="91425" marR="91425" marT="91425" marB="91425" anchor="ctr">
                    <a:lnL w="9525" cap="flat" cmpd="sng" algn="ctr">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lgn="ctr">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26D3A74E-000B-B39D-FD9F-7BA3B0471AFC}"/>
              </a:ext>
            </a:extLst>
          </p:cNvPr>
          <p:cNvSpPr>
            <a:spLocks noGrp="1"/>
          </p:cNvSpPr>
          <p:nvPr>
            <p:ph type="title"/>
          </p:nvPr>
        </p:nvSpPr>
        <p:spPr>
          <a:xfrm>
            <a:off x="720000" y="532514"/>
            <a:ext cx="7704000" cy="572700"/>
          </a:xfrm>
        </p:spPr>
        <p:txBody>
          <a:bodyPr/>
          <a:lstStyle/>
          <a:p>
            <a:r>
              <a:rPr lang="en-US" sz="2000" b="1" dirty="0" err="1"/>
              <a:t>Contoh</a:t>
            </a:r>
            <a:r>
              <a:rPr lang="en-US" sz="2000" b="1" dirty="0"/>
              <a:t> </a:t>
            </a:r>
            <a:r>
              <a:rPr lang="en-US" sz="2000" b="1" dirty="0" err="1"/>
              <a:t>Implementasi</a:t>
            </a:r>
            <a:r>
              <a:rPr lang="en-US" sz="2000" b="1" dirty="0"/>
              <a:t> </a:t>
            </a:r>
            <a:r>
              <a:rPr lang="en-US" sz="2000" b="1" dirty="0" err="1"/>
              <a:t>dalam</a:t>
            </a:r>
            <a:r>
              <a:rPr lang="en-US" sz="2000" b="1" dirty="0"/>
              <a:t> Python (Unit Test)</a:t>
            </a:r>
            <a:br>
              <a:rPr lang="en-US" sz="3200" dirty="0"/>
            </a:br>
            <a:endParaRPr lang="en-ID" dirty="0"/>
          </a:p>
        </p:txBody>
      </p:sp>
      <p:pic>
        <p:nvPicPr>
          <p:cNvPr id="4" name="Gambar 3">
            <a:extLst>
              <a:ext uri="{FF2B5EF4-FFF2-40B4-BE49-F238E27FC236}">
                <a16:creationId xmlns:a16="http://schemas.microsoft.com/office/drawing/2014/main" id="{D972C259-F5DA-7C10-4963-85EE3EBA30C1}"/>
              </a:ext>
            </a:extLst>
          </p:cNvPr>
          <p:cNvPicPr>
            <a:picLocks noChangeAspect="1"/>
          </p:cNvPicPr>
          <p:nvPr/>
        </p:nvPicPr>
        <p:blipFill rotWithShape="1">
          <a:blip r:embed="rId2"/>
          <a:srcRect r="26862"/>
          <a:stretch/>
        </p:blipFill>
        <p:spPr>
          <a:xfrm>
            <a:off x="1524846" y="1093925"/>
            <a:ext cx="5104127" cy="3669986"/>
          </a:xfrm>
          <a:prstGeom prst="rect">
            <a:avLst/>
          </a:prstGeom>
        </p:spPr>
      </p:pic>
      <p:grpSp>
        <p:nvGrpSpPr>
          <p:cNvPr id="5" name="Google Shape;1955;p46">
            <a:extLst>
              <a:ext uri="{FF2B5EF4-FFF2-40B4-BE49-F238E27FC236}">
                <a16:creationId xmlns:a16="http://schemas.microsoft.com/office/drawing/2014/main" id="{7ED4A64E-3BC3-3635-0476-0529FE0B7410}"/>
              </a:ext>
            </a:extLst>
          </p:cNvPr>
          <p:cNvGrpSpPr/>
          <p:nvPr/>
        </p:nvGrpSpPr>
        <p:grpSpPr>
          <a:xfrm flipH="1">
            <a:off x="6988185" y="2059360"/>
            <a:ext cx="1261938" cy="2704551"/>
            <a:chOff x="487650" y="835701"/>
            <a:chExt cx="1906250" cy="4085425"/>
          </a:xfrm>
        </p:grpSpPr>
        <p:sp>
          <p:nvSpPr>
            <p:cNvPr id="6" name="Google Shape;1956;p46">
              <a:extLst>
                <a:ext uri="{FF2B5EF4-FFF2-40B4-BE49-F238E27FC236}">
                  <a16:creationId xmlns:a16="http://schemas.microsoft.com/office/drawing/2014/main" id="{50AB46BB-E544-35B3-64C4-482BA34FAC7A}"/>
                </a:ext>
              </a:extLst>
            </p:cNvPr>
            <p:cNvSpPr/>
            <p:nvPr/>
          </p:nvSpPr>
          <p:spPr>
            <a:xfrm>
              <a:off x="1747466" y="1278205"/>
              <a:ext cx="422542" cy="530137"/>
            </a:xfrm>
            <a:custGeom>
              <a:avLst/>
              <a:gdLst/>
              <a:ahLst/>
              <a:cxnLst/>
              <a:rect l="l" t="t" r="r" b="b"/>
              <a:pathLst>
                <a:path w="2965" h="3720" extrusionOk="0">
                  <a:moveTo>
                    <a:pt x="1782" y="1"/>
                  </a:moveTo>
                  <a:cubicBezTo>
                    <a:pt x="1717" y="1"/>
                    <a:pt x="1650" y="35"/>
                    <a:pt x="1592" y="122"/>
                  </a:cubicBezTo>
                  <a:cubicBezTo>
                    <a:pt x="1440" y="384"/>
                    <a:pt x="1111" y="536"/>
                    <a:pt x="959" y="667"/>
                  </a:cubicBezTo>
                  <a:cubicBezTo>
                    <a:pt x="786" y="797"/>
                    <a:pt x="697" y="991"/>
                    <a:pt x="524" y="1321"/>
                  </a:cubicBezTo>
                  <a:cubicBezTo>
                    <a:pt x="346" y="1646"/>
                    <a:pt x="0" y="2170"/>
                    <a:pt x="0" y="2170"/>
                  </a:cubicBezTo>
                  <a:cubicBezTo>
                    <a:pt x="0" y="2170"/>
                    <a:pt x="173" y="2850"/>
                    <a:pt x="435" y="3175"/>
                  </a:cubicBezTo>
                  <a:cubicBezTo>
                    <a:pt x="697" y="3479"/>
                    <a:pt x="1262" y="3720"/>
                    <a:pt x="1262" y="3720"/>
                  </a:cubicBezTo>
                  <a:cubicBezTo>
                    <a:pt x="1262" y="3720"/>
                    <a:pt x="1681" y="3217"/>
                    <a:pt x="1943" y="3154"/>
                  </a:cubicBezTo>
                  <a:cubicBezTo>
                    <a:pt x="2179" y="3086"/>
                    <a:pt x="2682" y="3023"/>
                    <a:pt x="2682" y="3023"/>
                  </a:cubicBezTo>
                  <a:cubicBezTo>
                    <a:pt x="2682" y="3023"/>
                    <a:pt x="2964" y="1232"/>
                    <a:pt x="2682" y="1232"/>
                  </a:cubicBezTo>
                  <a:cubicBezTo>
                    <a:pt x="2399" y="1211"/>
                    <a:pt x="1786" y="1101"/>
                    <a:pt x="1786" y="1101"/>
                  </a:cubicBezTo>
                  <a:cubicBezTo>
                    <a:pt x="1786" y="1101"/>
                    <a:pt x="1681" y="970"/>
                    <a:pt x="1744" y="839"/>
                  </a:cubicBezTo>
                  <a:cubicBezTo>
                    <a:pt x="1812" y="729"/>
                    <a:pt x="2116" y="494"/>
                    <a:pt x="2074" y="274"/>
                  </a:cubicBezTo>
                  <a:cubicBezTo>
                    <a:pt x="2043" y="141"/>
                    <a:pt x="1915" y="1"/>
                    <a:pt x="1782" y="1"/>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57;p46">
              <a:extLst>
                <a:ext uri="{FF2B5EF4-FFF2-40B4-BE49-F238E27FC236}">
                  <a16:creationId xmlns:a16="http://schemas.microsoft.com/office/drawing/2014/main" id="{4C3118E6-FAF5-2B3B-C6B0-0CD582C1B2A0}"/>
                </a:ext>
              </a:extLst>
            </p:cNvPr>
            <p:cNvSpPr/>
            <p:nvPr/>
          </p:nvSpPr>
          <p:spPr>
            <a:xfrm>
              <a:off x="1737775" y="1268942"/>
              <a:ext cx="420262" cy="549091"/>
            </a:xfrm>
            <a:custGeom>
              <a:avLst/>
              <a:gdLst/>
              <a:ahLst/>
              <a:cxnLst/>
              <a:rect l="l" t="t" r="r" b="b"/>
              <a:pathLst>
                <a:path w="2949" h="3853" extrusionOk="0">
                  <a:moveTo>
                    <a:pt x="1812" y="119"/>
                  </a:moveTo>
                  <a:cubicBezTo>
                    <a:pt x="1854" y="119"/>
                    <a:pt x="1880" y="119"/>
                    <a:pt x="1922" y="140"/>
                  </a:cubicBezTo>
                  <a:cubicBezTo>
                    <a:pt x="1985" y="187"/>
                    <a:pt x="2074" y="271"/>
                    <a:pt x="2095" y="360"/>
                  </a:cubicBezTo>
                  <a:cubicBezTo>
                    <a:pt x="2095" y="428"/>
                    <a:pt x="2053" y="533"/>
                    <a:pt x="1964" y="622"/>
                  </a:cubicBezTo>
                  <a:cubicBezTo>
                    <a:pt x="1901" y="732"/>
                    <a:pt x="1812" y="794"/>
                    <a:pt x="1770" y="883"/>
                  </a:cubicBezTo>
                  <a:cubicBezTo>
                    <a:pt x="1681" y="1056"/>
                    <a:pt x="1812" y="1213"/>
                    <a:pt x="1812" y="1213"/>
                  </a:cubicBezTo>
                  <a:lnTo>
                    <a:pt x="1833" y="1234"/>
                  </a:lnTo>
                  <a:lnTo>
                    <a:pt x="1854" y="1234"/>
                  </a:lnTo>
                  <a:cubicBezTo>
                    <a:pt x="1854" y="1234"/>
                    <a:pt x="2446" y="1344"/>
                    <a:pt x="2750" y="1344"/>
                  </a:cubicBezTo>
                  <a:lnTo>
                    <a:pt x="2750" y="1365"/>
                  </a:lnTo>
                  <a:lnTo>
                    <a:pt x="2771" y="1386"/>
                  </a:lnTo>
                  <a:cubicBezTo>
                    <a:pt x="2797" y="1428"/>
                    <a:pt x="2797" y="1496"/>
                    <a:pt x="2818" y="1580"/>
                  </a:cubicBezTo>
                  <a:cubicBezTo>
                    <a:pt x="2818" y="1758"/>
                    <a:pt x="2818" y="1973"/>
                    <a:pt x="2797" y="2193"/>
                  </a:cubicBezTo>
                  <a:cubicBezTo>
                    <a:pt x="2771" y="2606"/>
                    <a:pt x="2708" y="2999"/>
                    <a:pt x="2687" y="3046"/>
                  </a:cubicBezTo>
                  <a:cubicBezTo>
                    <a:pt x="2640" y="3046"/>
                    <a:pt x="2226" y="3088"/>
                    <a:pt x="1985" y="3177"/>
                  </a:cubicBezTo>
                  <a:cubicBezTo>
                    <a:pt x="1833" y="3219"/>
                    <a:pt x="1681" y="3350"/>
                    <a:pt x="1529" y="3481"/>
                  </a:cubicBezTo>
                  <a:cubicBezTo>
                    <a:pt x="1419" y="3612"/>
                    <a:pt x="1357" y="3701"/>
                    <a:pt x="1330" y="3722"/>
                  </a:cubicBezTo>
                  <a:cubicBezTo>
                    <a:pt x="1288" y="3701"/>
                    <a:pt x="1199" y="3654"/>
                    <a:pt x="1048" y="3570"/>
                  </a:cubicBezTo>
                  <a:cubicBezTo>
                    <a:pt x="875" y="3481"/>
                    <a:pt x="676" y="3350"/>
                    <a:pt x="545" y="3198"/>
                  </a:cubicBezTo>
                  <a:cubicBezTo>
                    <a:pt x="440" y="3046"/>
                    <a:pt x="330" y="2805"/>
                    <a:pt x="241" y="2606"/>
                  </a:cubicBezTo>
                  <a:cubicBezTo>
                    <a:pt x="178" y="2413"/>
                    <a:pt x="131" y="2261"/>
                    <a:pt x="131" y="2261"/>
                  </a:cubicBezTo>
                  <a:cubicBezTo>
                    <a:pt x="152" y="2214"/>
                    <a:pt x="482" y="1737"/>
                    <a:pt x="655" y="1407"/>
                  </a:cubicBezTo>
                  <a:cubicBezTo>
                    <a:pt x="833" y="1082"/>
                    <a:pt x="917" y="883"/>
                    <a:pt x="1048" y="773"/>
                  </a:cubicBezTo>
                  <a:cubicBezTo>
                    <a:pt x="1199" y="663"/>
                    <a:pt x="1529" y="491"/>
                    <a:pt x="1702" y="208"/>
                  </a:cubicBezTo>
                  <a:cubicBezTo>
                    <a:pt x="1749" y="166"/>
                    <a:pt x="1791" y="119"/>
                    <a:pt x="1812" y="119"/>
                  </a:cubicBezTo>
                  <a:close/>
                  <a:moveTo>
                    <a:pt x="1846" y="0"/>
                  </a:moveTo>
                  <a:cubicBezTo>
                    <a:pt x="1828" y="0"/>
                    <a:pt x="1809" y="3"/>
                    <a:pt x="1791" y="9"/>
                  </a:cubicBezTo>
                  <a:cubicBezTo>
                    <a:pt x="1723" y="35"/>
                    <a:pt x="1660" y="77"/>
                    <a:pt x="1618" y="140"/>
                  </a:cubicBezTo>
                  <a:cubicBezTo>
                    <a:pt x="1461" y="402"/>
                    <a:pt x="1158" y="559"/>
                    <a:pt x="985" y="690"/>
                  </a:cubicBezTo>
                  <a:cubicBezTo>
                    <a:pt x="807" y="821"/>
                    <a:pt x="723" y="1035"/>
                    <a:pt x="545" y="1365"/>
                  </a:cubicBezTo>
                  <a:cubicBezTo>
                    <a:pt x="372" y="1669"/>
                    <a:pt x="68" y="2151"/>
                    <a:pt x="47" y="2193"/>
                  </a:cubicBezTo>
                  <a:lnTo>
                    <a:pt x="0" y="2193"/>
                  </a:lnTo>
                  <a:lnTo>
                    <a:pt x="21" y="2261"/>
                  </a:lnTo>
                  <a:cubicBezTo>
                    <a:pt x="21" y="2261"/>
                    <a:pt x="68" y="2434"/>
                    <a:pt x="131" y="2627"/>
                  </a:cubicBezTo>
                  <a:cubicBezTo>
                    <a:pt x="220" y="2847"/>
                    <a:pt x="330" y="3109"/>
                    <a:pt x="461" y="3261"/>
                  </a:cubicBezTo>
                  <a:cubicBezTo>
                    <a:pt x="613" y="3439"/>
                    <a:pt x="807" y="3570"/>
                    <a:pt x="985" y="3675"/>
                  </a:cubicBezTo>
                  <a:cubicBezTo>
                    <a:pt x="1179" y="3785"/>
                    <a:pt x="1309" y="3832"/>
                    <a:pt x="1309" y="3832"/>
                  </a:cubicBezTo>
                  <a:lnTo>
                    <a:pt x="1357" y="3853"/>
                  </a:lnTo>
                  <a:lnTo>
                    <a:pt x="1378" y="3832"/>
                  </a:lnTo>
                  <a:cubicBezTo>
                    <a:pt x="1378" y="3832"/>
                    <a:pt x="1487" y="3701"/>
                    <a:pt x="1618" y="3570"/>
                  </a:cubicBezTo>
                  <a:cubicBezTo>
                    <a:pt x="1749" y="3439"/>
                    <a:pt x="1922" y="3308"/>
                    <a:pt x="2011" y="3282"/>
                  </a:cubicBezTo>
                  <a:cubicBezTo>
                    <a:pt x="2247" y="3198"/>
                    <a:pt x="2750" y="3151"/>
                    <a:pt x="2750" y="3151"/>
                  </a:cubicBezTo>
                  <a:lnTo>
                    <a:pt x="2797" y="3151"/>
                  </a:lnTo>
                  <a:lnTo>
                    <a:pt x="2797" y="3109"/>
                  </a:lnTo>
                  <a:cubicBezTo>
                    <a:pt x="2797" y="3109"/>
                    <a:pt x="2881" y="2653"/>
                    <a:pt x="2901" y="2193"/>
                  </a:cubicBezTo>
                  <a:cubicBezTo>
                    <a:pt x="2928" y="1973"/>
                    <a:pt x="2949" y="1758"/>
                    <a:pt x="2928" y="1580"/>
                  </a:cubicBezTo>
                  <a:cubicBezTo>
                    <a:pt x="2928" y="1496"/>
                    <a:pt x="2901" y="1407"/>
                    <a:pt x="2881" y="1365"/>
                  </a:cubicBezTo>
                  <a:cubicBezTo>
                    <a:pt x="2860" y="1318"/>
                    <a:pt x="2860" y="1297"/>
                    <a:pt x="2839" y="1276"/>
                  </a:cubicBezTo>
                  <a:cubicBezTo>
                    <a:pt x="2818" y="1255"/>
                    <a:pt x="2771" y="1234"/>
                    <a:pt x="2750" y="1234"/>
                  </a:cubicBezTo>
                  <a:cubicBezTo>
                    <a:pt x="2488" y="1234"/>
                    <a:pt x="1943" y="1124"/>
                    <a:pt x="1901" y="1124"/>
                  </a:cubicBezTo>
                  <a:cubicBezTo>
                    <a:pt x="1901" y="1103"/>
                    <a:pt x="1833" y="1014"/>
                    <a:pt x="1854" y="951"/>
                  </a:cubicBezTo>
                  <a:cubicBezTo>
                    <a:pt x="1880" y="904"/>
                    <a:pt x="1985" y="794"/>
                    <a:pt x="2053" y="690"/>
                  </a:cubicBezTo>
                  <a:cubicBezTo>
                    <a:pt x="2142" y="601"/>
                    <a:pt x="2226" y="470"/>
                    <a:pt x="2205" y="339"/>
                  </a:cubicBezTo>
                  <a:cubicBezTo>
                    <a:pt x="2163" y="208"/>
                    <a:pt x="2095" y="98"/>
                    <a:pt x="1985" y="35"/>
                  </a:cubicBezTo>
                  <a:cubicBezTo>
                    <a:pt x="1940" y="16"/>
                    <a:pt x="1893" y="0"/>
                    <a:pt x="18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58;p46">
              <a:extLst>
                <a:ext uri="{FF2B5EF4-FFF2-40B4-BE49-F238E27FC236}">
                  <a16:creationId xmlns:a16="http://schemas.microsoft.com/office/drawing/2014/main" id="{EB9CCDFE-3460-BDF5-BF41-2178EEA5FB8B}"/>
                </a:ext>
              </a:extLst>
            </p:cNvPr>
            <p:cNvSpPr/>
            <p:nvPr/>
          </p:nvSpPr>
          <p:spPr>
            <a:xfrm>
              <a:off x="975757" y="1549978"/>
              <a:ext cx="974056" cy="625619"/>
            </a:xfrm>
            <a:custGeom>
              <a:avLst/>
              <a:gdLst/>
              <a:ahLst/>
              <a:cxnLst/>
              <a:rect l="l" t="t" r="r" b="b"/>
              <a:pathLst>
                <a:path w="6835" h="4390" extrusionOk="0">
                  <a:moveTo>
                    <a:pt x="5133" y="1"/>
                  </a:moveTo>
                  <a:cubicBezTo>
                    <a:pt x="5133" y="1"/>
                    <a:pt x="3582" y="1640"/>
                    <a:pt x="1791" y="2205"/>
                  </a:cubicBezTo>
                  <a:cubicBezTo>
                    <a:pt x="0" y="2776"/>
                    <a:pt x="330" y="4017"/>
                    <a:pt x="1268" y="4389"/>
                  </a:cubicBezTo>
                  <a:cubicBezTo>
                    <a:pt x="1268" y="4389"/>
                    <a:pt x="2860" y="4216"/>
                    <a:pt x="4693" y="3274"/>
                  </a:cubicBezTo>
                  <a:cubicBezTo>
                    <a:pt x="6526" y="2336"/>
                    <a:pt x="6834" y="1881"/>
                    <a:pt x="6834" y="1881"/>
                  </a:cubicBezTo>
                  <a:lnTo>
                    <a:pt x="51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59;p46">
              <a:extLst>
                <a:ext uri="{FF2B5EF4-FFF2-40B4-BE49-F238E27FC236}">
                  <a16:creationId xmlns:a16="http://schemas.microsoft.com/office/drawing/2014/main" id="{58501265-B1DD-0A8A-CC6B-A06C74DEFBE0}"/>
                </a:ext>
              </a:extLst>
            </p:cNvPr>
            <p:cNvSpPr/>
            <p:nvPr/>
          </p:nvSpPr>
          <p:spPr>
            <a:xfrm>
              <a:off x="1038463" y="1538007"/>
              <a:ext cx="923322" cy="643575"/>
            </a:xfrm>
            <a:custGeom>
              <a:avLst/>
              <a:gdLst/>
              <a:ahLst/>
              <a:cxnLst/>
              <a:rect l="l" t="t" r="r" b="b"/>
              <a:pathLst>
                <a:path w="6479" h="4516" extrusionOk="0">
                  <a:moveTo>
                    <a:pt x="4666" y="153"/>
                  </a:moveTo>
                  <a:lnTo>
                    <a:pt x="6326" y="1965"/>
                  </a:lnTo>
                  <a:cubicBezTo>
                    <a:pt x="6305" y="1965"/>
                    <a:pt x="6305" y="1965"/>
                    <a:pt x="6285" y="2007"/>
                  </a:cubicBezTo>
                  <a:cubicBezTo>
                    <a:pt x="6216" y="2049"/>
                    <a:pt x="6133" y="2138"/>
                    <a:pt x="5976" y="2268"/>
                  </a:cubicBezTo>
                  <a:cubicBezTo>
                    <a:pt x="5672" y="2488"/>
                    <a:pt x="5148" y="2834"/>
                    <a:pt x="4232" y="3295"/>
                  </a:cubicBezTo>
                  <a:cubicBezTo>
                    <a:pt x="2420" y="4232"/>
                    <a:pt x="870" y="4405"/>
                    <a:pt x="849" y="4405"/>
                  </a:cubicBezTo>
                  <a:cubicBezTo>
                    <a:pt x="414" y="4232"/>
                    <a:pt x="110" y="3840"/>
                    <a:pt x="131" y="3447"/>
                  </a:cubicBezTo>
                  <a:cubicBezTo>
                    <a:pt x="152" y="3054"/>
                    <a:pt x="503" y="2619"/>
                    <a:pt x="1372" y="2357"/>
                  </a:cubicBezTo>
                  <a:cubicBezTo>
                    <a:pt x="3142" y="1787"/>
                    <a:pt x="4603" y="242"/>
                    <a:pt x="4666" y="153"/>
                  </a:cubicBezTo>
                  <a:close/>
                  <a:moveTo>
                    <a:pt x="4693" y="1"/>
                  </a:moveTo>
                  <a:lnTo>
                    <a:pt x="4645" y="43"/>
                  </a:lnTo>
                  <a:cubicBezTo>
                    <a:pt x="4645" y="43"/>
                    <a:pt x="3095" y="1682"/>
                    <a:pt x="1330" y="2248"/>
                  </a:cubicBezTo>
                  <a:cubicBezTo>
                    <a:pt x="435" y="2530"/>
                    <a:pt x="42" y="2991"/>
                    <a:pt x="21" y="3447"/>
                  </a:cubicBezTo>
                  <a:cubicBezTo>
                    <a:pt x="0" y="3908"/>
                    <a:pt x="325" y="4321"/>
                    <a:pt x="807" y="4515"/>
                  </a:cubicBezTo>
                  <a:lnTo>
                    <a:pt x="849" y="4515"/>
                  </a:lnTo>
                  <a:cubicBezTo>
                    <a:pt x="849" y="4515"/>
                    <a:pt x="2441" y="4342"/>
                    <a:pt x="4274" y="3405"/>
                  </a:cubicBezTo>
                  <a:cubicBezTo>
                    <a:pt x="5190" y="2944"/>
                    <a:pt x="5740" y="2572"/>
                    <a:pt x="6044" y="2357"/>
                  </a:cubicBezTo>
                  <a:cubicBezTo>
                    <a:pt x="6195" y="2227"/>
                    <a:pt x="6305" y="2138"/>
                    <a:pt x="6368" y="2096"/>
                  </a:cubicBezTo>
                  <a:cubicBezTo>
                    <a:pt x="6415" y="2028"/>
                    <a:pt x="6436" y="1986"/>
                    <a:pt x="6436" y="1986"/>
                  </a:cubicBezTo>
                  <a:lnTo>
                    <a:pt x="6478" y="1965"/>
                  </a:lnTo>
                  <a:lnTo>
                    <a:pt x="4693"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60;p46">
              <a:extLst>
                <a:ext uri="{FF2B5EF4-FFF2-40B4-BE49-F238E27FC236}">
                  <a16:creationId xmlns:a16="http://schemas.microsoft.com/office/drawing/2014/main" id="{9963CF39-53B4-B878-8C53-928E5440B773}"/>
                </a:ext>
              </a:extLst>
            </p:cNvPr>
            <p:cNvSpPr/>
            <p:nvPr/>
          </p:nvSpPr>
          <p:spPr>
            <a:xfrm>
              <a:off x="1610083" y="1505229"/>
              <a:ext cx="386060" cy="396605"/>
            </a:xfrm>
            <a:custGeom>
              <a:avLst/>
              <a:gdLst/>
              <a:ahLst/>
              <a:cxnLst/>
              <a:rect l="l" t="t" r="r" b="b"/>
              <a:pathLst>
                <a:path w="2709" h="2783" extrusionOk="0">
                  <a:moveTo>
                    <a:pt x="864" y="0"/>
                  </a:moveTo>
                  <a:cubicBezTo>
                    <a:pt x="747" y="0"/>
                    <a:pt x="682" y="100"/>
                    <a:pt x="682" y="100"/>
                  </a:cubicBezTo>
                  <a:cubicBezTo>
                    <a:pt x="352" y="294"/>
                    <a:pt x="1" y="535"/>
                    <a:pt x="111" y="885"/>
                  </a:cubicBezTo>
                  <a:cubicBezTo>
                    <a:pt x="200" y="1210"/>
                    <a:pt x="1441" y="2650"/>
                    <a:pt x="1661" y="2760"/>
                  </a:cubicBezTo>
                  <a:cubicBezTo>
                    <a:pt x="1688" y="2776"/>
                    <a:pt x="1719" y="2782"/>
                    <a:pt x="1751" y="2782"/>
                  </a:cubicBezTo>
                  <a:cubicBezTo>
                    <a:pt x="1954" y="2782"/>
                    <a:pt x="2239" y="2519"/>
                    <a:pt x="2446" y="2388"/>
                  </a:cubicBezTo>
                  <a:cubicBezTo>
                    <a:pt x="2708" y="2216"/>
                    <a:pt x="2708" y="2148"/>
                    <a:pt x="2666" y="1912"/>
                  </a:cubicBezTo>
                  <a:cubicBezTo>
                    <a:pt x="2598" y="1671"/>
                    <a:pt x="1420" y="472"/>
                    <a:pt x="1137" y="163"/>
                  </a:cubicBezTo>
                  <a:cubicBezTo>
                    <a:pt x="1029" y="39"/>
                    <a:pt x="937" y="0"/>
                    <a:pt x="8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61;p46">
              <a:extLst>
                <a:ext uri="{FF2B5EF4-FFF2-40B4-BE49-F238E27FC236}">
                  <a16:creationId xmlns:a16="http://schemas.microsoft.com/office/drawing/2014/main" id="{48ED7BCD-EE54-9668-FFFF-42C363B684E4}"/>
                </a:ext>
              </a:extLst>
            </p:cNvPr>
            <p:cNvSpPr/>
            <p:nvPr/>
          </p:nvSpPr>
          <p:spPr>
            <a:xfrm>
              <a:off x="1607090" y="1496536"/>
              <a:ext cx="395038" cy="413707"/>
            </a:xfrm>
            <a:custGeom>
              <a:avLst/>
              <a:gdLst/>
              <a:ahLst/>
              <a:cxnLst/>
              <a:rect l="l" t="t" r="r" b="b"/>
              <a:pathLst>
                <a:path w="2772" h="2903" extrusionOk="0">
                  <a:moveTo>
                    <a:pt x="891" y="104"/>
                  </a:moveTo>
                  <a:cubicBezTo>
                    <a:pt x="948" y="104"/>
                    <a:pt x="1021" y="134"/>
                    <a:pt x="1116" y="245"/>
                  </a:cubicBezTo>
                  <a:cubicBezTo>
                    <a:pt x="1247" y="423"/>
                    <a:pt x="1619" y="795"/>
                    <a:pt x="1965" y="1161"/>
                  </a:cubicBezTo>
                  <a:cubicBezTo>
                    <a:pt x="2116" y="1339"/>
                    <a:pt x="2295" y="1533"/>
                    <a:pt x="2425" y="1664"/>
                  </a:cubicBezTo>
                  <a:cubicBezTo>
                    <a:pt x="2467" y="1753"/>
                    <a:pt x="2535" y="1816"/>
                    <a:pt x="2556" y="1863"/>
                  </a:cubicBezTo>
                  <a:cubicBezTo>
                    <a:pt x="2598" y="1926"/>
                    <a:pt x="2619" y="1973"/>
                    <a:pt x="2619" y="1973"/>
                  </a:cubicBezTo>
                  <a:cubicBezTo>
                    <a:pt x="2640" y="2104"/>
                    <a:pt x="2666" y="2167"/>
                    <a:pt x="2640" y="2209"/>
                  </a:cubicBezTo>
                  <a:cubicBezTo>
                    <a:pt x="2619" y="2256"/>
                    <a:pt x="2556" y="2319"/>
                    <a:pt x="2446" y="2387"/>
                  </a:cubicBezTo>
                  <a:cubicBezTo>
                    <a:pt x="2315" y="2470"/>
                    <a:pt x="2164" y="2601"/>
                    <a:pt x="2033" y="2690"/>
                  </a:cubicBezTo>
                  <a:cubicBezTo>
                    <a:pt x="1965" y="2732"/>
                    <a:pt x="1902" y="2758"/>
                    <a:pt x="1834" y="2779"/>
                  </a:cubicBezTo>
                  <a:cubicBezTo>
                    <a:pt x="1813" y="2790"/>
                    <a:pt x="1785" y="2795"/>
                    <a:pt x="1760" y="2795"/>
                  </a:cubicBezTo>
                  <a:cubicBezTo>
                    <a:pt x="1735" y="2795"/>
                    <a:pt x="1713" y="2790"/>
                    <a:pt x="1703" y="2779"/>
                  </a:cubicBezTo>
                  <a:cubicBezTo>
                    <a:pt x="1682" y="2758"/>
                    <a:pt x="1640" y="2732"/>
                    <a:pt x="1593" y="2690"/>
                  </a:cubicBezTo>
                  <a:lnTo>
                    <a:pt x="1399" y="2497"/>
                  </a:lnTo>
                  <a:cubicBezTo>
                    <a:pt x="1247" y="2340"/>
                    <a:pt x="1069" y="2146"/>
                    <a:pt x="896" y="1926"/>
                  </a:cubicBezTo>
                  <a:cubicBezTo>
                    <a:pt x="723" y="1732"/>
                    <a:pt x="572" y="1512"/>
                    <a:pt x="414" y="1318"/>
                  </a:cubicBezTo>
                  <a:cubicBezTo>
                    <a:pt x="284" y="1140"/>
                    <a:pt x="200" y="988"/>
                    <a:pt x="179" y="926"/>
                  </a:cubicBezTo>
                  <a:cubicBezTo>
                    <a:pt x="132" y="768"/>
                    <a:pt x="179" y="664"/>
                    <a:pt x="284" y="533"/>
                  </a:cubicBezTo>
                  <a:cubicBezTo>
                    <a:pt x="394" y="423"/>
                    <a:pt x="572" y="292"/>
                    <a:pt x="723" y="203"/>
                  </a:cubicBezTo>
                  <a:lnTo>
                    <a:pt x="744" y="182"/>
                  </a:lnTo>
                  <a:cubicBezTo>
                    <a:pt x="744" y="182"/>
                    <a:pt x="765" y="140"/>
                    <a:pt x="833" y="114"/>
                  </a:cubicBezTo>
                  <a:cubicBezTo>
                    <a:pt x="850" y="108"/>
                    <a:pt x="869" y="104"/>
                    <a:pt x="891" y="104"/>
                  </a:cubicBezTo>
                  <a:close/>
                  <a:moveTo>
                    <a:pt x="871" y="0"/>
                  </a:moveTo>
                  <a:cubicBezTo>
                    <a:pt x="847" y="0"/>
                    <a:pt x="826" y="4"/>
                    <a:pt x="807" y="9"/>
                  </a:cubicBezTo>
                  <a:cubicBezTo>
                    <a:pt x="703" y="30"/>
                    <a:pt x="655" y="114"/>
                    <a:pt x="655" y="114"/>
                  </a:cubicBezTo>
                  <a:lnTo>
                    <a:pt x="655" y="93"/>
                  </a:lnTo>
                  <a:cubicBezTo>
                    <a:pt x="504" y="203"/>
                    <a:pt x="331" y="313"/>
                    <a:pt x="200" y="465"/>
                  </a:cubicBezTo>
                  <a:cubicBezTo>
                    <a:pt x="90" y="596"/>
                    <a:pt x="1" y="768"/>
                    <a:pt x="69" y="967"/>
                  </a:cubicBezTo>
                  <a:cubicBezTo>
                    <a:pt x="111" y="1056"/>
                    <a:pt x="200" y="1208"/>
                    <a:pt x="331" y="1402"/>
                  </a:cubicBezTo>
                  <a:cubicBezTo>
                    <a:pt x="462" y="1580"/>
                    <a:pt x="634" y="1795"/>
                    <a:pt x="807" y="1994"/>
                  </a:cubicBezTo>
                  <a:cubicBezTo>
                    <a:pt x="985" y="2209"/>
                    <a:pt x="1179" y="2408"/>
                    <a:pt x="1310" y="2559"/>
                  </a:cubicBezTo>
                  <a:cubicBezTo>
                    <a:pt x="1399" y="2648"/>
                    <a:pt x="1462" y="2711"/>
                    <a:pt x="1509" y="2758"/>
                  </a:cubicBezTo>
                  <a:cubicBezTo>
                    <a:pt x="1572" y="2821"/>
                    <a:pt x="1619" y="2842"/>
                    <a:pt x="1640" y="2863"/>
                  </a:cubicBezTo>
                  <a:cubicBezTo>
                    <a:pt x="1690" y="2891"/>
                    <a:pt x="1735" y="2903"/>
                    <a:pt x="1782" y="2903"/>
                  </a:cubicBezTo>
                  <a:cubicBezTo>
                    <a:pt x="1813" y="2903"/>
                    <a:pt x="1845" y="2898"/>
                    <a:pt x="1881" y="2889"/>
                  </a:cubicBezTo>
                  <a:cubicBezTo>
                    <a:pt x="1944" y="2863"/>
                    <a:pt x="2012" y="2821"/>
                    <a:pt x="2096" y="2779"/>
                  </a:cubicBezTo>
                  <a:cubicBezTo>
                    <a:pt x="2247" y="2690"/>
                    <a:pt x="2378" y="2559"/>
                    <a:pt x="2509" y="2497"/>
                  </a:cubicBezTo>
                  <a:cubicBezTo>
                    <a:pt x="2640" y="2408"/>
                    <a:pt x="2708" y="2340"/>
                    <a:pt x="2750" y="2256"/>
                  </a:cubicBezTo>
                  <a:cubicBezTo>
                    <a:pt x="2771" y="2167"/>
                    <a:pt x="2771" y="2078"/>
                    <a:pt x="2729" y="1947"/>
                  </a:cubicBezTo>
                  <a:cubicBezTo>
                    <a:pt x="2729" y="1905"/>
                    <a:pt x="2708" y="1863"/>
                    <a:pt x="2666" y="1795"/>
                  </a:cubicBezTo>
                  <a:cubicBezTo>
                    <a:pt x="2619" y="1753"/>
                    <a:pt x="2556" y="1685"/>
                    <a:pt x="2509" y="1601"/>
                  </a:cubicBezTo>
                  <a:cubicBezTo>
                    <a:pt x="2378" y="1449"/>
                    <a:pt x="2205" y="1271"/>
                    <a:pt x="2054" y="1077"/>
                  </a:cubicBezTo>
                  <a:cubicBezTo>
                    <a:pt x="1703" y="727"/>
                    <a:pt x="1331" y="334"/>
                    <a:pt x="1200" y="182"/>
                  </a:cubicBezTo>
                  <a:cubicBezTo>
                    <a:pt x="1080" y="45"/>
                    <a:pt x="960" y="0"/>
                    <a:pt x="8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62;p46">
              <a:extLst>
                <a:ext uri="{FF2B5EF4-FFF2-40B4-BE49-F238E27FC236}">
                  <a16:creationId xmlns:a16="http://schemas.microsoft.com/office/drawing/2014/main" id="{0498977B-8101-6E22-3503-368EB975577A}"/>
                </a:ext>
              </a:extLst>
            </p:cNvPr>
            <p:cNvSpPr/>
            <p:nvPr/>
          </p:nvSpPr>
          <p:spPr>
            <a:xfrm>
              <a:off x="2126551" y="1449791"/>
              <a:ext cx="261363" cy="117001"/>
            </a:xfrm>
            <a:custGeom>
              <a:avLst/>
              <a:gdLst/>
              <a:ahLst/>
              <a:cxnLst/>
              <a:rect l="l" t="t" r="r" b="b"/>
              <a:pathLst>
                <a:path w="1834" h="821" extrusionOk="0">
                  <a:moveTo>
                    <a:pt x="1504" y="0"/>
                  </a:moveTo>
                  <a:cubicBezTo>
                    <a:pt x="1478" y="0"/>
                    <a:pt x="1450" y="2"/>
                    <a:pt x="1420" y="7"/>
                  </a:cubicBezTo>
                  <a:cubicBezTo>
                    <a:pt x="1269" y="46"/>
                    <a:pt x="923" y="70"/>
                    <a:pt x="606" y="70"/>
                  </a:cubicBezTo>
                  <a:cubicBezTo>
                    <a:pt x="372" y="70"/>
                    <a:pt x="154" y="57"/>
                    <a:pt x="43" y="28"/>
                  </a:cubicBezTo>
                  <a:cubicBezTo>
                    <a:pt x="43" y="28"/>
                    <a:pt x="1" y="421"/>
                    <a:pt x="22" y="620"/>
                  </a:cubicBezTo>
                  <a:cubicBezTo>
                    <a:pt x="39" y="776"/>
                    <a:pt x="28" y="820"/>
                    <a:pt x="197" y="820"/>
                  </a:cubicBezTo>
                  <a:cubicBezTo>
                    <a:pt x="238" y="820"/>
                    <a:pt x="288" y="818"/>
                    <a:pt x="352" y="814"/>
                  </a:cubicBezTo>
                  <a:cubicBezTo>
                    <a:pt x="676" y="793"/>
                    <a:pt x="1724" y="573"/>
                    <a:pt x="1724" y="573"/>
                  </a:cubicBezTo>
                  <a:cubicBezTo>
                    <a:pt x="1724" y="573"/>
                    <a:pt x="1834" y="379"/>
                    <a:pt x="1792" y="248"/>
                  </a:cubicBezTo>
                  <a:cubicBezTo>
                    <a:pt x="1773" y="132"/>
                    <a:pt x="1701" y="0"/>
                    <a:pt x="1504"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63;p46">
              <a:extLst>
                <a:ext uri="{FF2B5EF4-FFF2-40B4-BE49-F238E27FC236}">
                  <a16:creationId xmlns:a16="http://schemas.microsoft.com/office/drawing/2014/main" id="{2EDE348C-F69D-FABB-70FF-36C7C00B2909}"/>
                </a:ext>
              </a:extLst>
            </p:cNvPr>
            <p:cNvSpPr/>
            <p:nvPr/>
          </p:nvSpPr>
          <p:spPr>
            <a:xfrm>
              <a:off x="2123558" y="1441810"/>
              <a:ext cx="270341" cy="133674"/>
            </a:xfrm>
            <a:custGeom>
              <a:avLst/>
              <a:gdLst/>
              <a:ahLst/>
              <a:cxnLst/>
              <a:rect l="l" t="t" r="r" b="b"/>
              <a:pathLst>
                <a:path w="1897" h="938" extrusionOk="0">
                  <a:moveTo>
                    <a:pt x="1530" y="0"/>
                  </a:moveTo>
                  <a:cubicBezTo>
                    <a:pt x="1504" y="0"/>
                    <a:pt x="1462" y="21"/>
                    <a:pt x="1420" y="21"/>
                  </a:cubicBezTo>
                  <a:cubicBezTo>
                    <a:pt x="1271" y="47"/>
                    <a:pt x="888" y="65"/>
                    <a:pt x="555" y="65"/>
                  </a:cubicBezTo>
                  <a:cubicBezTo>
                    <a:pt x="350" y="65"/>
                    <a:pt x="164" y="58"/>
                    <a:pt x="64" y="42"/>
                  </a:cubicBezTo>
                  <a:lnTo>
                    <a:pt x="22" y="21"/>
                  </a:lnTo>
                  <a:lnTo>
                    <a:pt x="1" y="84"/>
                  </a:lnTo>
                  <a:lnTo>
                    <a:pt x="1" y="105"/>
                  </a:lnTo>
                  <a:cubicBezTo>
                    <a:pt x="64" y="105"/>
                    <a:pt x="153" y="131"/>
                    <a:pt x="194" y="152"/>
                  </a:cubicBezTo>
                  <a:cubicBezTo>
                    <a:pt x="336" y="168"/>
                    <a:pt x="517" y="175"/>
                    <a:pt x="699" y="175"/>
                  </a:cubicBezTo>
                  <a:cubicBezTo>
                    <a:pt x="993" y="175"/>
                    <a:pt x="1292" y="157"/>
                    <a:pt x="1441" y="131"/>
                  </a:cubicBezTo>
                  <a:cubicBezTo>
                    <a:pt x="1477" y="124"/>
                    <a:pt x="1508" y="121"/>
                    <a:pt x="1535" y="121"/>
                  </a:cubicBezTo>
                  <a:cubicBezTo>
                    <a:pt x="1605" y="121"/>
                    <a:pt x="1648" y="143"/>
                    <a:pt x="1682" y="173"/>
                  </a:cubicBezTo>
                  <a:cubicBezTo>
                    <a:pt x="1724" y="194"/>
                    <a:pt x="1745" y="262"/>
                    <a:pt x="1766" y="325"/>
                  </a:cubicBezTo>
                  <a:cubicBezTo>
                    <a:pt x="1766" y="367"/>
                    <a:pt x="1766" y="435"/>
                    <a:pt x="1745" y="498"/>
                  </a:cubicBezTo>
                  <a:cubicBezTo>
                    <a:pt x="1724" y="545"/>
                    <a:pt x="1703" y="566"/>
                    <a:pt x="1703" y="587"/>
                  </a:cubicBezTo>
                  <a:cubicBezTo>
                    <a:pt x="1682" y="587"/>
                    <a:pt x="1462" y="629"/>
                    <a:pt x="1158" y="676"/>
                  </a:cubicBezTo>
                  <a:cubicBezTo>
                    <a:pt x="849" y="739"/>
                    <a:pt x="524" y="807"/>
                    <a:pt x="373" y="828"/>
                  </a:cubicBezTo>
                  <a:lnTo>
                    <a:pt x="304" y="828"/>
                  </a:lnTo>
                  <a:lnTo>
                    <a:pt x="304" y="938"/>
                  </a:lnTo>
                  <a:lnTo>
                    <a:pt x="373" y="938"/>
                  </a:lnTo>
                  <a:cubicBezTo>
                    <a:pt x="545" y="917"/>
                    <a:pt x="875" y="849"/>
                    <a:pt x="1179" y="807"/>
                  </a:cubicBezTo>
                  <a:cubicBezTo>
                    <a:pt x="1483" y="739"/>
                    <a:pt x="1745" y="676"/>
                    <a:pt x="1745" y="676"/>
                  </a:cubicBezTo>
                  <a:lnTo>
                    <a:pt x="1766" y="676"/>
                  </a:lnTo>
                  <a:lnTo>
                    <a:pt x="1792" y="655"/>
                  </a:lnTo>
                  <a:cubicBezTo>
                    <a:pt x="1792" y="655"/>
                    <a:pt x="1813" y="608"/>
                    <a:pt x="1834" y="545"/>
                  </a:cubicBezTo>
                  <a:cubicBezTo>
                    <a:pt x="1876" y="477"/>
                    <a:pt x="1896" y="393"/>
                    <a:pt x="1876" y="304"/>
                  </a:cubicBezTo>
                  <a:cubicBezTo>
                    <a:pt x="1855" y="215"/>
                    <a:pt x="1813" y="152"/>
                    <a:pt x="1745" y="84"/>
                  </a:cubicBezTo>
                  <a:cubicBezTo>
                    <a:pt x="1703" y="42"/>
                    <a:pt x="1614" y="0"/>
                    <a:pt x="153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64;p46">
              <a:extLst>
                <a:ext uri="{FF2B5EF4-FFF2-40B4-BE49-F238E27FC236}">
                  <a16:creationId xmlns:a16="http://schemas.microsoft.com/office/drawing/2014/main" id="{B44C7258-97F4-D52B-32D0-E1817A088F32}"/>
                </a:ext>
              </a:extLst>
            </p:cNvPr>
            <p:cNvSpPr/>
            <p:nvPr/>
          </p:nvSpPr>
          <p:spPr>
            <a:xfrm>
              <a:off x="2126551" y="1497248"/>
              <a:ext cx="261363" cy="130254"/>
            </a:xfrm>
            <a:custGeom>
              <a:avLst/>
              <a:gdLst/>
              <a:ahLst/>
              <a:cxnLst/>
              <a:rect l="l" t="t" r="r" b="b"/>
              <a:pathLst>
                <a:path w="1834" h="914" extrusionOk="0">
                  <a:moveTo>
                    <a:pt x="1591" y="0"/>
                  </a:moveTo>
                  <a:cubicBezTo>
                    <a:pt x="1445" y="0"/>
                    <a:pt x="1270" y="97"/>
                    <a:pt x="917" y="177"/>
                  </a:cubicBezTo>
                  <a:cubicBezTo>
                    <a:pt x="524" y="266"/>
                    <a:pt x="69" y="266"/>
                    <a:pt x="69" y="266"/>
                  </a:cubicBezTo>
                  <a:cubicBezTo>
                    <a:pt x="69" y="266"/>
                    <a:pt x="1" y="680"/>
                    <a:pt x="1" y="811"/>
                  </a:cubicBezTo>
                  <a:cubicBezTo>
                    <a:pt x="13" y="891"/>
                    <a:pt x="60" y="914"/>
                    <a:pt x="193" y="914"/>
                  </a:cubicBezTo>
                  <a:cubicBezTo>
                    <a:pt x="278" y="914"/>
                    <a:pt x="397" y="905"/>
                    <a:pt x="566" y="894"/>
                  </a:cubicBezTo>
                  <a:cubicBezTo>
                    <a:pt x="985" y="873"/>
                    <a:pt x="1614" y="680"/>
                    <a:pt x="1614" y="680"/>
                  </a:cubicBezTo>
                  <a:cubicBezTo>
                    <a:pt x="1614" y="680"/>
                    <a:pt x="1771" y="528"/>
                    <a:pt x="1813" y="418"/>
                  </a:cubicBezTo>
                  <a:cubicBezTo>
                    <a:pt x="1834" y="287"/>
                    <a:pt x="1771" y="25"/>
                    <a:pt x="1640" y="4"/>
                  </a:cubicBezTo>
                  <a:cubicBezTo>
                    <a:pt x="1624" y="1"/>
                    <a:pt x="1608" y="0"/>
                    <a:pt x="1591"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65;p46">
              <a:extLst>
                <a:ext uri="{FF2B5EF4-FFF2-40B4-BE49-F238E27FC236}">
                  <a16:creationId xmlns:a16="http://schemas.microsoft.com/office/drawing/2014/main" id="{7DF58579-6877-4E98-1102-2E3413E6F731}"/>
                </a:ext>
              </a:extLst>
            </p:cNvPr>
            <p:cNvSpPr/>
            <p:nvPr/>
          </p:nvSpPr>
          <p:spPr>
            <a:xfrm>
              <a:off x="2163889" y="1490978"/>
              <a:ext cx="230011" cy="143508"/>
            </a:xfrm>
            <a:custGeom>
              <a:avLst/>
              <a:gdLst/>
              <a:ahLst/>
              <a:cxnLst/>
              <a:rect l="l" t="t" r="r" b="b"/>
              <a:pathLst>
                <a:path w="1614" h="1007" extrusionOk="0">
                  <a:moveTo>
                    <a:pt x="1310" y="1"/>
                  </a:moveTo>
                  <a:cubicBezTo>
                    <a:pt x="1158" y="1"/>
                    <a:pt x="985" y="90"/>
                    <a:pt x="634" y="153"/>
                  </a:cubicBezTo>
                  <a:cubicBezTo>
                    <a:pt x="414" y="200"/>
                    <a:pt x="173" y="242"/>
                    <a:pt x="0" y="242"/>
                  </a:cubicBezTo>
                  <a:lnTo>
                    <a:pt x="0" y="352"/>
                  </a:lnTo>
                  <a:cubicBezTo>
                    <a:pt x="152" y="352"/>
                    <a:pt x="414" y="331"/>
                    <a:pt x="655" y="263"/>
                  </a:cubicBezTo>
                  <a:cubicBezTo>
                    <a:pt x="1027" y="187"/>
                    <a:pt x="1209" y="108"/>
                    <a:pt x="1318" y="108"/>
                  </a:cubicBezTo>
                  <a:cubicBezTo>
                    <a:pt x="1330" y="108"/>
                    <a:pt x="1341" y="109"/>
                    <a:pt x="1352" y="111"/>
                  </a:cubicBezTo>
                  <a:cubicBezTo>
                    <a:pt x="1399" y="111"/>
                    <a:pt x="1441" y="153"/>
                    <a:pt x="1462" y="242"/>
                  </a:cubicBezTo>
                  <a:cubicBezTo>
                    <a:pt x="1509" y="310"/>
                    <a:pt x="1509" y="394"/>
                    <a:pt x="1483" y="441"/>
                  </a:cubicBezTo>
                  <a:cubicBezTo>
                    <a:pt x="1483" y="483"/>
                    <a:pt x="1441" y="546"/>
                    <a:pt x="1399" y="593"/>
                  </a:cubicBezTo>
                  <a:cubicBezTo>
                    <a:pt x="1352" y="635"/>
                    <a:pt x="1331" y="656"/>
                    <a:pt x="1310" y="677"/>
                  </a:cubicBezTo>
                  <a:cubicBezTo>
                    <a:pt x="1310" y="677"/>
                    <a:pt x="697" y="855"/>
                    <a:pt x="283" y="876"/>
                  </a:cubicBezTo>
                  <a:cubicBezTo>
                    <a:pt x="173" y="896"/>
                    <a:pt x="90" y="896"/>
                    <a:pt x="21" y="896"/>
                  </a:cubicBezTo>
                  <a:lnTo>
                    <a:pt x="21" y="1006"/>
                  </a:lnTo>
                  <a:lnTo>
                    <a:pt x="304" y="1006"/>
                  </a:lnTo>
                  <a:cubicBezTo>
                    <a:pt x="744" y="985"/>
                    <a:pt x="1378" y="766"/>
                    <a:pt x="1378" y="766"/>
                  </a:cubicBezTo>
                  <a:lnTo>
                    <a:pt x="1399" y="766"/>
                  </a:lnTo>
                  <a:cubicBezTo>
                    <a:pt x="1399" y="766"/>
                    <a:pt x="1441" y="724"/>
                    <a:pt x="1483" y="677"/>
                  </a:cubicBezTo>
                  <a:cubicBezTo>
                    <a:pt x="1530" y="614"/>
                    <a:pt x="1572" y="546"/>
                    <a:pt x="1593" y="462"/>
                  </a:cubicBezTo>
                  <a:cubicBezTo>
                    <a:pt x="1613" y="394"/>
                    <a:pt x="1613" y="284"/>
                    <a:pt x="1572" y="200"/>
                  </a:cubicBezTo>
                  <a:cubicBezTo>
                    <a:pt x="1551" y="111"/>
                    <a:pt x="1483" y="1"/>
                    <a:pt x="13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66;p46">
              <a:extLst>
                <a:ext uri="{FF2B5EF4-FFF2-40B4-BE49-F238E27FC236}">
                  <a16:creationId xmlns:a16="http://schemas.microsoft.com/office/drawing/2014/main" id="{9A6E3C3D-B0D2-C579-E249-0CC1A3112330}"/>
                </a:ext>
              </a:extLst>
            </p:cNvPr>
            <p:cNvSpPr/>
            <p:nvPr/>
          </p:nvSpPr>
          <p:spPr>
            <a:xfrm>
              <a:off x="2105459" y="1546700"/>
              <a:ext cx="260793" cy="125979"/>
            </a:xfrm>
            <a:custGeom>
              <a:avLst/>
              <a:gdLst/>
              <a:ahLst/>
              <a:cxnLst/>
              <a:rect l="l" t="t" r="r" b="b"/>
              <a:pathLst>
                <a:path w="1830" h="884" extrusionOk="0">
                  <a:moveTo>
                    <a:pt x="1567" y="0"/>
                  </a:moveTo>
                  <a:cubicBezTo>
                    <a:pt x="1412" y="0"/>
                    <a:pt x="1264" y="101"/>
                    <a:pt x="803" y="202"/>
                  </a:cubicBezTo>
                  <a:cubicBezTo>
                    <a:pt x="590" y="257"/>
                    <a:pt x="440" y="273"/>
                    <a:pt x="338" y="273"/>
                  </a:cubicBezTo>
                  <a:cubicBezTo>
                    <a:pt x="199" y="273"/>
                    <a:pt x="149" y="244"/>
                    <a:pt x="149" y="244"/>
                  </a:cubicBezTo>
                  <a:cubicBezTo>
                    <a:pt x="149" y="244"/>
                    <a:pt x="39" y="526"/>
                    <a:pt x="18" y="704"/>
                  </a:cubicBezTo>
                  <a:cubicBezTo>
                    <a:pt x="1" y="843"/>
                    <a:pt x="55" y="884"/>
                    <a:pt x="244" y="884"/>
                  </a:cubicBezTo>
                  <a:cubicBezTo>
                    <a:pt x="291" y="884"/>
                    <a:pt x="346" y="881"/>
                    <a:pt x="410" y="877"/>
                  </a:cubicBezTo>
                  <a:cubicBezTo>
                    <a:pt x="761" y="877"/>
                    <a:pt x="1547" y="636"/>
                    <a:pt x="1547" y="636"/>
                  </a:cubicBezTo>
                  <a:cubicBezTo>
                    <a:pt x="1547" y="636"/>
                    <a:pt x="1830" y="464"/>
                    <a:pt x="1830" y="286"/>
                  </a:cubicBezTo>
                  <a:cubicBezTo>
                    <a:pt x="1830" y="113"/>
                    <a:pt x="1788" y="24"/>
                    <a:pt x="1610" y="3"/>
                  </a:cubicBezTo>
                  <a:cubicBezTo>
                    <a:pt x="1595" y="1"/>
                    <a:pt x="1581" y="0"/>
                    <a:pt x="1567"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67;p46">
              <a:extLst>
                <a:ext uri="{FF2B5EF4-FFF2-40B4-BE49-F238E27FC236}">
                  <a16:creationId xmlns:a16="http://schemas.microsoft.com/office/drawing/2014/main" id="{D85A5166-C477-D975-418C-FC5F6D2F8D2D}"/>
                </a:ext>
              </a:extLst>
            </p:cNvPr>
            <p:cNvSpPr/>
            <p:nvPr/>
          </p:nvSpPr>
          <p:spPr>
            <a:xfrm>
              <a:off x="2151206" y="1538007"/>
              <a:ext cx="224026" cy="142795"/>
            </a:xfrm>
            <a:custGeom>
              <a:avLst/>
              <a:gdLst/>
              <a:ahLst/>
              <a:cxnLst/>
              <a:rect l="l" t="t" r="r" b="b"/>
              <a:pathLst>
                <a:path w="1572" h="1002" extrusionOk="0">
                  <a:moveTo>
                    <a:pt x="1247" y="1"/>
                  </a:moveTo>
                  <a:cubicBezTo>
                    <a:pt x="1158" y="1"/>
                    <a:pt x="1095" y="22"/>
                    <a:pt x="985" y="64"/>
                  </a:cubicBezTo>
                  <a:cubicBezTo>
                    <a:pt x="875" y="85"/>
                    <a:pt x="723" y="153"/>
                    <a:pt x="482" y="216"/>
                  </a:cubicBezTo>
                  <a:cubicBezTo>
                    <a:pt x="330" y="242"/>
                    <a:pt x="199" y="263"/>
                    <a:pt x="110" y="263"/>
                  </a:cubicBezTo>
                  <a:lnTo>
                    <a:pt x="110" y="394"/>
                  </a:lnTo>
                  <a:cubicBezTo>
                    <a:pt x="220" y="373"/>
                    <a:pt x="351" y="373"/>
                    <a:pt x="503" y="326"/>
                  </a:cubicBezTo>
                  <a:cubicBezTo>
                    <a:pt x="744" y="263"/>
                    <a:pt x="917" y="195"/>
                    <a:pt x="1027" y="174"/>
                  </a:cubicBezTo>
                  <a:cubicBezTo>
                    <a:pt x="1107" y="143"/>
                    <a:pt x="1165" y="124"/>
                    <a:pt x="1224" y="124"/>
                  </a:cubicBezTo>
                  <a:cubicBezTo>
                    <a:pt x="1245" y="124"/>
                    <a:pt x="1266" y="126"/>
                    <a:pt x="1289" y="132"/>
                  </a:cubicBezTo>
                  <a:cubicBezTo>
                    <a:pt x="1357" y="132"/>
                    <a:pt x="1399" y="153"/>
                    <a:pt x="1420" y="174"/>
                  </a:cubicBezTo>
                  <a:cubicBezTo>
                    <a:pt x="1441" y="216"/>
                    <a:pt x="1441" y="263"/>
                    <a:pt x="1441" y="347"/>
                  </a:cubicBezTo>
                  <a:cubicBezTo>
                    <a:pt x="1441" y="394"/>
                    <a:pt x="1399" y="477"/>
                    <a:pt x="1336" y="546"/>
                  </a:cubicBezTo>
                  <a:cubicBezTo>
                    <a:pt x="1268" y="608"/>
                    <a:pt x="1205" y="635"/>
                    <a:pt x="1205" y="635"/>
                  </a:cubicBezTo>
                  <a:cubicBezTo>
                    <a:pt x="1205" y="655"/>
                    <a:pt x="1006" y="697"/>
                    <a:pt x="765" y="765"/>
                  </a:cubicBezTo>
                  <a:cubicBezTo>
                    <a:pt x="524" y="828"/>
                    <a:pt x="241" y="870"/>
                    <a:pt x="89" y="896"/>
                  </a:cubicBezTo>
                  <a:lnTo>
                    <a:pt x="48" y="896"/>
                  </a:lnTo>
                  <a:cubicBezTo>
                    <a:pt x="48" y="938"/>
                    <a:pt x="27" y="959"/>
                    <a:pt x="0" y="1001"/>
                  </a:cubicBezTo>
                  <a:lnTo>
                    <a:pt x="89" y="1001"/>
                  </a:lnTo>
                  <a:cubicBezTo>
                    <a:pt x="262" y="1001"/>
                    <a:pt x="550" y="938"/>
                    <a:pt x="812" y="870"/>
                  </a:cubicBezTo>
                  <a:cubicBezTo>
                    <a:pt x="1048" y="807"/>
                    <a:pt x="1247" y="739"/>
                    <a:pt x="1247" y="739"/>
                  </a:cubicBezTo>
                  <a:lnTo>
                    <a:pt x="1268" y="739"/>
                  </a:lnTo>
                  <a:cubicBezTo>
                    <a:pt x="1268" y="739"/>
                    <a:pt x="1336" y="697"/>
                    <a:pt x="1420" y="635"/>
                  </a:cubicBezTo>
                  <a:cubicBezTo>
                    <a:pt x="1488" y="546"/>
                    <a:pt x="1572" y="456"/>
                    <a:pt x="1572" y="347"/>
                  </a:cubicBezTo>
                  <a:cubicBezTo>
                    <a:pt x="1551" y="263"/>
                    <a:pt x="1551" y="174"/>
                    <a:pt x="1509" y="111"/>
                  </a:cubicBezTo>
                  <a:cubicBezTo>
                    <a:pt x="1467" y="64"/>
                    <a:pt x="1399" y="22"/>
                    <a:pt x="1289" y="22"/>
                  </a:cubicBezTo>
                  <a:cubicBezTo>
                    <a:pt x="1268" y="1"/>
                    <a:pt x="1268" y="1"/>
                    <a:pt x="124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68;p46">
              <a:extLst>
                <a:ext uri="{FF2B5EF4-FFF2-40B4-BE49-F238E27FC236}">
                  <a16:creationId xmlns:a16="http://schemas.microsoft.com/office/drawing/2014/main" id="{C44C1382-C636-C7D3-8B65-F31E7DD11E16}"/>
                </a:ext>
              </a:extLst>
            </p:cNvPr>
            <p:cNvSpPr/>
            <p:nvPr/>
          </p:nvSpPr>
          <p:spPr>
            <a:xfrm>
              <a:off x="2107882" y="1612257"/>
              <a:ext cx="227018" cy="97049"/>
            </a:xfrm>
            <a:custGeom>
              <a:avLst/>
              <a:gdLst/>
              <a:ahLst/>
              <a:cxnLst/>
              <a:rect l="l" t="t" r="r" b="b"/>
              <a:pathLst>
                <a:path w="1593" h="681" extrusionOk="0">
                  <a:moveTo>
                    <a:pt x="1309" y="1"/>
                  </a:moveTo>
                  <a:cubicBezTo>
                    <a:pt x="1153" y="1"/>
                    <a:pt x="909" y="93"/>
                    <a:pt x="613" y="155"/>
                  </a:cubicBezTo>
                  <a:cubicBezTo>
                    <a:pt x="536" y="166"/>
                    <a:pt x="474" y="170"/>
                    <a:pt x="424" y="170"/>
                  </a:cubicBezTo>
                  <a:cubicBezTo>
                    <a:pt x="271" y="170"/>
                    <a:pt x="219" y="134"/>
                    <a:pt x="153" y="134"/>
                  </a:cubicBezTo>
                  <a:cubicBezTo>
                    <a:pt x="43" y="155"/>
                    <a:pt x="22" y="244"/>
                    <a:pt x="22" y="349"/>
                  </a:cubicBezTo>
                  <a:cubicBezTo>
                    <a:pt x="1" y="480"/>
                    <a:pt x="90" y="679"/>
                    <a:pt x="90" y="679"/>
                  </a:cubicBezTo>
                  <a:cubicBezTo>
                    <a:pt x="109" y="680"/>
                    <a:pt x="130" y="681"/>
                    <a:pt x="152" y="681"/>
                  </a:cubicBezTo>
                  <a:cubicBezTo>
                    <a:pt x="526" y="681"/>
                    <a:pt x="1278" y="517"/>
                    <a:pt x="1441" y="349"/>
                  </a:cubicBezTo>
                  <a:cubicBezTo>
                    <a:pt x="1593" y="197"/>
                    <a:pt x="1483" y="25"/>
                    <a:pt x="1352" y="4"/>
                  </a:cubicBezTo>
                  <a:cubicBezTo>
                    <a:pt x="1338" y="2"/>
                    <a:pt x="1324" y="1"/>
                    <a:pt x="1309" y="1"/>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69;p46">
              <a:extLst>
                <a:ext uri="{FF2B5EF4-FFF2-40B4-BE49-F238E27FC236}">
                  <a16:creationId xmlns:a16="http://schemas.microsoft.com/office/drawing/2014/main" id="{6C13BE51-7944-2F56-8918-55D32E54F866}"/>
                </a:ext>
              </a:extLst>
            </p:cNvPr>
            <p:cNvSpPr/>
            <p:nvPr/>
          </p:nvSpPr>
          <p:spPr>
            <a:xfrm>
              <a:off x="2107882" y="1602993"/>
              <a:ext cx="227018" cy="115006"/>
            </a:xfrm>
            <a:custGeom>
              <a:avLst/>
              <a:gdLst/>
              <a:ahLst/>
              <a:cxnLst/>
              <a:rect l="l" t="t" r="r" b="b"/>
              <a:pathLst>
                <a:path w="1593" h="807" extrusionOk="0">
                  <a:moveTo>
                    <a:pt x="1289" y="0"/>
                  </a:moveTo>
                  <a:cubicBezTo>
                    <a:pt x="1200" y="0"/>
                    <a:pt x="1137" y="21"/>
                    <a:pt x="1027" y="48"/>
                  </a:cubicBezTo>
                  <a:cubicBezTo>
                    <a:pt x="917" y="90"/>
                    <a:pt x="765" y="131"/>
                    <a:pt x="613" y="152"/>
                  </a:cubicBezTo>
                  <a:cubicBezTo>
                    <a:pt x="524" y="179"/>
                    <a:pt x="462" y="179"/>
                    <a:pt x="414" y="179"/>
                  </a:cubicBezTo>
                  <a:cubicBezTo>
                    <a:pt x="414" y="220"/>
                    <a:pt x="393" y="241"/>
                    <a:pt x="393" y="283"/>
                  </a:cubicBezTo>
                  <a:cubicBezTo>
                    <a:pt x="462" y="283"/>
                    <a:pt x="524" y="283"/>
                    <a:pt x="634" y="262"/>
                  </a:cubicBezTo>
                  <a:cubicBezTo>
                    <a:pt x="786" y="241"/>
                    <a:pt x="938" y="199"/>
                    <a:pt x="1069" y="152"/>
                  </a:cubicBezTo>
                  <a:cubicBezTo>
                    <a:pt x="1147" y="138"/>
                    <a:pt x="1225" y="123"/>
                    <a:pt x="1278" y="123"/>
                  </a:cubicBezTo>
                  <a:cubicBezTo>
                    <a:pt x="1301" y="123"/>
                    <a:pt x="1319" y="125"/>
                    <a:pt x="1331" y="131"/>
                  </a:cubicBezTo>
                  <a:cubicBezTo>
                    <a:pt x="1399" y="131"/>
                    <a:pt x="1441" y="179"/>
                    <a:pt x="1441" y="220"/>
                  </a:cubicBezTo>
                  <a:cubicBezTo>
                    <a:pt x="1462" y="262"/>
                    <a:pt x="1462" y="309"/>
                    <a:pt x="1399" y="393"/>
                  </a:cubicBezTo>
                  <a:cubicBezTo>
                    <a:pt x="1352" y="414"/>
                    <a:pt x="1289" y="461"/>
                    <a:pt x="1179" y="503"/>
                  </a:cubicBezTo>
                  <a:cubicBezTo>
                    <a:pt x="1069" y="524"/>
                    <a:pt x="959" y="571"/>
                    <a:pt x="807" y="592"/>
                  </a:cubicBezTo>
                  <a:cubicBezTo>
                    <a:pt x="613" y="655"/>
                    <a:pt x="393" y="676"/>
                    <a:pt x="242" y="676"/>
                  </a:cubicBezTo>
                  <a:cubicBezTo>
                    <a:pt x="221" y="676"/>
                    <a:pt x="111" y="702"/>
                    <a:pt x="1" y="702"/>
                  </a:cubicBezTo>
                  <a:cubicBezTo>
                    <a:pt x="22" y="744"/>
                    <a:pt x="22" y="765"/>
                    <a:pt x="22" y="765"/>
                  </a:cubicBezTo>
                  <a:lnTo>
                    <a:pt x="43" y="807"/>
                  </a:lnTo>
                  <a:lnTo>
                    <a:pt x="69" y="807"/>
                  </a:lnTo>
                  <a:cubicBezTo>
                    <a:pt x="263" y="807"/>
                    <a:pt x="566" y="765"/>
                    <a:pt x="854" y="702"/>
                  </a:cubicBezTo>
                  <a:cubicBezTo>
                    <a:pt x="985" y="676"/>
                    <a:pt x="1116" y="634"/>
                    <a:pt x="1221" y="592"/>
                  </a:cubicBezTo>
                  <a:cubicBezTo>
                    <a:pt x="1331" y="571"/>
                    <a:pt x="1420" y="524"/>
                    <a:pt x="1462" y="461"/>
                  </a:cubicBezTo>
                  <a:cubicBezTo>
                    <a:pt x="1572" y="372"/>
                    <a:pt x="1593" y="262"/>
                    <a:pt x="1551" y="179"/>
                  </a:cubicBezTo>
                  <a:cubicBezTo>
                    <a:pt x="1530" y="90"/>
                    <a:pt x="1441" y="21"/>
                    <a:pt x="1352" y="21"/>
                  </a:cubicBezTo>
                  <a:cubicBezTo>
                    <a:pt x="1331" y="0"/>
                    <a:pt x="1310" y="0"/>
                    <a:pt x="12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70;p46">
              <a:extLst>
                <a:ext uri="{FF2B5EF4-FFF2-40B4-BE49-F238E27FC236}">
                  <a16:creationId xmlns:a16="http://schemas.microsoft.com/office/drawing/2014/main" id="{25663706-E4E7-1B1F-B1BF-35F29492D993}"/>
                </a:ext>
              </a:extLst>
            </p:cNvPr>
            <p:cNvSpPr/>
            <p:nvPr/>
          </p:nvSpPr>
          <p:spPr>
            <a:xfrm>
              <a:off x="1905655" y="1546985"/>
              <a:ext cx="124839" cy="60709"/>
            </a:xfrm>
            <a:custGeom>
              <a:avLst/>
              <a:gdLst/>
              <a:ahLst/>
              <a:cxnLst/>
              <a:rect l="l" t="t" r="r" b="b"/>
              <a:pathLst>
                <a:path w="876" h="426" extrusionOk="0">
                  <a:moveTo>
                    <a:pt x="807" y="1"/>
                  </a:moveTo>
                  <a:cubicBezTo>
                    <a:pt x="634" y="48"/>
                    <a:pt x="503" y="48"/>
                    <a:pt x="372" y="90"/>
                  </a:cubicBezTo>
                  <a:cubicBezTo>
                    <a:pt x="241" y="132"/>
                    <a:pt x="131" y="200"/>
                    <a:pt x="21" y="331"/>
                  </a:cubicBezTo>
                  <a:cubicBezTo>
                    <a:pt x="1" y="352"/>
                    <a:pt x="1" y="393"/>
                    <a:pt x="21" y="414"/>
                  </a:cubicBezTo>
                  <a:cubicBezTo>
                    <a:pt x="29" y="422"/>
                    <a:pt x="39" y="425"/>
                    <a:pt x="48" y="425"/>
                  </a:cubicBezTo>
                  <a:cubicBezTo>
                    <a:pt x="71" y="425"/>
                    <a:pt x="96" y="408"/>
                    <a:pt x="110" y="393"/>
                  </a:cubicBezTo>
                  <a:cubicBezTo>
                    <a:pt x="220" y="284"/>
                    <a:pt x="309" y="221"/>
                    <a:pt x="414" y="200"/>
                  </a:cubicBezTo>
                  <a:cubicBezTo>
                    <a:pt x="524" y="153"/>
                    <a:pt x="655" y="153"/>
                    <a:pt x="833" y="132"/>
                  </a:cubicBezTo>
                  <a:cubicBezTo>
                    <a:pt x="854" y="111"/>
                    <a:pt x="875" y="90"/>
                    <a:pt x="875" y="69"/>
                  </a:cubicBezTo>
                  <a:cubicBezTo>
                    <a:pt x="875" y="22"/>
                    <a:pt x="833" y="1"/>
                    <a:pt x="80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71;p46">
              <a:extLst>
                <a:ext uri="{FF2B5EF4-FFF2-40B4-BE49-F238E27FC236}">
                  <a16:creationId xmlns:a16="http://schemas.microsoft.com/office/drawing/2014/main" id="{A5E4C0BE-E2DF-8D8C-E8CF-A5778B2F09F0}"/>
                </a:ext>
              </a:extLst>
            </p:cNvPr>
            <p:cNvSpPr/>
            <p:nvPr/>
          </p:nvSpPr>
          <p:spPr>
            <a:xfrm>
              <a:off x="487650" y="4560718"/>
              <a:ext cx="544246" cy="352997"/>
            </a:xfrm>
            <a:custGeom>
              <a:avLst/>
              <a:gdLst/>
              <a:ahLst/>
              <a:cxnLst/>
              <a:rect l="l" t="t" r="r" b="b"/>
              <a:pathLst>
                <a:path w="3819" h="2477" extrusionOk="0">
                  <a:moveTo>
                    <a:pt x="482" y="0"/>
                  </a:moveTo>
                  <a:cubicBezTo>
                    <a:pt x="131" y="194"/>
                    <a:pt x="131" y="194"/>
                    <a:pt x="110" y="697"/>
                  </a:cubicBezTo>
                  <a:cubicBezTo>
                    <a:pt x="89" y="1200"/>
                    <a:pt x="0" y="1571"/>
                    <a:pt x="309" y="1786"/>
                  </a:cubicBezTo>
                  <a:cubicBezTo>
                    <a:pt x="613" y="1985"/>
                    <a:pt x="1509" y="2074"/>
                    <a:pt x="2116" y="2336"/>
                  </a:cubicBezTo>
                  <a:cubicBezTo>
                    <a:pt x="2336" y="2437"/>
                    <a:pt x="2513" y="2477"/>
                    <a:pt x="2667" y="2477"/>
                  </a:cubicBezTo>
                  <a:cubicBezTo>
                    <a:pt x="2943" y="2477"/>
                    <a:pt x="3145" y="2350"/>
                    <a:pt x="3383" y="2226"/>
                  </a:cubicBezTo>
                  <a:cubicBezTo>
                    <a:pt x="3755" y="2048"/>
                    <a:pt x="3818" y="1896"/>
                    <a:pt x="3818" y="1634"/>
                  </a:cubicBezTo>
                  <a:cubicBezTo>
                    <a:pt x="3818" y="1352"/>
                    <a:pt x="3624" y="1262"/>
                    <a:pt x="3232" y="1001"/>
                  </a:cubicBezTo>
                  <a:cubicBezTo>
                    <a:pt x="2818" y="765"/>
                    <a:pt x="2556" y="414"/>
                    <a:pt x="2556" y="414"/>
                  </a:cubicBezTo>
                  <a:lnTo>
                    <a:pt x="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72;p46">
              <a:extLst>
                <a:ext uri="{FF2B5EF4-FFF2-40B4-BE49-F238E27FC236}">
                  <a16:creationId xmlns:a16="http://schemas.microsoft.com/office/drawing/2014/main" id="{EC0B02C3-35BD-401E-4A8A-12D3C90A1B45}"/>
                </a:ext>
              </a:extLst>
            </p:cNvPr>
            <p:cNvSpPr/>
            <p:nvPr/>
          </p:nvSpPr>
          <p:spPr>
            <a:xfrm>
              <a:off x="490643" y="4551027"/>
              <a:ext cx="550944" cy="370098"/>
            </a:xfrm>
            <a:custGeom>
              <a:avLst/>
              <a:gdLst/>
              <a:ahLst/>
              <a:cxnLst/>
              <a:rect l="l" t="t" r="r" b="b"/>
              <a:pathLst>
                <a:path w="3866" h="2597" extrusionOk="0">
                  <a:moveTo>
                    <a:pt x="482" y="131"/>
                  </a:moveTo>
                  <a:lnTo>
                    <a:pt x="2514" y="524"/>
                  </a:lnTo>
                  <a:cubicBezTo>
                    <a:pt x="2535" y="545"/>
                    <a:pt x="2776" y="875"/>
                    <a:pt x="3169" y="1137"/>
                  </a:cubicBezTo>
                  <a:cubicBezTo>
                    <a:pt x="3383" y="1268"/>
                    <a:pt x="3514" y="1330"/>
                    <a:pt x="3624" y="1420"/>
                  </a:cubicBezTo>
                  <a:cubicBezTo>
                    <a:pt x="3713" y="1509"/>
                    <a:pt x="3734" y="1571"/>
                    <a:pt x="3734" y="1702"/>
                  </a:cubicBezTo>
                  <a:cubicBezTo>
                    <a:pt x="3755" y="1833"/>
                    <a:pt x="3734" y="1922"/>
                    <a:pt x="3666" y="2011"/>
                  </a:cubicBezTo>
                  <a:cubicBezTo>
                    <a:pt x="3624" y="2074"/>
                    <a:pt x="3514" y="2163"/>
                    <a:pt x="3341" y="2247"/>
                  </a:cubicBezTo>
                  <a:cubicBezTo>
                    <a:pt x="3142" y="2336"/>
                    <a:pt x="2991" y="2425"/>
                    <a:pt x="2818" y="2467"/>
                  </a:cubicBezTo>
                  <a:cubicBezTo>
                    <a:pt x="2758" y="2479"/>
                    <a:pt x="2699" y="2486"/>
                    <a:pt x="2637" y="2486"/>
                  </a:cubicBezTo>
                  <a:cubicBezTo>
                    <a:pt x="2493" y="2486"/>
                    <a:pt x="2334" y="2449"/>
                    <a:pt x="2121" y="2357"/>
                  </a:cubicBezTo>
                  <a:cubicBezTo>
                    <a:pt x="1812" y="2205"/>
                    <a:pt x="1420" y="2116"/>
                    <a:pt x="1095" y="2053"/>
                  </a:cubicBezTo>
                  <a:cubicBezTo>
                    <a:pt x="765" y="1964"/>
                    <a:pt x="461" y="1901"/>
                    <a:pt x="309" y="1791"/>
                  </a:cubicBezTo>
                  <a:cubicBezTo>
                    <a:pt x="178" y="1702"/>
                    <a:pt x="131" y="1571"/>
                    <a:pt x="110" y="1399"/>
                  </a:cubicBezTo>
                  <a:cubicBezTo>
                    <a:pt x="110" y="1226"/>
                    <a:pt x="131" y="1006"/>
                    <a:pt x="131" y="765"/>
                  </a:cubicBezTo>
                  <a:cubicBezTo>
                    <a:pt x="157" y="503"/>
                    <a:pt x="157" y="393"/>
                    <a:pt x="199" y="330"/>
                  </a:cubicBezTo>
                  <a:cubicBezTo>
                    <a:pt x="241" y="262"/>
                    <a:pt x="309" y="220"/>
                    <a:pt x="482" y="131"/>
                  </a:cubicBezTo>
                  <a:close/>
                  <a:moveTo>
                    <a:pt x="461" y="0"/>
                  </a:moveTo>
                  <a:lnTo>
                    <a:pt x="440" y="21"/>
                  </a:lnTo>
                  <a:cubicBezTo>
                    <a:pt x="262" y="110"/>
                    <a:pt x="157" y="152"/>
                    <a:pt x="89" y="262"/>
                  </a:cubicBezTo>
                  <a:cubicBezTo>
                    <a:pt x="47" y="372"/>
                    <a:pt x="47" y="503"/>
                    <a:pt x="27" y="765"/>
                  </a:cubicBezTo>
                  <a:cubicBezTo>
                    <a:pt x="27" y="1006"/>
                    <a:pt x="0" y="1226"/>
                    <a:pt x="0" y="1420"/>
                  </a:cubicBezTo>
                  <a:cubicBezTo>
                    <a:pt x="27" y="1592"/>
                    <a:pt x="89" y="1770"/>
                    <a:pt x="262" y="1901"/>
                  </a:cubicBezTo>
                  <a:cubicBezTo>
                    <a:pt x="440" y="2011"/>
                    <a:pt x="723" y="2074"/>
                    <a:pt x="1074" y="2163"/>
                  </a:cubicBezTo>
                  <a:cubicBezTo>
                    <a:pt x="1399" y="2247"/>
                    <a:pt x="1770" y="2315"/>
                    <a:pt x="2074" y="2467"/>
                  </a:cubicBezTo>
                  <a:cubicBezTo>
                    <a:pt x="2291" y="2559"/>
                    <a:pt x="2471" y="2596"/>
                    <a:pt x="2635" y="2596"/>
                  </a:cubicBezTo>
                  <a:cubicBezTo>
                    <a:pt x="2706" y="2596"/>
                    <a:pt x="2773" y="2589"/>
                    <a:pt x="2839" y="2577"/>
                  </a:cubicBezTo>
                  <a:cubicBezTo>
                    <a:pt x="3038" y="2535"/>
                    <a:pt x="3211" y="2446"/>
                    <a:pt x="3383" y="2336"/>
                  </a:cubicBezTo>
                  <a:cubicBezTo>
                    <a:pt x="3582" y="2247"/>
                    <a:pt x="3692" y="2163"/>
                    <a:pt x="3755" y="2074"/>
                  </a:cubicBezTo>
                  <a:cubicBezTo>
                    <a:pt x="3844" y="1964"/>
                    <a:pt x="3865" y="1833"/>
                    <a:pt x="3865" y="1702"/>
                  </a:cubicBezTo>
                  <a:cubicBezTo>
                    <a:pt x="3844" y="1550"/>
                    <a:pt x="3797" y="1440"/>
                    <a:pt x="3692" y="1330"/>
                  </a:cubicBezTo>
                  <a:cubicBezTo>
                    <a:pt x="3582" y="1247"/>
                    <a:pt x="3431" y="1158"/>
                    <a:pt x="3232" y="1027"/>
                  </a:cubicBezTo>
                  <a:cubicBezTo>
                    <a:pt x="2839" y="786"/>
                    <a:pt x="2577" y="440"/>
                    <a:pt x="2577" y="440"/>
                  </a:cubicBezTo>
                  <a:lnTo>
                    <a:pt x="46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73;p46">
              <a:extLst>
                <a:ext uri="{FF2B5EF4-FFF2-40B4-BE49-F238E27FC236}">
                  <a16:creationId xmlns:a16="http://schemas.microsoft.com/office/drawing/2014/main" id="{015B4385-8AB6-038A-B30B-8606CCED5F9B}"/>
                </a:ext>
              </a:extLst>
            </p:cNvPr>
            <p:cNvSpPr/>
            <p:nvPr/>
          </p:nvSpPr>
          <p:spPr>
            <a:xfrm>
              <a:off x="1031765" y="4383146"/>
              <a:ext cx="547808" cy="358128"/>
            </a:xfrm>
            <a:custGeom>
              <a:avLst/>
              <a:gdLst/>
              <a:ahLst/>
              <a:cxnLst/>
              <a:rect l="l" t="t" r="r" b="b"/>
              <a:pathLst>
                <a:path w="3844" h="2513" extrusionOk="0">
                  <a:moveTo>
                    <a:pt x="2142" y="0"/>
                  </a:moveTo>
                  <a:lnTo>
                    <a:pt x="309" y="110"/>
                  </a:lnTo>
                  <a:lnTo>
                    <a:pt x="199" y="110"/>
                  </a:lnTo>
                  <a:cubicBezTo>
                    <a:pt x="0" y="744"/>
                    <a:pt x="157" y="1833"/>
                    <a:pt x="440" y="1985"/>
                  </a:cubicBezTo>
                  <a:cubicBezTo>
                    <a:pt x="702" y="2142"/>
                    <a:pt x="1660" y="2357"/>
                    <a:pt x="2252" y="2488"/>
                  </a:cubicBezTo>
                  <a:cubicBezTo>
                    <a:pt x="2330" y="2505"/>
                    <a:pt x="2408" y="2513"/>
                    <a:pt x="2484" y="2513"/>
                  </a:cubicBezTo>
                  <a:cubicBezTo>
                    <a:pt x="2988" y="2513"/>
                    <a:pt x="3456" y="2179"/>
                    <a:pt x="3624" y="2011"/>
                  </a:cubicBezTo>
                  <a:cubicBezTo>
                    <a:pt x="3844" y="1791"/>
                    <a:pt x="3776" y="1529"/>
                    <a:pt x="3645" y="1356"/>
                  </a:cubicBezTo>
                  <a:cubicBezTo>
                    <a:pt x="3493" y="1178"/>
                    <a:pt x="3079" y="1246"/>
                    <a:pt x="2687" y="916"/>
                  </a:cubicBezTo>
                  <a:cubicBezTo>
                    <a:pt x="2294" y="592"/>
                    <a:pt x="2142" y="0"/>
                    <a:pt x="21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74;p46">
              <a:extLst>
                <a:ext uri="{FF2B5EF4-FFF2-40B4-BE49-F238E27FC236}">
                  <a16:creationId xmlns:a16="http://schemas.microsoft.com/office/drawing/2014/main" id="{F976213E-A17A-016C-0A80-398560543080}"/>
                </a:ext>
              </a:extLst>
            </p:cNvPr>
            <p:cNvSpPr/>
            <p:nvPr/>
          </p:nvSpPr>
          <p:spPr>
            <a:xfrm>
              <a:off x="1038463" y="4377161"/>
              <a:ext cx="538260" cy="373376"/>
            </a:xfrm>
            <a:custGeom>
              <a:avLst/>
              <a:gdLst/>
              <a:ahLst/>
              <a:cxnLst/>
              <a:rect l="l" t="t" r="r" b="b"/>
              <a:pathLst>
                <a:path w="3777" h="2620" extrusionOk="0">
                  <a:moveTo>
                    <a:pt x="2048" y="110"/>
                  </a:moveTo>
                  <a:cubicBezTo>
                    <a:pt x="2074" y="173"/>
                    <a:pt x="2205" y="676"/>
                    <a:pt x="2598" y="1006"/>
                  </a:cubicBezTo>
                  <a:cubicBezTo>
                    <a:pt x="2812" y="1178"/>
                    <a:pt x="3011" y="1241"/>
                    <a:pt x="3205" y="1288"/>
                  </a:cubicBezTo>
                  <a:cubicBezTo>
                    <a:pt x="3383" y="1330"/>
                    <a:pt x="3488" y="1351"/>
                    <a:pt x="3556" y="1419"/>
                  </a:cubicBezTo>
                  <a:cubicBezTo>
                    <a:pt x="3619" y="1503"/>
                    <a:pt x="3666" y="1613"/>
                    <a:pt x="3666" y="1702"/>
                  </a:cubicBezTo>
                  <a:cubicBezTo>
                    <a:pt x="3666" y="1812"/>
                    <a:pt x="3645" y="1922"/>
                    <a:pt x="3535" y="2006"/>
                  </a:cubicBezTo>
                  <a:cubicBezTo>
                    <a:pt x="3446" y="2095"/>
                    <a:pt x="3252" y="2247"/>
                    <a:pt x="3011" y="2357"/>
                  </a:cubicBezTo>
                  <a:cubicBezTo>
                    <a:pt x="2836" y="2437"/>
                    <a:pt x="2639" y="2492"/>
                    <a:pt x="2444" y="2492"/>
                  </a:cubicBezTo>
                  <a:cubicBezTo>
                    <a:pt x="2371" y="2492"/>
                    <a:pt x="2297" y="2484"/>
                    <a:pt x="2226" y="2467"/>
                  </a:cubicBezTo>
                  <a:cubicBezTo>
                    <a:pt x="1917" y="2420"/>
                    <a:pt x="1550" y="2336"/>
                    <a:pt x="1199" y="2247"/>
                  </a:cubicBezTo>
                  <a:cubicBezTo>
                    <a:pt x="849" y="2137"/>
                    <a:pt x="545" y="2053"/>
                    <a:pt x="414" y="1985"/>
                  </a:cubicBezTo>
                  <a:cubicBezTo>
                    <a:pt x="372" y="1964"/>
                    <a:pt x="304" y="1875"/>
                    <a:pt x="262" y="1744"/>
                  </a:cubicBezTo>
                  <a:cubicBezTo>
                    <a:pt x="215" y="1613"/>
                    <a:pt x="173" y="1440"/>
                    <a:pt x="152" y="1267"/>
                  </a:cubicBezTo>
                  <a:cubicBezTo>
                    <a:pt x="110" y="917"/>
                    <a:pt x="131" y="503"/>
                    <a:pt x="215" y="194"/>
                  </a:cubicBezTo>
                  <a:lnTo>
                    <a:pt x="262" y="194"/>
                  </a:lnTo>
                  <a:lnTo>
                    <a:pt x="2048" y="110"/>
                  </a:lnTo>
                  <a:close/>
                  <a:moveTo>
                    <a:pt x="2137" y="0"/>
                  </a:moveTo>
                  <a:lnTo>
                    <a:pt x="262" y="89"/>
                  </a:lnTo>
                  <a:lnTo>
                    <a:pt x="131" y="89"/>
                  </a:lnTo>
                  <a:lnTo>
                    <a:pt x="110" y="131"/>
                  </a:lnTo>
                  <a:cubicBezTo>
                    <a:pt x="0" y="456"/>
                    <a:pt x="0" y="896"/>
                    <a:pt x="42" y="1267"/>
                  </a:cubicBezTo>
                  <a:cubicBezTo>
                    <a:pt x="63" y="1461"/>
                    <a:pt x="84" y="1634"/>
                    <a:pt x="152" y="1791"/>
                  </a:cubicBezTo>
                  <a:cubicBezTo>
                    <a:pt x="194" y="1922"/>
                    <a:pt x="262" y="2027"/>
                    <a:pt x="346" y="2074"/>
                  </a:cubicBezTo>
                  <a:cubicBezTo>
                    <a:pt x="503" y="2158"/>
                    <a:pt x="807" y="2247"/>
                    <a:pt x="1179" y="2357"/>
                  </a:cubicBezTo>
                  <a:cubicBezTo>
                    <a:pt x="1524" y="2446"/>
                    <a:pt x="1896" y="2530"/>
                    <a:pt x="2205" y="2598"/>
                  </a:cubicBezTo>
                  <a:cubicBezTo>
                    <a:pt x="2277" y="2613"/>
                    <a:pt x="2349" y="2619"/>
                    <a:pt x="2420" y="2619"/>
                  </a:cubicBezTo>
                  <a:cubicBezTo>
                    <a:pt x="2649" y="2619"/>
                    <a:pt x="2870" y="2551"/>
                    <a:pt x="3053" y="2467"/>
                  </a:cubicBezTo>
                  <a:cubicBezTo>
                    <a:pt x="3315" y="2357"/>
                    <a:pt x="3514" y="2205"/>
                    <a:pt x="3619" y="2095"/>
                  </a:cubicBezTo>
                  <a:cubicBezTo>
                    <a:pt x="3729" y="1964"/>
                    <a:pt x="3776" y="1833"/>
                    <a:pt x="3776" y="1702"/>
                  </a:cubicBezTo>
                  <a:cubicBezTo>
                    <a:pt x="3776" y="1571"/>
                    <a:pt x="3708" y="1461"/>
                    <a:pt x="3645" y="1351"/>
                  </a:cubicBezTo>
                  <a:cubicBezTo>
                    <a:pt x="3556" y="1241"/>
                    <a:pt x="3404" y="1220"/>
                    <a:pt x="3226" y="1178"/>
                  </a:cubicBezTo>
                  <a:cubicBezTo>
                    <a:pt x="3053" y="1137"/>
                    <a:pt x="2860" y="1068"/>
                    <a:pt x="2661" y="917"/>
                  </a:cubicBezTo>
                  <a:cubicBezTo>
                    <a:pt x="2289" y="613"/>
                    <a:pt x="2137" y="42"/>
                    <a:pt x="2137" y="42"/>
                  </a:cubicBezTo>
                  <a:lnTo>
                    <a:pt x="213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75;p46">
              <a:extLst>
                <a:ext uri="{FF2B5EF4-FFF2-40B4-BE49-F238E27FC236}">
                  <a16:creationId xmlns:a16="http://schemas.microsoft.com/office/drawing/2014/main" id="{45C1D849-BF67-1BF1-665F-209501EB9F1B}"/>
                </a:ext>
              </a:extLst>
            </p:cNvPr>
            <p:cNvSpPr/>
            <p:nvPr/>
          </p:nvSpPr>
          <p:spPr>
            <a:xfrm>
              <a:off x="1041456" y="3061334"/>
              <a:ext cx="388910" cy="1391183"/>
            </a:xfrm>
            <a:custGeom>
              <a:avLst/>
              <a:gdLst/>
              <a:ahLst/>
              <a:cxnLst/>
              <a:rect l="l" t="t" r="r" b="b"/>
              <a:pathLst>
                <a:path w="2729" h="9762" extrusionOk="0">
                  <a:moveTo>
                    <a:pt x="2640" y="0"/>
                  </a:moveTo>
                  <a:lnTo>
                    <a:pt x="42" y="1268"/>
                  </a:lnTo>
                  <a:lnTo>
                    <a:pt x="0" y="9516"/>
                  </a:lnTo>
                  <a:cubicBezTo>
                    <a:pt x="0" y="9516"/>
                    <a:pt x="436" y="9761"/>
                    <a:pt x="1041" y="9761"/>
                  </a:cubicBezTo>
                  <a:cubicBezTo>
                    <a:pt x="1086" y="9761"/>
                    <a:pt x="1132" y="9760"/>
                    <a:pt x="1178" y="9757"/>
                  </a:cubicBezTo>
                  <a:cubicBezTo>
                    <a:pt x="1875" y="9736"/>
                    <a:pt x="2268" y="9453"/>
                    <a:pt x="2268" y="9453"/>
                  </a:cubicBezTo>
                  <a:cubicBezTo>
                    <a:pt x="2268" y="9453"/>
                    <a:pt x="2729" y="550"/>
                    <a:pt x="2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76;p46">
              <a:extLst>
                <a:ext uri="{FF2B5EF4-FFF2-40B4-BE49-F238E27FC236}">
                  <a16:creationId xmlns:a16="http://schemas.microsoft.com/office/drawing/2014/main" id="{41926786-649C-2AAE-7741-1024BA7B8CED}"/>
                </a:ext>
              </a:extLst>
            </p:cNvPr>
            <p:cNvSpPr/>
            <p:nvPr/>
          </p:nvSpPr>
          <p:spPr>
            <a:xfrm>
              <a:off x="1035470" y="3049363"/>
              <a:ext cx="391902" cy="1411704"/>
            </a:xfrm>
            <a:custGeom>
              <a:avLst/>
              <a:gdLst/>
              <a:ahLst/>
              <a:cxnLst/>
              <a:rect l="l" t="t" r="r" b="b"/>
              <a:pathLst>
                <a:path w="2750" h="9906" extrusionOk="0">
                  <a:moveTo>
                    <a:pt x="2640" y="173"/>
                  </a:moveTo>
                  <a:lnTo>
                    <a:pt x="2640" y="655"/>
                  </a:lnTo>
                  <a:cubicBezTo>
                    <a:pt x="2640" y="938"/>
                    <a:pt x="2619" y="1331"/>
                    <a:pt x="2593" y="1786"/>
                  </a:cubicBezTo>
                  <a:cubicBezTo>
                    <a:pt x="2572" y="2703"/>
                    <a:pt x="2530" y="3860"/>
                    <a:pt x="2462" y="5018"/>
                  </a:cubicBezTo>
                  <a:cubicBezTo>
                    <a:pt x="2378" y="7285"/>
                    <a:pt x="2268" y="9469"/>
                    <a:pt x="2268" y="9511"/>
                  </a:cubicBezTo>
                  <a:cubicBezTo>
                    <a:pt x="2226" y="9537"/>
                    <a:pt x="1875" y="9752"/>
                    <a:pt x="1220" y="9799"/>
                  </a:cubicBezTo>
                  <a:cubicBezTo>
                    <a:pt x="1192" y="9800"/>
                    <a:pt x="1163" y="9800"/>
                    <a:pt x="1136" y="9800"/>
                  </a:cubicBezTo>
                  <a:cubicBezTo>
                    <a:pt x="548" y="9800"/>
                    <a:pt x="150" y="9599"/>
                    <a:pt x="105" y="9579"/>
                  </a:cubicBezTo>
                  <a:lnTo>
                    <a:pt x="152" y="1373"/>
                  </a:lnTo>
                  <a:lnTo>
                    <a:pt x="2640" y="173"/>
                  </a:lnTo>
                  <a:close/>
                  <a:moveTo>
                    <a:pt x="2750" y="1"/>
                  </a:moveTo>
                  <a:lnTo>
                    <a:pt x="2661" y="43"/>
                  </a:lnTo>
                  <a:lnTo>
                    <a:pt x="42" y="1310"/>
                  </a:lnTo>
                  <a:lnTo>
                    <a:pt x="0" y="9642"/>
                  </a:lnTo>
                  <a:lnTo>
                    <a:pt x="21" y="9668"/>
                  </a:lnTo>
                  <a:cubicBezTo>
                    <a:pt x="21" y="9668"/>
                    <a:pt x="477" y="9905"/>
                    <a:pt x="1122" y="9905"/>
                  </a:cubicBezTo>
                  <a:cubicBezTo>
                    <a:pt x="1155" y="9905"/>
                    <a:pt x="1187" y="9905"/>
                    <a:pt x="1220" y="9904"/>
                  </a:cubicBezTo>
                  <a:cubicBezTo>
                    <a:pt x="1938" y="9862"/>
                    <a:pt x="2357" y="9579"/>
                    <a:pt x="2357" y="9579"/>
                  </a:cubicBezTo>
                  <a:lnTo>
                    <a:pt x="2378" y="9579"/>
                  </a:lnTo>
                  <a:lnTo>
                    <a:pt x="2378" y="9537"/>
                  </a:lnTo>
                  <a:cubicBezTo>
                    <a:pt x="2378" y="9537"/>
                    <a:pt x="2488" y="7311"/>
                    <a:pt x="2593" y="5018"/>
                  </a:cubicBezTo>
                  <a:cubicBezTo>
                    <a:pt x="2640" y="3881"/>
                    <a:pt x="2682" y="2703"/>
                    <a:pt x="2723" y="1786"/>
                  </a:cubicBezTo>
                  <a:cubicBezTo>
                    <a:pt x="2723" y="1331"/>
                    <a:pt x="2750" y="938"/>
                    <a:pt x="2750" y="655"/>
                  </a:cubicBezTo>
                  <a:lnTo>
                    <a:pt x="2750" y="84"/>
                  </a:lnTo>
                  <a:lnTo>
                    <a:pt x="275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77;p46">
              <a:extLst>
                <a:ext uri="{FF2B5EF4-FFF2-40B4-BE49-F238E27FC236}">
                  <a16:creationId xmlns:a16="http://schemas.microsoft.com/office/drawing/2014/main" id="{BC7DC49A-7BF7-BBF5-A17B-F3D68BE2DE59}"/>
                </a:ext>
              </a:extLst>
            </p:cNvPr>
            <p:cNvSpPr/>
            <p:nvPr/>
          </p:nvSpPr>
          <p:spPr>
            <a:xfrm>
              <a:off x="1128674" y="3294913"/>
              <a:ext cx="65127" cy="1156896"/>
            </a:xfrm>
            <a:custGeom>
              <a:avLst/>
              <a:gdLst/>
              <a:ahLst/>
              <a:cxnLst/>
              <a:rect l="l" t="t" r="r" b="b"/>
              <a:pathLst>
                <a:path w="457" h="8118" extrusionOk="0">
                  <a:moveTo>
                    <a:pt x="457" y="1"/>
                  </a:moveTo>
                  <a:lnTo>
                    <a:pt x="216" y="111"/>
                  </a:lnTo>
                  <a:lnTo>
                    <a:pt x="1" y="8097"/>
                  </a:lnTo>
                  <a:cubicBezTo>
                    <a:pt x="85" y="8097"/>
                    <a:pt x="174" y="8118"/>
                    <a:pt x="237" y="8118"/>
                  </a:cubicBez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78;p46">
              <a:extLst>
                <a:ext uri="{FF2B5EF4-FFF2-40B4-BE49-F238E27FC236}">
                  <a16:creationId xmlns:a16="http://schemas.microsoft.com/office/drawing/2014/main" id="{8225D1AE-ECE4-2B01-4DFA-530781BCEDBF}"/>
                </a:ext>
              </a:extLst>
            </p:cNvPr>
            <p:cNvSpPr/>
            <p:nvPr/>
          </p:nvSpPr>
          <p:spPr>
            <a:xfrm>
              <a:off x="1121976" y="3282230"/>
              <a:ext cx="81516" cy="1178558"/>
            </a:xfrm>
            <a:custGeom>
              <a:avLst/>
              <a:gdLst/>
              <a:ahLst/>
              <a:cxnLst/>
              <a:rect l="l" t="t" r="r" b="b"/>
              <a:pathLst>
                <a:path w="572" h="8270" extrusionOk="0">
                  <a:moveTo>
                    <a:pt x="462" y="179"/>
                  </a:moveTo>
                  <a:lnTo>
                    <a:pt x="242" y="8139"/>
                  </a:lnTo>
                  <a:cubicBezTo>
                    <a:pt x="200" y="8139"/>
                    <a:pt x="153" y="8139"/>
                    <a:pt x="111" y="8118"/>
                  </a:cubicBezTo>
                  <a:lnTo>
                    <a:pt x="331" y="221"/>
                  </a:lnTo>
                  <a:lnTo>
                    <a:pt x="462" y="179"/>
                  </a:lnTo>
                  <a:close/>
                  <a:moveTo>
                    <a:pt x="572" y="1"/>
                  </a:moveTo>
                  <a:lnTo>
                    <a:pt x="483" y="48"/>
                  </a:lnTo>
                  <a:lnTo>
                    <a:pt x="221" y="152"/>
                  </a:lnTo>
                  <a:lnTo>
                    <a:pt x="1" y="8228"/>
                  </a:lnTo>
                  <a:lnTo>
                    <a:pt x="48" y="8228"/>
                  </a:lnTo>
                  <a:cubicBezTo>
                    <a:pt x="132" y="8249"/>
                    <a:pt x="200" y="8249"/>
                    <a:pt x="284" y="8270"/>
                  </a:cubicBezTo>
                  <a:lnTo>
                    <a:pt x="352" y="8270"/>
                  </a:lnTo>
                  <a:lnTo>
                    <a:pt x="57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979;p46">
              <a:extLst>
                <a:ext uri="{FF2B5EF4-FFF2-40B4-BE49-F238E27FC236}">
                  <a16:creationId xmlns:a16="http://schemas.microsoft.com/office/drawing/2014/main" id="{19E15E4D-F1F5-9FCD-3291-FDCB4DD22115}"/>
                </a:ext>
              </a:extLst>
            </p:cNvPr>
            <p:cNvSpPr/>
            <p:nvPr/>
          </p:nvSpPr>
          <p:spPr>
            <a:xfrm>
              <a:off x="497341" y="3080003"/>
              <a:ext cx="768129" cy="1587419"/>
            </a:xfrm>
            <a:custGeom>
              <a:avLst/>
              <a:gdLst/>
              <a:ahLst/>
              <a:cxnLst/>
              <a:rect l="l" t="t" r="r" b="b"/>
              <a:pathLst>
                <a:path w="5390" h="11139" extrusionOk="0">
                  <a:moveTo>
                    <a:pt x="1069" y="0"/>
                  </a:moveTo>
                  <a:lnTo>
                    <a:pt x="0" y="10673"/>
                  </a:lnTo>
                  <a:cubicBezTo>
                    <a:pt x="0" y="10673"/>
                    <a:pt x="215" y="10914"/>
                    <a:pt x="1001" y="11087"/>
                  </a:cubicBezTo>
                  <a:cubicBezTo>
                    <a:pt x="1142" y="11124"/>
                    <a:pt x="1285" y="11139"/>
                    <a:pt x="1425" y="11139"/>
                  </a:cubicBezTo>
                  <a:cubicBezTo>
                    <a:pt x="2044" y="11139"/>
                    <a:pt x="2598" y="10846"/>
                    <a:pt x="2598" y="10846"/>
                  </a:cubicBezTo>
                  <a:lnTo>
                    <a:pt x="4646" y="2205"/>
                  </a:lnTo>
                  <a:lnTo>
                    <a:pt x="5216" y="2053"/>
                  </a:lnTo>
                  <a:lnTo>
                    <a:pt x="5389" y="482"/>
                  </a:lnTo>
                  <a:lnTo>
                    <a:pt x="1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980;p46">
              <a:extLst>
                <a:ext uri="{FF2B5EF4-FFF2-40B4-BE49-F238E27FC236}">
                  <a16:creationId xmlns:a16="http://schemas.microsoft.com/office/drawing/2014/main" id="{429B4F7A-092E-9511-198A-5D439D8C11F0}"/>
                </a:ext>
              </a:extLst>
            </p:cNvPr>
            <p:cNvSpPr/>
            <p:nvPr/>
          </p:nvSpPr>
          <p:spPr>
            <a:xfrm>
              <a:off x="487650" y="3071025"/>
              <a:ext cx="786798" cy="1605518"/>
            </a:xfrm>
            <a:custGeom>
              <a:avLst/>
              <a:gdLst/>
              <a:ahLst/>
              <a:cxnLst/>
              <a:rect l="l" t="t" r="r" b="b"/>
              <a:pathLst>
                <a:path w="5521" h="11266" extrusionOk="0">
                  <a:moveTo>
                    <a:pt x="1179" y="131"/>
                  </a:moveTo>
                  <a:lnTo>
                    <a:pt x="5415" y="587"/>
                  </a:lnTo>
                  <a:lnTo>
                    <a:pt x="5216" y="2074"/>
                  </a:lnTo>
                  <a:lnTo>
                    <a:pt x="4672" y="2226"/>
                  </a:lnTo>
                  <a:lnTo>
                    <a:pt x="2619" y="10867"/>
                  </a:lnTo>
                  <a:cubicBezTo>
                    <a:pt x="2584" y="10884"/>
                    <a:pt x="2064" y="11152"/>
                    <a:pt x="1467" y="11152"/>
                  </a:cubicBezTo>
                  <a:cubicBezTo>
                    <a:pt x="1336" y="11152"/>
                    <a:pt x="1202" y="11139"/>
                    <a:pt x="1069" y="11108"/>
                  </a:cubicBezTo>
                  <a:cubicBezTo>
                    <a:pt x="702" y="11019"/>
                    <a:pt x="440" y="10909"/>
                    <a:pt x="309" y="10825"/>
                  </a:cubicBezTo>
                  <a:cubicBezTo>
                    <a:pt x="152" y="10757"/>
                    <a:pt x="131" y="10715"/>
                    <a:pt x="131" y="10715"/>
                  </a:cubicBezTo>
                  <a:lnTo>
                    <a:pt x="1179" y="131"/>
                  </a:lnTo>
                  <a:close/>
                  <a:moveTo>
                    <a:pt x="1069" y="1"/>
                  </a:moveTo>
                  <a:lnTo>
                    <a:pt x="0" y="10757"/>
                  </a:lnTo>
                  <a:lnTo>
                    <a:pt x="21" y="10778"/>
                  </a:lnTo>
                  <a:cubicBezTo>
                    <a:pt x="21" y="10778"/>
                    <a:pt x="89" y="10846"/>
                    <a:pt x="241" y="10930"/>
                  </a:cubicBezTo>
                  <a:cubicBezTo>
                    <a:pt x="393" y="11019"/>
                    <a:pt x="655" y="11129"/>
                    <a:pt x="1048" y="11218"/>
                  </a:cubicBezTo>
                  <a:cubicBezTo>
                    <a:pt x="1189" y="11252"/>
                    <a:pt x="1331" y="11266"/>
                    <a:pt x="1470" y="11266"/>
                  </a:cubicBezTo>
                  <a:cubicBezTo>
                    <a:pt x="2121" y="11266"/>
                    <a:pt x="2687" y="10956"/>
                    <a:pt x="2687" y="10956"/>
                  </a:cubicBezTo>
                  <a:lnTo>
                    <a:pt x="2708" y="10956"/>
                  </a:lnTo>
                  <a:lnTo>
                    <a:pt x="4761" y="2336"/>
                  </a:lnTo>
                  <a:lnTo>
                    <a:pt x="5326" y="2158"/>
                  </a:lnTo>
                  <a:lnTo>
                    <a:pt x="5520" y="503"/>
                  </a:lnTo>
                  <a:lnTo>
                    <a:pt x="5478" y="503"/>
                  </a:lnTo>
                  <a:lnTo>
                    <a:pt x="106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81;p46">
              <a:extLst>
                <a:ext uri="{FF2B5EF4-FFF2-40B4-BE49-F238E27FC236}">
                  <a16:creationId xmlns:a16="http://schemas.microsoft.com/office/drawing/2014/main" id="{1F11839E-9732-C1AE-4AE7-22698C23D8C9}"/>
                </a:ext>
              </a:extLst>
            </p:cNvPr>
            <p:cNvSpPr/>
            <p:nvPr/>
          </p:nvSpPr>
          <p:spPr>
            <a:xfrm>
              <a:off x="575011" y="3167364"/>
              <a:ext cx="199371" cy="1486664"/>
            </a:xfrm>
            <a:custGeom>
              <a:avLst/>
              <a:gdLst/>
              <a:ahLst/>
              <a:cxnLst/>
              <a:rect l="l" t="t" r="r" b="b"/>
              <a:pathLst>
                <a:path w="1399" h="10432" extrusionOk="0">
                  <a:moveTo>
                    <a:pt x="1398" y="0"/>
                  </a:moveTo>
                  <a:lnTo>
                    <a:pt x="1027" y="21"/>
                  </a:lnTo>
                  <a:lnTo>
                    <a:pt x="0" y="10364"/>
                  </a:lnTo>
                  <a:cubicBezTo>
                    <a:pt x="63" y="10385"/>
                    <a:pt x="152" y="10411"/>
                    <a:pt x="220" y="10432"/>
                  </a:cubicBezTo>
                  <a:lnTo>
                    <a:pt x="13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82;p46">
              <a:extLst>
                <a:ext uri="{FF2B5EF4-FFF2-40B4-BE49-F238E27FC236}">
                  <a16:creationId xmlns:a16="http://schemas.microsoft.com/office/drawing/2014/main" id="{0152C7CE-27A5-8BCF-B20F-C45D9A98D34D}"/>
                </a:ext>
              </a:extLst>
            </p:cNvPr>
            <p:cNvSpPr/>
            <p:nvPr/>
          </p:nvSpPr>
          <p:spPr>
            <a:xfrm>
              <a:off x="569025" y="3158385"/>
              <a:ext cx="214335" cy="1504621"/>
            </a:xfrm>
            <a:custGeom>
              <a:avLst/>
              <a:gdLst/>
              <a:ahLst/>
              <a:cxnLst/>
              <a:rect l="l" t="t" r="r" b="b"/>
              <a:pathLst>
                <a:path w="1504" h="10558" extrusionOk="0">
                  <a:moveTo>
                    <a:pt x="1372" y="131"/>
                  </a:moveTo>
                  <a:lnTo>
                    <a:pt x="215" y="10406"/>
                  </a:lnTo>
                  <a:cubicBezTo>
                    <a:pt x="173" y="10406"/>
                    <a:pt x="152" y="10385"/>
                    <a:pt x="105" y="10385"/>
                  </a:cubicBezTo>
                  <a:lnTo>
                    <a:pt x="1131" y="131"/>
                  </a:lnTo>
                  <a:close/>
                  <a:moveTo>
                    <a:pt x="1440" y="0"/>
                  </a:moveTo>
                  <a:lnTo>
                    <a:pt x="1021" y="21"/>
                  </a:lnTo>
                  <a:lnTo>
                    <a:pt x="0" y="10448"/>
                  </a:lnTo>
                  <a:lnTo>
                    <a:pt x="42" y="10474"/>
                  </a:lnTo>
                  <a:cubicBezTo>
                    <a:pt x="105" y="10495"/>
                    <a:pt x="173" y="10516"/>
                    <a:pt x="262" y="10537"/>
                  </a:cubicBezTo>
                  <a:lnTo>
                    <a:pt x="325" y="10558"/>
                  </a:lnTo>
                  <a:lnTo>
                    <a:pt x="150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83;p46">
              <a:extLst>
                <a:ext uri="{FF2B5EF4-FFF2-40B4-BE49-F238E27FC236}">
                  <a16:creationId xmlns:a16="http://schemas.microsoft.com/office/drawing/2014/main" id="{9039522B-5040-0A83-4B93-328DD2FCDEDE}"/>
                </a:ext>
              </a:extLst>
            </p:cNvPr>
            <p:cNvSpPr/>
            <p:nvPr/>
          </p:nvSpPr>
          <p:spPr>
            <a:xfrm>
              <a:off x="1013096" y="1858235"/>
              <a:ext cx="410571" cy="1343157"/>
            </a:xfrm>
            <a:custGeom>
              <a:avLst/>
              <a:gdLst/>
              <a:ahLst/>
              <a:cxnLst/>
              <a:rect l="l" t="t" r="r" b="b"/>
              <a:pathLst>
                <a:path w="2881" h="9425" extrusionOk="0">
                  <a:moveTo>
                    <a:pt x="461" y="1"/>
                  </a:moveTo>
                  <a:lnTo>
                    <a:pt x="0" y="1069"/>
                  </a:lnTo>
                  <a:lnTo>
                    <a:pt x="68" y="9317"/>
                  </a:lnTo>
                  <a:cubicBezTo>
                    <a:pt x="68" y="9317"/>
                    <a:pt x="515" y="9424"/>
                    <a:pt x="1052" y="9424"/>
                  </a:cubicBezTo>
                  <a:cubicBezTo>
                    <a:pt x="1320" y="9424"/>
                    <a:pt x="1611" y="9397"/>
                    <a:pt x="1880" y="9317"/>
                  </a:cubicBezTo>
                  <a:cubicBezTo>
                    <a:pt x="2708" y="9097"/>
                    <a:pt x="2880" y="8861"/>
                    <a:pt x="2880" y="8861"/>
                  </a:cubicBezTo>
                  <a:cubicBezTo>
                    <a:pt x="2880" y="8861"/>
                    <a:pt x="2577" y="4321"/>
                    <a:pt x="2577" y="3143"/>
                  </a:cubicBezTo>
                  <a:cubicBezTo>
                    <a:pt x="2577" y="1964"/>
                    <a:pt x="2336" y="718"/>
                    <a:pt x="1749" y="482"/>
                  </a:cubicBezTo>
                  <a:cubicBezTo>
                    <a:pt x="1178" y="262"/>
                    <a:pt x="461" y="1"/>
                    <a:pt x="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84;p46">
              <a:extLst>
                <a:ext uri="{FF2B5EF4-FFF2-40B4-BE49-F238E27FC236}">
                  <a16:creationId xmlns:a16="http://schemas.microsoft.com/office/drawing/2014/main" id="{889702BC-F048-63FC-154F-F8B3E9D309EE}"/>
                </a:ext>
              </a:extLst>
            </p:cNvPr>
            <p:cNvSpPr/>
            <p:nvPr/>
          </p:nvSpPr>
          <p:spPr>
            <a:xfrm>
              <a:off x="1004118" y="1848544"/>
              <a:ext cx="426247" cy="1362111"/>
            </a:xfrm>
            <a:custGeom>
              <a:avLst/>
              <a:gdLst/>
              <a:ahLst/>
              <a:cxnLst/>
              <a:rect l="l" t="t" r="r" b="b"/>
              <a:pathLst>
                <a:path w="2991" h="9558" extrusionOk="0">
                  <a:moveTo>
                    <a:pt x="566" y="131"/>
                  </a:moveTo>
                  <a:cubicBezTo>
                    <a:pt x="613" y="158"/>
                    <a:pt x="1241" y="393"/>
                    <a:pt x="1791" y="613"/>
                  </a:cubicBezTo>
                  <a:cubicBezTo>
                    <a:pt x="2053" y="702"/>
                    <a:pt x="2247" y="1074"/>
                    <a:pt x="2399" y="1551"/>
                  </a:cubicBezTo>
                  <a:cubicBezTo>
                    <a:pt x="2530" y="2032"/>
                    <a:pt x="2577" y="2619"/>
                    <a:pt x="2577" y="3211"/>
                  </a:cubicBezTo>
                  <a:cubicBezTo>
                    <a:pt x="2577" y="4389"/>
                    <a:pt x="2881" y="8861"/>
                    <a:pt x="2881" y="8903"/>
                  </a:cubicBezTo>
                  <a:lnTo>
                    <a:pt x="2860" y="8929"/>
                  </a:lnTo>
                  <a:cubicBezTo>
                    <a:pt x="2839" y="8950"/>
                    <a:pt x="2792" y="8971"/>
                    <a:pt x="2729" y="9013"/>
                  </a:cubicBezTo>
                  <a:cubicBezTo>
                    <a:pt x="2577" y="9102"/>
                    <a:pt x="2336" y="9233"/>
                    <a:pt x="1943" y="9343"/>
                  </a:cubicBezTo>
                  <a:cubicBezTo>
                    <a:pt x="1676" y="9418"/>
                    <a:pt x="1389" y="9443"/>
                    <a:pt x="1128" y="9443"/>
                  </a:cubicBezTo>
                  <a:cubicBezTo>
                    <a:pt x="641" y="9443"/>
                    <a:pt x="238" y="9357"/>
                    <a:pt x="194" y="9343"/>
                  </a:cubicBezTo>
                  <a:lnTo>
                    <a:pt x="131" y="1137"/>
                  </a:lnTo>
                  <a:lnTo>
                    <a:pt x="566" y="131"/>
                  </a:lnTo>
                  <a:close/>
                  <a:moveTo>
                    <a:pt x="503" y="0"/>
                  </a:moveTo>
                  <a:lnTo>
                    <a:pt x="0" y="1116"/>
                  </a:lnTo>
                  <a:lnTo>
                    <a:pt x="63" y="9427"/>
                  </a:lnTo>
                  <a:lnTo>
                    <a:pt x="110" y="9453"/>
                  </a:lnTo>
                  <a:cubicBezTo>
                    <a:pt x="110" y="9453"/>
                    <a:pt x="567" y="9558"/>
                    <a:pt x="1116" y="9558"/>
                  </a:cubicBezTo>
                  <a:cubicBezTo>
                    <a:pt x="1390" y="9558"/>
                    <a:pt x="1688" y="9532"/>
                    <a:pt x="1964" y="9453"/>
                  </a:cubicBezTo>
                  <a:cubicBezTo>
                    <a:pt x="2378" y="9322"/>
                    <a:pt x="2640" y="9212"/>
                    <a:pt x="2771" y="9123"/>
                  </a:cubicBezTo>
                  <a:cubicBezTo>
                    <a:pt x="2860" y="9081"/>
                    <a:pt x="2902" y="9034"/>
                    <a:pt x="2943" y="8992"/>
                  </a:cubicBezTo>
                  <a:cubicBezTo>
                    <a:pt x="2970" y="8971"/>
                    <a:pt x="2991" y="8950"/>
                    <a:pt x="2991" y="8950"/>
                  </a:cubicBezTo>
                  <a:lnTo>
                    <a:pt x="2991" y="8929"/>
                  </a:lnTo>
                  <a:lnTo>
                    <a:pt x="2991" y="8903"/>
                  </a:lnTo>
                  <a:cubicBezTo>
                    <a:pt x="2991" y="8903"/>
                    <a:pt x="2682" y="4368"/>
                    <a:pt x="2708" y="3211"/>
                  </a:cubicBezTo>
                  <a:cubicBezTo>
                    <a:pt x="2708" y="2619"/>
                    <a:pt x="2640" y="2011"/>
                    <a:pt x="2509" y="1509"/>
                  </a:cubicBezTo>
                  <a:cubicBezTo>
                    <a:pt x="2357" y="1027"/>
                    <a:pt x="2158" y="634"/>
                    <a:pt x="1833" y="503"/>
                  </a:cubicBezTo>
                  <a:cubicBezTo>
                    <a:pt x="1241" y="262"/>
                    <a:pt x="545" y="27"/>
                    <a:pt x="545" y="27"/>
                  </a:cubicBezTo>
                  <a:lnTo>
                    <a:pt x="50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85;p46">
              <a:extLst>
                <a:ext uri="{FF2B5EF4-FFF2-40B4-BE49-F238E27FC236}">
                  <a16:creationId xmlns:a16="http://schemas.microsoft.com/office/drawing/2014/main" id="{866A9FD2-8ACD-FDAE-5697-ECB0942C9672}"/>
                </a:ext>
              </a:extLst>
            </p:cNvPr>
            <p:cNvSpPr/>
            <p:nvPr/>
          </p:nvSpPr>
          <p:spPr>
            <a:xfrm>
              <a:off x="1134660" y="1923221"/>
              <a:ext cx="192674" cy="1262781"/>
            </a:xfrm>
            <a:custGeom>
              <a:avLst/>
              <a:gdLst/>
              <a:ahLst/>
              <a:cxnLst/>
              <a:rect l="l" t="t" r="r" b="b"/>
              <a:pathLst>
                <a:path w="1352" h="8861" extrusionOk="0">
                  <a:moveTo>
                    <a:pt x="1" y="0"/>
                  </a:moveTo>
                  <a:cubicBezTo>
                    <a:pt x="1" y="0"/>
                    <a:pt x="614" y="896"/>
                    <a:pt x="849" y="2514"/>
                  </a:cubicBezTo>
                  <a:cubicBezTo>
                    <a:pt x="1090" y="4127"/>
                    <a:pt x="1027" y="8751"/>
                    <a:pt x="1027" y="8861"/>
                  </a:cubicBezTo>
                  <a:cubicBezTo>
                    <a:pt x="1111" y="8840"/>
                    <a:pt x="1179" y="8819"/>
                    <a:pt x="1242" y="8798"/>
                  </a:cubicBezTo>
                  <a:cubicBezTo>
                    <a:pt x="1268" y="8144"/>
                    <a:pt x="1352" y="4692"/>
                    <a:pt x="1090" y="2598"/>
                  </a:cubicBezTo>
                  <a:cubicBezTo>
                    <a:pt x="786" y="262"/>
                    <a:pt x="153" y="26"/>
                    <a:pt x="153" y="26"/>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86;p46">
              <a:extLst>
                <a:ext uri="{FF2B5EF4-FFF2-40B4-BE49-F238E27FC236}">
                  <a16:creationId xmlns:a16="http://schemas.microsoft.com/office/drawing/2014/main" id="{FDD4E26A-1610-9B03-4E4F-00A43D8970AC}"/>
                </a:ext>
              </a:extLst>
            </p:cNvPr>
            <p:cNvSpPr/>
            <p:nvPr/>
          </p:nvSpPr>
          <p:spPr>
            <a:xfrm>
              <a:off x="1115990" y="1911250"/>
              <a:ext cx="221033" cy="1287578"/>
            </a:xfrm>
            <a:custGeom>
              <a:avLst/>
              <a:gdLst/>
              <a:ahLst/>
              <a:cxnLst/>
              <a:rect l="l" t="t" r="r" b="b"/>
              <a:pathLst>
                <a:path w="1551" h="9035" extrusionOk="0">
                  <a:moveTo>
                    <a:pt x="263" y="173"/>
                  </a:moveTo>
                  <a:cubicBezTo>
                    <a:pt x="263" y="173"/>
                    <a:pt x="284" y="173"/>
                    <a:pt x="352" y="241"/>
                  </a:cubicBezTo>
                  <a:cubicBezTo>
                    <a:pt x="394" y="283"/>
                    <a:pt x="483" y="393"/>
                    <a:pt x="587" y="545"/>
                  </a:cubicBezTo>
                  <a:cubicBezTo>
                    <a:pt x="786" y="896"/>
                    <a:pt x="1006" y="1524"/>
                    <a:pt x="1158" y="2682"/>
                  </a:cubicBezTo>
                  <a:cubicBezTo>
                    <a:pt x="1420" y="4755"/>
                    <a:pt x="1352" y="8139"/>
                    <a:pt x="1331" y="8835"/>
                  </a:cubicBezTo>
                  <a:cubicBezTo>
                    <a:pt x="1289" y="8856"/>
                    <a:pt x="1242" y="8856"/>
                    <a:pt x="1221" y="8882"/>
                  </a:cubicBezTo>
                  <a:cubicBezTo>
                    <a:pt x="1221" y="8751"/>
                    <a:pt x="1242" y="7657"/>
                    <a:pt x="1221" y="6327"/>
                  </a:cubicBezTo>
                  <a:cubicBezTo>
                    <a:pt x="1200" y="4954"/>
                    <a:pt x="1158" y="3404"/>
                    <a:pt x="1048" y="2598"/>
                  </a:cubicBezTo>
                  <a:cubicBezTo>
                    <a:pt x="807" y="1090"/>
                    <a:pt x="326" y="304"/>
                    <a:pt x="242" y="173"/>
                  </a:cubicBezTo>
                  <a:close/>
                  <a:moveTo>
                    <a:pt x="1" y="0"/>
                  </a:moveTo>
                  <a:lnTo>
                    <a:pt x="90" y="131"/>
                  </a:lnTo>
                  <a:cubicBezTo>
                    <a:pt x="90" y="131"/>
                    <a:pt x="676" y="1001"/>
                    <a:pt x="938" y="2619"/>
                  </a:cubicBezTo>
                  <a:cubicBezTo>
                    <a:pt x="1048" y="3404"/>
                    <a:pt x="1090" y="4954"/>
                    <a:pt x="1111" y="6327"/>
                  </a:cubicBezTo>
                  <a:lnTo>
                    <a:pt x="1111" y="8945"/>
                  </a:lnTo>
                  <a:lnTo>
                    <a:pt x="1111" y="9034"/>
                  </a:lnTo>
                  <a:lnTo>
                    <a:pt x="1179" y="9013"/>
                  </a:lnTo>
                  <a:cubicBezTo>
                    <a:pt x="1268" y="8987"/>
                    <a:pt x="1331" y="8966"/>
                    <a:pt x="1399" y="8945"/>
                  </a:cubicBezTo>
                  <a:lnTo>
                    <a:pt x="1441" y="8924"/>
                  </a:lnTo>
                  <a:lnTo>
                    <a:pt x="1441" y="8882"/>
                  </a:lnTo>
                  <a:cubicBezTo>
                    <a:pt x="1462" y="8228"/>
                    <a:pt x="1551" y="4776"/>
                    <a:pt x="1268" y="2661"/>
                  </a:cubicBezTo>
                  <a:cubicBezTo>
                    <a:pt x="1111" y="1503"/>
                    <a:pt x="896" y="849"/>
                    <a:pt x="676" y="503"/>
                  </a:cubicBezTo>
                  <a:cubicBezTo>
                    <a:pt x="587" y="325"/>
                    <a:pt x="483" y="215"/>
                    <a:pt x="415" y="152"/>
                  </a:cubicBezTo>
                  <a:cubicBezTo>
                    <a:pt x="352" y="84"/>
                    <a:pt x="284" y="63"/>
                    <a:pt x="284" y="63"/>
                  </a:cubicBezTo>
                  <a:lnTo>
                    <a:pt x="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87;p46">
              <a:extLst>
                <a:ext uri="{FF2B5EF4-FFF2-40B4-BE49-F238E27FC236}">
                  <a16:creationId xmlns:a16="http://schemas.microsoft.com/office/drawing/2014/main" id="{B1A29AF0-8628-CFCF-0113-6861F18A5700}"/>
                </a:ext>
              </a:extLst>
            </p:cNvPr>
            <p:cNvSpPr/>
            <p:nvPr/>
          </p:nvSpPr>
          <p:spPr>
            <a:xfrm>
              <a:off x="1262351" y="1926926"/>
              <a:ext cx="245687" cy="1258363"/>
            </a:xfrm>
            <a:custGeom>
              <a:avLst/>
              <a:gdLst/>
              <a:ahLst/>
              <a:cxnLst/>
              <a:rect l="l" t="t" r="r" b="b"/>
              <a:pathLst>
                <a:path w="1724" h="8830" extrusionOk="0">
                  <a:moveTo>
                    <a:pt x="0" y="0"/>
                  </a:moveTo>
                  <a:cubicBezTo>
                    <a:pt x="0" y="1"/>
                    <a:pt x="503" y="1854"/>
                    <a:pt x="655" y="2530"/>
                  </a:cubicBezTo>
                  <a:cubicBezTo>
                    <a:pt x="786" y="3184"/>
                    <a:pt x="718" y="4143"/>
                    <a:pt x="718" y="4143"/>
                  </a:cubicBezTo>
                  <a:cubicBezTo>
                    <a:pt x="718" y="4143"/>
                    <a:pt x="697" y="8594"/>
                    <a:pt x="765" y="8746"/>
                  </a:cubicBezTo>
                  <a:cubicBezTo>
                    <a:pt x="779" y="8804"/>
                    <a:pt x="857" y="8829"/>
                    <a:pt x="962" y="8829"/>
                  </a:cubicBezTo>
                  <a:cubicBezTo>
                    <a:pt x="1178" y="8829"/>
                    <a:pt x="1504" y="8721"/>
                    <a:pt x="1592" y="8573"/>
                  </a:cubicBezTo>
                  <a:cubicBezTo>
                    <a:pt x="1723" y="8379"/>
                    <a:pt x="1503" y="5017"/>
                    <a:pt x="1200" y="2902"/>
                  </a:cubicBezTo>
                  <a:cubicBezTo>
                    <a:pt x="870" y="760"/>
                    <a:pt x="0"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88;p46">
              <a:extLst>
                <a:ext uri="{FF2B5EF4-FFF2-40B4-BE49-F238E27FC236}">
                  <a16:creationId xmlns:a16="http://schemas.microsoft.com/office/drawing/2014/main" id="{1D891436-1094-D938-F64C-E959689D1622}"/>
                </a:ext>
              </a:extLst>
            </p:cNvPr>
            <p:cNvSpPr/>
            <p:nvPr/>
          </p:nvSpPr>
          <p:spPr>
            <a:xfrm>
              <a:off x="1246675" y="1904552"/>
              <a:ext cx="255378" cy="1289003"/>
            </a:xfrm>
            <a:custGeom>
              <a:avLst/>
              <a:gdLst/>
              <a:ahLst/>
              <a:cxnLst/>
              <a:rect l="l" t="t" r="r" b="b"/>
              <a:pathLst>
                <a:path w="1792" h="9045" extrusionOk="0">
                  <a:moveTo>
                    <a:pt x="241" y="440"/>
                  </a:moveTo>
                  <a:cubicBezTo>
                    <a:pt x="325" y="524"/>
                    <a:pt x="372" y="550"/>
                    <a:pt x="545" y="833"/>
                  </a:cubicBezTo>
                  <a:cubicBezTo>
                    <a:pt x="786" y="1288"/>
                    <a:pt x="1090" y="2011"/>
                    <a:pt x="1241" y="3059"/>
                  </a:cubicBezTo>
                  <a:cubicBezTo>
                    <a:pt x="1399" y="4127"/>
                    <a:pt x="1530" y="5499"/>
                    <a:pt x="1613" y="6614"/>
                  </a:cubicBezTo>
                  <a:cubicBezTo>
                    <a:pt x="1660" y="7180"/>
                    <a:pt x="1681" y="7683"/>
                    <a:pt x="1681" y="8055"/>
                  </a:cubicBezTo>
                  <a:lnTo>
                    <a:pt x="1681" y="8510"/>
                  </a:lnTo>
                  <a:cubicBezTo>
                    <a:pt x="1681" y="8578"/>
                    <a:pt x="1660" y="8620"/>
                    <a:pt x="1660" y="8641"/>
                  </a:cubicBezTo>
                  <a:lnTo>
                    <a:pt x="1660" y="8709"/>
                  </a:lnTo>
                  <a:cubicBezTo>
                    <a:pt x="1634" y="8751"/>
                    <a:pt x="1571" y="8798"/>
                    <a:pt x="1482" y="8819"/>
                  </a:cubicBezTo>
                  <a:cubicBezTo>
                    <a:pt x="1420" y="8861"/>
                    <a:pt x="1331" y="8882"/>
                    <a:pt x="1241" y="8903"/>
                  </a:cubicBezTo>
                  <a:cubicBezTo>
                    <a:pt x="1158" y="8929"/>
                    <a:pt x="1069" y="8929"/>
                    <a:pt x="1006" y="8929"/>
                  </a:cubicBezTo>
                  <a:cubicBezTo>
                    <a:pt x="980" y="8929"/>
                    <a:pt x="938" y="8929"/>
                    <a:pt x="938" y="8903"/>
                  </a:cubicBezTo>
                  <a:lnTo>
                    <a:pt x="917" y="8903"/>
                  </a:lnTo>
                  <a:lnTo>
                    <a:pt x="917" y="8840"/>
                  </a:lnTo>
                  <a:cubicBezTo>
                    <a:pt x="917" y="8798"/>
                    <a:pt x="917" y="8730"/>
                    <a:pt x="896" y="8667"/>
                  </a:cubicBezTo>
                  <a:lnTo>
                    <a:pt x="896" y="8117"/>
                  </a:lnTo>
                  <a:cubicBezTo>
                    <a:pt x="896" y="7683"/>
                    <a:pt x="896" y="7117"/>
                    <a:pt x="875" y="6546"/>
                  </a:cubicBezTo>
                  <a:lnTo>
                    <a:pt x="875" y="4300"/>
                  </a:lnTo>
                  <a:cubicBezTo>
                    <a:pt x="875" y="4300"/>
                    <a:pt x="938" y="3341"/>
                    <a:pt x="807" y="2666"/>
                  </a:cubicBezTo>
                  <a:cubicBezTo>
                    <a:pt x="676" y="2053"/>
                    <a:pt x="325" y="765"/>
                    <a:pt x="241" y="440"/>
                  </a:cubicBezTo>
                  <a:close/>
                  <a:moveTo>
                    <a:pt x="0" y="0"/>
                  </a:moveTo>
                  <a:lnTo>
                    <a:pt x="63" y="178"/>
                  </a:lnTo>
                  <a:cubicBezTo>
                    <a:pt x="63" y="178"/>
                    <a:pt x="566" y="2032"/>
                    <a:pt x="697" y="2687"/>
                  </a:cubicBezTo>
                  <a:cubicBezTo>
                    <a:pt x="828" y="3341"/>
                    <a:pt x="765" y="4300"/>
                    <a:pt x="765" y="4300"/>
                  </a:cubicBezTo>
                  <a:lnTo>
                    <a:pt x="765" y="6546"/>
                  </a:lnTo>
                  <a:cubicBezTo>
                    <a:pt x="765" y="7117"/>
                    <a:pt x="786" y="7683"/>
                    <a:pt x="786" y="8117"/>
                  </a:cubicBezTo>
                  <a:lnTo>
                    <a:pt x="786" y="8667"/>
                  </a:lnTo>
                  <a:cubicBezTo>
                    <a:pt x="786" y="8730"/>
                    <a:pt x="786" y="8798"/>
                    <a:pt x="807" y="8840"/>
                  </a:cubicBezTo>
                  <a:lnTo>
                    <a:pt x="807" y="8929"/>
                  </a:lnTo>
                  <a:cubicBezTo>
                    <a:pt x="828" y="8971"/>
                    <a:pt x="849" y="8992"/>
                    <a:pt x="875" y="9013"/>
                  </a:cubicBezTo>
                  <a:cubicBezTo>
                    <a:pt x="917" y="9034"/>
                    <a:pt x="959" y="9034"/>
                    <a:pt x="980" y="9034"/>
                  </a:cubicBezTo>
                  <a:cubicBezTo>
                    <a:pt x="1006" y="9042"/>
                    <a:pt x="1033" y="9045"/>
                    <a:pt x="1060" y="9045"/>
                  </a:cubicBezTo>
                  <a:cubicBezTo>
                    <a:pt x="1124" y="9045"/>
                    <a:pt x="1191" y="9028"/>
                    <a:pt x="1268" y="9013"/>
                  </a:cubicBezTo>
                  <a:cubicBezTo>
                    <a:pt x="1351" y="8992"/>
                    <a:pt x="1461" y="8971"/>
                    <a:pt x="1550" y="8929"/>
                  </a:cubicBezTo>
                  <a:cubicBezTo>
                    <a:pt x="1634" y="8882"/>
                    <a:pt x="1702" y="8840"/>
                    <a:pt x="1744" y="8772"/>
                  </a:cubicBezTo>
                  <a:cubicBezTo>
                    <a:pt x="1765" y="8730"/>
                    <a:pt x="1765" y="8709"/>
                    <a:pt x="1765" y="8667"/>
                  </a:cubicBezTo>
                  <a:cubicBezTo>
                    <a:pt x="1791" y="8620"/>
                    <a:pt x="1791" y="8578"/>
                    <a:pt x="1791" y="8510"/>
                  </a:cubicBezTo>
                  <a:lnTo>
                    <a:pt x="1791" y="8055"/>
                  </a:lnTo>
                  <a:cubicBezTo>
                    <a:pt x="1791" y="7683"/>
                    <a:pt x="1765" y="7180"/>
                    <a:pt x="1723" y="6614"/>
                  </a:cubicBezTo>
                  <a:cubicBezTo>
                    <a:pt x="1660" y="5478"/>
                    <a:pt x="1530" y="4106"/>
                    <a:pt x="1351" y="3059"/>
                  </a:cubicBezTo>
                  <a:cubicBezTo>
                    <a:pt x="1200" y="1990"/>
                    <a:pt x="896" y="1247"/>
                    <a:pt x="634" y="786"/>
                  </a:cubicBezTo>
                  <a:cubicBezTo>
                    <a:pt x="372" y="330"/>
                    <a:pt x="152" y="110"/>
                    <a:pt x="152" y="110"/>
                  </a:cubicBezTo>
                  <a:lnTo>
                    <a:pt x="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89;p46">
              <a:extLst>
                <a:ext uri="{FF2B5EF4-FFF2-40B4-BE49-F238E27FC236}">
                  <a16:creationId xmlns:a16="http://schemas.microsoft.com/office/drawing/2014/main" id="{1A3192F9-1953-F342-B1B2-BE240131734B}"/>
                </a:ext>
              </a:extLst>
            </p:cNvPr>
            <p:cNvSpPr/>
            <p:nvPr/>
          </p:nvSpPr>
          <p:spPr>
            <a:xfrm>
              <a:off x="587694" y="1842131"/>
              <a:ext cx="659109" cy="1423675"/>
            </a:xfrm>
            <a:custGeom>
              <a:avLst/>
              <a:gdLst/>
              <a:ahLst/>
              <a:cxnLst/>
              <a:rect l="l" t="t" r="r" b="b"/>
              <a:pathLst>
                <a:path w="4625" h="9990" extrusionOk="0">
                  <a:moveTo>
                    <a:pt x="1658" y="1"/>
                  </a:moveTo>
                  <a:cubicBezTo>
                    <a:pt x="1315" y="1"/>
                    <a:pt x="979" y="396"/>
                    <a:pt x="979" y="396"/>
                  </a:cubicBezTo>
                  <a:cubicBezTo>
                    <a:pt x="979" y="396"/>
                    <a:pt x="477" y="789"/>
                    <a:pt x="393" y="1596"/>
                  </a:cubicBezTo>
                  <a:cubicBezTo>
                    <a:pt x="304" y="2402"/>
                    <a:pt x="545" y="3580"/>
                    <a:pt x="435" y="5413"/>
                  </a:cubicBezTo>
                  <a:cubicBezTo>
                    <a:pt x="304" y="7225"/>
                    <a:pt x="0" y="8163"/>
                    <a:pt x="84" y="8817"/>
                  </a:cubicBezTo>
                  <a:cubicBezTo>
                    <a:pt x="173" y="9472"/>
                    <a:pt x="587" y="9472"/>
                    <a:pt x="1744" y="9823"/>
                  </a:cubicBezTo>
                  <a:cubicBezTo>
                    <a:pt x="2142" y="9943"/>
                    <a:pt x="2547" y="9989"/>
                    <a:pt x="2915" y="9989"/>
                  </a:cubicBezTo>
                  <a:cubicBezTo>
                    <a:pt x="3617" y="9989"/>
                    <a:pt x="4181" y="9822"/>
                    <a:pt x="4294" y="9692"/>
                  </a:cubicBezTo>
                  <a:cubicBezTo>
                    <a:pt x="4493" y="9472"/>
                    <a:pt x="4425" y="8603"/>
                    <a:pt x="4535" y="7466"/>
                  </a:cubicBezTo>
                  <a:cubicBezTo>
                    <a:pt x="4624" y="6330"/>
                    <a:pt x="4535" y="4979"/>
                    <a:pt x="4535" y="4979"/>
                  </a:cubicBezTo>
                  <a:cubicBezTo>
                    <a:pt x="4535" y="4979"/>
                    <a:pt x="4404" y="2821"/>
                    <a:pt x="4059" y="2339"/>
                  </a:cubicBezTo>
                  <a:cubicBezTo>
                    <a:pt x="3687" y="1857"/>
                    <a:pt x="2399" y="595"/>
                    <a:pt x="1985" y="155"/>
                  </a:cubicBezTo>
                  <a:cubicBezTo>
                    <a:pt x="1883" y="43"/>
                    <a:pt x="1770" y="1"/>
                    <a:pt x="16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90;p46">
              <a:extLst>
                <a:ext uri="{FF2B5EF4-FFF2-40B4-BE49-F238E27FC236}">
                  <a16:creationId xmlns:a16="http://schemas.microsoft.com/office/drawing/2014/main" id="{5A1808D2-61A1-62F0-AF4C-0B952DEF71A0}"/>
                </a:ext>
              </a:extLst>
            </p:cNvPr>
            <p:cNvSpPr/>
            <p:nvPr/>
          </p:nvSpPr>
          <p:spPr>
            <a:xfrm>
              <a:off x="578003" y="1833580"/>
              <a:ext cx="677778" cy="1441489"/>
            </a:xfrm>
            <a:custGeom>
              <a:avLst/>
              <a:gdLst/>
              <a:ahLst/>
              <a:cxnLst/>
              <a:rect l="l" t="t" r="r" b="b"/>
              <a:pathLst>
                <a:path w="4756" h="10115" extrusionOk="0">
                  <a:moveTo>
                    <a:pt x="1723" y="105"/>
                  </a:moveTo>
                  <a:cubicBezTo>
                    <a:pt x="1833" y="105"/>
                    <a:pt x="1922" y="153"/>
                    <a:pt x="2006" y="236"/>
                  </a:cubicBezTo>
                  <a:cubicBezTo>
                    <a:pt x="2226" y="477"/>
                    <a:pt x="2639" y="891"/>
                    <a:pt x="3053" y="1331"/>
                  </a:cubicBezTo>
                  <a:cubicBezTo>
                    <a:pt x="3472" y="1766"/>
                    <a:pt x="3886" y="2200"/>
                    <a:pt x="4059" y="2420"/>
                  </a:cubicBezTo>
                  <a:cubicBezTo>
                    <a:pt x="4148" y="2530"/>
                    <a:pt x="4231" y="2750"/>
                    <a:pt x="4300" y="3033"/>
                  </a:cubicBezTo>
                  <a:cubicBezTo>
                    <a:pt x="4341" y="3295"/>
                    <a:pt x="4410" y="3598"/>
                    <a:pt x="4430" y="3902"/>
                  </a:cubicBezTo>
                  <a:cubicBezTo>
                    <a:pt x="4520" y="4515"/>
                    <a:pt x="4540" y="5039"/>
                    <a:pt x="4540" y="5039"/>
                  </a:cubicBezTo>
                  <a:cubicBezTo>
                    <a:pt x="4540" y="5039"/>
                    <a:pt x="4624" y="6390"/>
                    <a:pt x="4540" y="7526"/>
                  </a:cubicBezTo>
                  <a:cubicBezTo>
                    <a:pt x="4493" y="8092"/>
                    <a:pt x="4472" y="8594"/>
                    <a:pt x="4451" y="8987"/>
                  </a:cubicBezTo>
                  <a:cubicBezTo>
                    <a:pt x="4451" y="9165"/>
                    <a:pt x="4430" y="9338"/>
                    <a:pt x="4410" y="9469"/>
                  </a:cubicBezTo>
                  <a:cubicBezTo>
                    <a:pt x="4389" y="9579"/>
                    <a:pt x="4362" y="9663"/>
                    <a:pt x="4321" y="9710"/>
                  </a:cubicBezTo>
                  <a:cubicBezTo>
                    <a:pt x="4300" y="9752"/>
                    <a:pt x="4190" y="9794"/>
                    <a:pt x="4038" y="9862"/>
                  </a:cubicBezTo>
                  <a:cubicBezTo>
                    <a:pt x="3886" y="9904"/>
                    <a:pt x="3687" y="9951"/>
                    <a:pt x="3446" y="9972"/>
                  </a:cubicBezTo>
                  <a:cubicBezTo>
                    <a:pt x="3315" y="9984"/>
                    <a:pt x="3172" y="9991"/>
                    <a:pt x="3022" y="9991"/>
                  </a:cubicBezTo>
                  <a:cubicBezTo>
                    <a:pt x="2651" y="9991"/>
                    <a:pt x="2236" y="9949"/>
                    <a:pt x="1833" y="9841"/>
                  </a:cubicBezTo>
                  <a:cubicBezTo>
                    <a:pt x="1246" y="9642"/>
                    <a:pt x="854" y="9558"/>
                    <a:pt x="613" y="9448"/>
                  </a:cubicBezTo>
                  <a:cubicBezTo>
                    <a:pt x="351" y="9317"/>
                    <a:pt x="262" y="9186"/>
                    <a:pt x="220" y="8877"/>
                  </a:cubicBezTo>
                  <a:cubicBezTo>
                    <a:pt x="131" y="8249"/>
                    <a:pt x="435" y="7306"/>
                    <a:pt x="545" y="5473"/>
                  </a:cubicBezTo>
                  <a:cubicBezTo>
                    <a:pt x="676" y="3640"/>
                    <a:pt x="435" y="2462"/>
                    <a:pt x="524" y="1656"/>
                  </a:cubicBezTo>
                  <a:cubicBezTo>
                    <a:pt x="613" y="870"/>
                    <a:pt x="1089" y="498"/>
                    <a:pt x="1089" y="498"/>
                  </a:cubicBezTo>
                  <a:cubicBezTo>
                    <a:pt x="1089" y="498"/>
                    <a:pt x="1246" y="325"/>
                    <a:pt x="1419" y="215"/>
                  </a:cubicBezTo>
                  <a:cubicBezTo>
                    <a:pt x="1529" y="153"/>
                    <a:pt x="1613" y="132"/>
                    <a:pt x="1723" y="105"/>
                  </a:cubicBezTo>
                  <a:close/>
                  <a:moveTo>
                    <a:pt x="1723" y="1"/>
                  </a:moveTo>
                  <a:cubicBezTo>
                    <a:pt x="1592" y="1"/>
                    <a:pt x="1482" y="64"/>
                    <a:pt x="1377" y="132"/>
                  </a:cubicBezTo>
                  <a:cubicBezTo>
                    <a:pt x="1157" y="236"/>
                    <a:pt x="1027" y="414"/>
                    <a:pt x="1006" y="435"/>
                  </a:cubicBezTo>
                  <a:cubicBezTo>
                    <a:pt x="1006" y="435"/>
                    <a:pt x="503" y="828"/>
                    <a:pt x="414" y="1656"/>
                  </a:cubicBezTo>
                  <a:cubicBezTo>
                    <a:pt x="304" y="2488"/>
                    <a:pt x="566" y="3640"/>
                    <a:pt x="435" y="5452"/>
                  </a:cubicBezTo>
                  <a:cubicBezTo>
                    <a:pt x="330" y="7285"/>
                    <a:pt x="0" y="8202"/>
                    <a:pt x="89" y="8877"/>
                  </a:cubicBezTo>
                  <a:cubicBezTo>
                    <a:pt x="131" y="9228"/>
                    <a:pt x="283" y="9427"/>
                    <a:pt x="566" y="9558"/>
                  </a:cubicBezTo>
                  <a:cubicBezTo>
                    <a:pt x="828" y="9689"/>
                    <a:pt x="1220" y="9752"/>
                    <a:pt x="1812" y="9951"/>
                  </a:cubicBezTo>
                  <a:cubicBezTo>
                    <a:pt x="2205" y="10067"/>
                    <a:pt x="2600" y="10114"/>
                    <a:pt x="2962" y="10114"/>
                  </a:cubicBezTo>
                  <a:cubicBezTo>
                    <a:pt x="3142" y="10114"/>
                    <a:pt x="3313" y="10103"/>
                    <a:pt x="3472" y="10082"/>
                  </a:cubicBezTo>
                  <a:cubicBezTo>
                    <a:pt x="3708" y="10056"/>
                    <a:pt x="3907" y="10014"/>
                    <a:pt x="4059" y="9972"/>
                  </a:cubicBezTo>
                  <a:cubicBezTo>
                    <a:pt x="4231" y="9904"/>
                    <a:pt x="4341" y="9862"/>
                    <a:pt x="4410" y="9794"/>
                  </a:cubicBezTo>
                  <a:cubicBezTo>
                    <a:pt x="4472" y="9710"/>
                    <a:pt x="4493" y="9621"/>
                    <a:pt x="4520" y="9490"/>
                  </a:cubicBezTo>
                  <a:cubicBezTo>
                    <a:pt x="4540" y="9338"/>
                    <a:pt x="4561" y="9186"/>
                    <a:pt x="4561" y="8987"/>
                  </a:cubicBezTo>
                  <a:cubicBezTo>
                    <a:pt x="4582" y="8594"/>
                    <a:pt x="4603" y="8092"/>
                    <a:pt x="4650" y="7526"/>
                  </a:cubicBezTo>
                  <a:cubicBezTo>
                    <a:pt x="4755" y="6390"/>
                    <a:pt x="4671" y="5039"/>
                    <a:pt x="4671" y="5039"/>
                  </a:cubicBezTo>
                  <a:cubicBezTo>
                    <a:pt x="4671" y="5039"/>
                    <a:pt x="4624" y="4494"/>
                    <a:pt x="4561" y="3881"/>
                  </a:cubicBezTo>
                  <a:cubicBezTo>
                    <a:pt x="4520" y="3598"/>
                    <a:pt x="4472" y="3274"/>
                    <a:pt x="4410" y="2986"/>
                  </a:cubicBezTo>
                  <a:cubicBezTo>
                    <a:pt x="4341" y="2724"/>
                    <a:pt x="4258" y="2488"/>
                    <a:pt x="4169" y="2357"/>
                  </a:cubicBezTo>
                  <a:cubicBezTo>
                    <a:pt x="3970" y="2116"/>
                    <a:pt x="3556" y="1677"/>
                    <a:pt x="3142" y="1242"/>
                  </a:cubicBezTo>
                  <a:cubicBezTo>
                    <a:pt x="2728" y="828"/>
                    <a:pt x="2294" y="393"/>
                    <a:pt x="2095" y="174"/>
                  </a:cubicBezTo>
                  <a:cubicBezTo>
                    <a:pt x="1985" y="43"/>
                    <a:pt x="1854" y="1"/>
                    <a:pt x="172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91;p46">
              <a:extLst>
                <a:ext uri="{FF2B5EF4-FFF2-40B4-BE49-F238E27FC236}">
                  <a16:creationId xmlns:a16="http://schemas.microsoft.com/office/drawing/2014/main" id="{E50CC921-995E-FD7E-85F7-BEDA793FA5FB}"/>
                </a:ext>
              </a:extLst>
            </p:cNvPr>
            <p:cNvSpPr/>
            <p:nvPr/>
          </p:nvSpPr>
          <p:spPr>
            <a:xfrm>
              <a:off x="1121976" y="1829875"/>
              <a:ext cx="261363" cy="687468"/>
            </a:xfrm>
            <a:custGeom>
              <a:avLst/>
              <a:gdLst/>
              <a:ahLst/>
              <a:cxnLst/>
              <a:rect l="l" t="t" r="r" b="b"/>
              <a:pathLst>
                <a:path w="1834" h="4824" extrusionOk="0">
                  <a:moveTo>
                    <a:pt x="48" y="1"/>
                  </a:moveTo>
                  <a:lnTo>
                    <a:pt x="1" y="393"/>
                  </a:lnTo>
                  <a:cubicBezTo>
                    <a:pt x="1" y="393"/>
                    <a:pt x="786" y="1179"/>
                    <a:pt x="1247" y="2425"/>
                  </a:cubicBezTo>
                  <a:cubicBezTo>
                    <a:pt x="1703" y="3693"/>
                    <a:pt x="1703" y="4824"/>
                    <a:pt x="1703" y="4824"/>
                  </a:cubicBezTo>
                  <a:lnTo>
                    <a:pt x="1834" y="2535"/>
                  </a:lnTo>
                  <a:lnTo>
                    <a:pt x="1572" y="2404"/>
                  </a:lnTo>
                  <a:lnTo>
                    <a:pt x="1813" y="2163"/>
                  </a:lnTo>
                  <a:cubicBezTo>
                    <a:pt x="1813" y="2163"/>
                    <a:pt x="1441" y="1205"/>
                    <a:pt x="1006" y="613"/>
                  </a:cubicBezTo>
                  <a:cubicBezTo>
                    <a:pt x="545" y="48"/>
                    <a:pt x="48" y="1"/>
                    <a:pt x="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92;p46">
              <a:extLst>
                <a:ext uri="{FF2B5EF4-FFF2-40B4-BE49-F238E27FC236}">
                  <a16:creationId xmlns:a16="http://schemas.microsoft.com/office/drawing/2014/main" id="{A5945460-217E-B462-E4C3-09BE3F690A8E}"/>
                </a:ext>
              </a:extLst>
            </p:cNvPr>
            <p:cNvSpPr/>
            <p:nvPr/>
          </p:nvSpPr>
          <p:spPr>
            <a:xfrm>
              <a:off x="1112998" y="1820896"/>
              <a:ext cx="280032" cy="696446"/>
            </a:xfrm>
            <a:custGeom>
              <a:avLst/>
              <a:gdLst/>
              <a:ahLst/>
              <a:cxnLst/>
              <a:rect l="l" t="t" r="r" b="b"/>
              <a:pathLst>
                <a:path w="1965" h="4887" extrusionOk="0">
                  <a:moveTo>
                    <a:pt x="174" y="132"/>
                  </a:moveTo>
                  <a:cubicBezTo>
                    <a:pt x="195" y="132"/>
                    <a:pt x="263" y="153"/>
                    <a:pt x="394" y="194"/>
                  </a:cubicBezTo>
                  <a:cubicBezTo>
                    <a:pt x="567" y="283"/>
                    <a:pt x="807" y="435"/>
                    <a:pt x="1027" y="718"/>
                  </a:cubicBezTo>
                  <a:cubicBezTo>
                    <a:pt x="1441" y="1268"/>
                    <a:pt x="1787" y="2158"/>
                    <a:pt x="1813" y="2226"/>
                  </a:cubicBezTo>
                  <a:lnTo>
                    <a:pt x="1525" y="2488"/>
                  </a:lnTo>
                  <a:lnTo>
                    <a:pt x="1834" y="2619"/>
                  </a:lnTo>
                  <a:lnTo>
                    <a:pt x="1745" y="4101"/>
                  </a:lnTo>
                  <a:cubicBezTo>
                    <a:pt x="1703" y="3667"/>
                    <a:pt x="1593" y="3101"/>
                    <a:pt x="1352" y="2467"/>
                  </a:cubicBezTo>
                  <a:cubicBezTo>
                    <a:pt x="917" y="1221"/>
                    <a:pt x="153" y="456"/>
                    <a:pt x="132" y="435"/>
                  </a:cubicBezTo>
                  <a:lnTo>
                    <a:pt x="174" y="132"/>
                  </a:lnTo>
                  <a:close/>
                  <a:moveTo>
                    <a:pt x="64" y="1"/>
                  </a:moveTo>
                  <a:lnTo>
                    <a:pt x="1" y="482"/>
                  </a:lnTo>
                  <a:lnTo>
                    <a:pt x="22" y="482"/>
                  </a:lnTo>
                  <a:cubicBezTo>
                    <a:pt x="22" y="482"/>
                    <a:pt x="807" y="1268"/>
                    <a:pt x="1263" y="2509"/>
                  </a:cubicBezTo>
                  <a:cubicBezTo>
                    <a:pt x="1703" y="3756"/>
                    <a:pt x="1703" y="4866"/>
                    <a:pt x="1703" y="4887"/>
                  </a:cubicBezTo>
                  <a:lnTo>
                    <a:pt x="1813" y="4887"/>
                  </a:lnTo>
                  <a:lnTo>
                    <a:pt x="1965" y="2551"/>
                  </a:lnTo>
                  <a:lnTo>
                    <a:pt x="1724" y="2446"/>
                  </a:lnTo>
                  <a:lnTo>
                    <a:pt x="1944" y="2247"/>
                  </a:lnTo>
                  <a:lnTo>
                    <a:pt x="1944" y="2205"/>
                  </a:lnTo>
                  <a:cubicBezTo>
                    <a:pt x="1944" y="2205"/>
                    <a:pt x="1572" y="1242"/>
                    <a:pt x="1111" y="655"/>
                  </a:cubicBezTo>
                  <a:cubicBezTo>
                    <a:pt x="870" y="352"/>
                    <a:pt x="635" y="194"/>
                    <a:pt x="436" y="111"/>
                  </a:cubicBezTo>
                  <a:cubicBezTo>
                    <a:pt x="263" y="22"/>
                    <a:pt x="132" y="1"/>
                    <a:pt x="13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93;p46">
              <a:extLst>
                <a:ext uri="{FF2B5EF4-FFF2-40B4-BE49-F238E27FC236}">
                  <a16:creationId xmlns:a16="http://schemas.microsoft.com/office/drawing/2014/main" id="{3B2615E7-0C4B-3169-FD3A-9C7F1CB513E2}"/>
                </a:ext>
              </a:extLst>
            </p:cNvPr>
            <p:cNvSpPr/>
            <p:nvPr/>
          </p:nvSpPr>
          <p:spPr>
            <a:xfrm>
              <a:off x="870440" y="1721707"/>
              <a:ext cx="267349" cy="279890"/>
            </a:xfrm>
            <a:custGeom>
              <a:avLst/>
              <a:gdLst/>
              <a:ahLst/>
              <a:cxnLst/>
              <a:rect l="l" t="t" r="r" b="b"/>
              <a:pathLst>
                <a:path w="1876" h="1964" extrusionOk="0">
                  <a:moveTo>
                    <a:pt x="457" y="0"/>
                  </a:moveTo>
                  <a:lnTo>
                    <a:pt x="1" y="1000"/>
                  </a:lnTo>
                  <a:cubicBezTo>
                    <a:pt x="1" y="1000"/>
                    <a:pt x="394" y="1440"/>
                    <a:pt x="917" y="1702"/>
                  </a:cubicBezTo>
                  <a:cubicBezTo>
                    <a:pt x="1420" y="1964"/>
                    <a:pt x="1876" y="1964"/>
                    <a:pt x="1876" y="1964"/>
                  </a:cubicBezTo>
                  <a:lnTo>
                    <a:pt x="1855" y="173"/>
                  </a:lnTo>
                  <a:lnTo>
                    <a:pt x="457" y="0"/>
                  </a:ln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94;p46">
              <a:extLst>
                <a:ext uri="{FF2B5EF4-FFF2-40B4-BE49-F238E27FC236}">
                  <a16:creationId xmlns:a16="http://schemas.microsoft.com/office/drawing/2014/main" id="{4C48D914-8871-1367-2DFD-EADF71AB4346}"/>
                </a:ext>
              </a:extLst>
            </p:cNvPr>
            <p:cNvSpPr/>
            <p:nvPr/>
          </p:nvSpPr>
          <p:spPr>
            <a:xfrm>
              <a:off x="860749" y="1712016"/>
              <a:ext cx="283025" cy="298558"/>
            </a:xfrm>
            <a:custGeom>
              <a:avLst/>
              <a:gdLst/>
              <a:ahLst/>
              <a:cxnLst/>
              <a:rect l="l" t="t" r="r" b="b"/>
              <a:pathLst>
                <a:path w="1986" h="2095" extrusionOk="0">
                  <a:moveTo>
                    <a:pt x="545" y="131"/>
                  </a:moveTo>
                  <a:lnTo>
                    <a:pt x="1855" y="283"/>
                  </a:lnTo>
                  <a:lnTo>
                    <a:pt x="1881" y="1964"/>
                  </a:lnTo>
                  <a:cubicBezTo>
                    <a:pt x="1792" y="1964"/>
                    <a:pt x="1441" y="1943"/>
                    <a:pt x="1006" y="1723"/>
                  </a:cubicBezTo>
                  <a:cubicBezTo>
                    <a:pt x="525" y="1461"/>
                    <a:pt x="153" y="1068"/>
                    <a:pt x="132" y="1047"/>
                  </a:cubicBezTo>
                  <a:lnTo>
                    <a:pt x="545" y="131"/>
                  </a:lnTo>
                  <a:close/>
                  <a:moveTo>
                    <a:pt x="483" y="0"/>
                  </a:moveTo>
                  <a:lnTo>
                    <a:pt x="1" y="1068"/>
                  </a:lnTo>
                  <a:lnTo>
                    <a:pt x="22" y="1089"/>
                  </a:lnTo>
                  <a:cubicBezTo>
                    <a:pt x="22" y="1089"/>
                    <a:pt x="441" y="1550"/>
                    <a:pt x="938" y="1812"/>
                  </a:cubicBezTo>
                  <a:cubicBezTo>
                    <a:pt x="1462" y="2095"/>
                    <a:pt x="1944" y="2095"/>
                    <a:pt x="1944" y="2095"/>
                  </a:cubicBezTo>
                  <a:lnTo>
                    <a:pt x="1986" y="2095"/>
                  </a:lnTo>
                  <a:lnTo>
                    <a:pt x="1986" y="199"/>
                  </a:lnTo>
                  <a:lnTo>
                    <a:pt x="1923" y="173"/>
                  </a:lnTo>
                  <a:lnTo>
                    <a:pt x="48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995;p46">
              <a:extLst>
                <a:ext uri="{FF2B5EF4-FFF2-40B4-BE49-F238E27FC236}">
                  <a16:creationId xmlns:a16="http://schemas.microsoft.com/office/drawing/2014/main" id="{A6AD0D9C-1A4C-A5B4-D06C-1D4F740C47C3}"/>
                </a:ext>
              </a:extLst>
            </p:cNvPr>
            <p:cNvSpPr/>
            <p:nvPr/>
          </p:nvSpPr>
          <p:spPr>
            <a:xfrm>
              <a:off x="727215" y="1828165"/>
              <a:ext cx="513606" cy="723523"/>
            </a:xfrm>
            <a:custGeom>
              <a:avLst/>
              <a:gdLst/>
              <a:ahLst/>
              <a:cxnLst/>
              <a:rect l="l" t="t" r="r" b="b"/>
              <a:pathLst>
                <a:path w="3604" h="5077" extrusionOk="0">
                  <a:moveTo>
                    <a:pt x="876" y="1"/>
                  </a:moveTo>
                  <a:cubicBezTo>
                    <a:pt x="680" y="1"/>
                    <a:pt x="440" y="187"/>
                    <a:pt x="0" y="494"/>
                  </a:cubicBezTo>
                  <a:cubicBezTo>
                    <a:pt x="0" y="494"/>
                    <a:pt x="89" y="562"/>
                    <a:pt x="262" y="604"/>
                  </a:cubicBezTo>
                  <a:cubicBezTo>
                    <a:pt x="414" y="625"/>
                    <a:pt x="854" y="693"/>
                    <a:pt x="1661" y="1521"/>
                  </a:cubicBezTo>
                  <a:cubicBezTo>
                    <a:pt x="2446" y="2327"/>
                    <a:pt x="2556" y="2699"/>
                    <a:pt x="2556" y="2699"/>
                  </a:cubicBezTo>
                  <a:lnTo>
                    <a:pt x="3054" y="2741"/>
                  </a:lnTo>
                  <a:lnTo>
                    <a:pt x="2729" y="2940"/>
                  </a:lnTo>
                  <a:cubicBezTo>
                    <a:pt x="2729" y="2940"/>
                    <a:pt x="2818" y="3092"/>
                    <a:pt x="2949" y="3443"/>
                  </a:cubicBezTo>
                  <a:cubicBezTo>
                    <a:pt x="3101" y="3767"/>
                    <a:pt x="3556" y="5077"/>
                    <a:pt x="3556" y="5077"/>
                  </a:cubicBezTo>
                  <a:cubicBezTo>
                    <a:pt x="3556" y="5077"/>
                    <a:pt x="3603" y="2741"/>
                    <a:pt x="3080" y="1610"/>
                  </a:cubicBezTo>
                  <a:cubicBezTo>
                    <a:pt x="2556" y="473"/>
                    <a:pt x="1200" y="81"/>
                    <a:pt x="959" y="13"/>
                  </a:cubicBezTo>
                  <a:cubicBezTo>
                    <a:pt x="932" y="5"/>
                    <a:pt x="904" y="1"/>
                    <a:pt x="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996;p46">
              <a:extLst>
                <a:ext uri="{FF2B5EF4-FFF2-40B4-BE49-F238E27FC236}">
                  <a16:creationId xmlns:a16="http://schemas.microsoft.com/office/drawing/2014/main" id="{08C5BFC1-9283-28B9-04FE-B00EE2DD75BB}"/>
                </a:ext>
              </a:extLst>
            </p:cNvPr>
            <p:cNvSpPr/>
            <p:nvPr/>
          </p:nvSpPr>
          <p:spPr>
            <a:xfrm>
              <a:off x="714531" y="1821609"/>
              <a:ext cx="529282" cy="733071"/>
            </a:xfrm>
            <a:custGeom>
              <a:avLst/>
              <a:gdLst/>
              <a:ahLst/>
              <a:cxnLst/>
              <a:rect l="l" t="t" r="r" b="b"/>
              <a:pathLst>
                <a:path w="3714" h="5144" extrusionOk="0">
                  <a:moveTo>
                    <a:pt x="939" y="106"/>
                  </a:moveTo>
                  <a:cubicBezTo>
                    <a:pt x="970" y="106"/>
                    <a:pt x="999" y="113"/>
                    <a:pt x="1027" y="127"/>
                  </a:cubicBezTo>
                  <a:cubicBezTo>
                    <a:pt x="1268" y="168"/>
                    <a:pt x="2598" y="582"/>
                    <a:pt x="3101" y="1677"/>
                  </a:cubicBezTo>
                  <a:cubicBezTo>
                    <a:pt x="3363" y="2221"/>
                    <a:pt x="3493" y="3096"/>
                    <a:pt x="3535" y="3813"/>
                  </a:cubicBezTo>
                  <a:cubicBezTo>
                    <a:pt x="3582" y="4358"/>
                    <a:pt x="3582" y="4578"/>
                    <a:pt x="3582" y="4772"/>
                  </a:cubicBezTo>
                  <a:cubicBezTo>
                    <a:pt x="3452" y="4426"/>
                    <a:pt x="3211" y="3751"/>
                    <a:pt x="3101" y="3463"/>
                  </a:cubicBezTo>
                  <a:cubicBezTo>
                    <a:pt x="2970" y="3159"/>
                    <a:pt x="2907" y="3028"/>
                    <a:pt x="2907" y="3007"/>
                  </a:cubicBezTo>
                  <a:lnTo>
                    <a:pt x="3321" y="2745"/>
                  </a:lnTo>
                  <a:lnTo>
                    <a:pt x="2687" y="2703"/>
                  </a:lnTo>
                  <a:cubicBezTo>
                    <a:pt x="2687" y="2656"/>
                    <a:pt x="2666" y="2593"/>
                    <a:pt x="2556" y="2441"/>
                  </a:cubicBezTo>
                  <a:cubicBezTo>
                    <a:pt x="2425" y="2242"/>
                    <a:pt x="2184" y="1939"/>
                    <a:pt x="1770" y="1525"/>
                  </a:cubicBezTo>
                  <a:cubicBezTo>
                    <a:pt x="1378" y="1106"/>
                    <a:pt x="1074" y="891"/>
                    <a:pt x="833" y="760"/>
                  </a:cubicBezTo>
                  <a:cubicBezTo>
                    <a:pt x="592" y="629"/>
                    <a:pt x="440" y="608"/>
                    <a:pt x="351" y="582"/>
                  </a:cubicBezTo>
                  <a:cubicBezTo>
                    <a:pt x="288" y="582"/>
                    <a:pt x="241" y="561"/>
                    <a:pt x="199" y="540"/>
                  </a:cubicBezTo>
                  <a:cubicBezTo>
                    <a:pt x="393" y="388"/>
                    <a:pt x="571" y="258"/>
                    <a:pt x="702" y="189"/>
                  </a:cubicBezTo>
                  <a:cubicBezTo>
                    <a:pt x="803" y="134"/>
                    <a:pt x="877" y="106"/>
                    <a:pt x="939" y="106"/>
                  </a:cubicBezTo>
                  <a:close/>
                  <a:moveTo>
                    <a:pt x="969" y="0"/>
                  </a:moveTo>
                  <a:cubicBezTo>
                    <a:pt x="870" y="0"/>
                    <a:pt x="765" y="40"/>
                    <a:pt x="634" y="106"/>
                  </a:cubicBezTo>
                  <a:cubicBezTo>
                    <a:pt x="482" y="189"/>
                    <a:pt x="309" y="320"/>
                    <a:pt x="69" y="498"/>
                  </a:cubicBezTo>
                  <a:lnTo>
                    <a:pt x="0" y="540"/>
                  </a:lnTo>
                  <a:lnTo>
                    <a:pt x="48" y="582"/>
                  </a:lnTo>
                  <a:lnTo>
                    <a:pt x="131" y="629"/>
                  </a:lnTo>
                  <a:cubicBezTo>
                    <a:pt x="178" y="650"/>
                    <a:pt x="241" y="692"/>
                    <a:pt x="330" y="692"/>
                  </a:cubicBezTo>
                  <a:cubicBezTo>
                    <a:pt x="419" y="713"/>
                    <a:pt x="550" y="739"/>
                    <a:pt x="765" y="844"/>
                  </a:cubicBezTo>
                  <a:cubicBezTo>
                    <a:pt x="1006" y="975"/>
                    <a:pt x="1289" y="1195"/>
                    <a:pt x="1702" y="1609"/>
                  </a:cubicBezTo>
                  <a:cubicBezTo>
                    <a:pt x="2095" y="2001"/>
                    <a:pt x="2315" y="2310"/>
                    <a:pt x="2446" y="2483"/>
                  </a:cubicBezTo>
                  <a:cubicBezTo>
                    <a:pt x="2577" y="2677"/>
                    <a:pt x="2598" y="2766"/>
                    <a:pt x="2598" y="2766"/>
                  </a:cubicBezTo>
                  <a:lnTo>
                    <a:pt x="2598" y="2787"/>
                  </a:lnTo>
                  <a:lnTo>
                    <a:pt x="2970" y="2834"/>
                  </a:lnTo>
                  <a:lnTo>
                    <a:pt x="2750" y="2965"/>
                  </a:lnTo>
                  <a:lnTo>
                    <a:pt x="2776" y="3007"/>
                  </a:lnTo>
                  <a:cubicBezTo>
                    <a:pt x="2776" y="3007"/>
                    <a:pt x="2839" y="3159"/>
                    <a:pt x="2991" y="3510"/>
                  </a:cubicBezTo>
                  <a:cubicBezTo>
                    <a:pt x="3122" y="3834"/>
                    <a:pt x="3582" y="5144"/>
                    <a:pt x="3582" y="5144"/>
                  </a:cubicBezTo>
                  <a:lnTo>
                    <a:pt x="3713" y="5123"/>
                  </a:lnTo>
                  <a:cubicBezTo>
                    <a:pt x="3713" y="5123"/>
                    <a:pt x="3713" y="4536"/>
                    <a:pt x="3645" y="3813"/>
                  </a:cubicBezTo>
                  <a:cubicBezTo>
                    <a:pt x="3603" y="3070"/>
                    <a:pt x="3472" y="2200"/>
                    <a:pt x="3211" y="1630"/>
                  </a:cubicBezTo>
                  <a:cubicBezTo>
                    <a:pt x="2687" y="477"/>
                    <a:pt x="1289" y="59"/>
                    <a:pt x="1074" y="17"/>
                  </a:cubicBezTo>
                  <a:cubicBezTo>
                    <a:pt x="1039" y="5"/>
                    <a:pt x="1004" y="0"/>
                    <a:pt x="9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997;p46">
              <a:extLst>
                <a:ext uri="{FF2B5EF4-FFF2-40B4-BE49-F238E27FC236}">
                  <a16:creationId xmlns:a16="http://schemas.microsoft.com/office/drawing/2014/main" id="{91F0E560-9C81-D166-AB5B-F0503412199F}"/>
                </a:ext>
              </a:extLst>
            </p:cNvPr>
            <p:cNvSpPr/>
            <p:nvPr/>
          </p:nvSpPr>
          <p:spPr>
            <a:xfrm>
              <a:off x="870440" y="1783558"/>
              <a:ext cx="283025" cy="163316"/>
            </a:xfrm>
            <a:custGeom>
              <a:avLst/>
              <a:gdLst/>
              <a:ahLst/>
              <a:cxnLst/>
              <a:rect l="l" t="t" r="r" b="b"/>
              <a:pathLst>
                <a:path w="1986" h="1146" extrusionOk="0">
                  <a:moveTo>
                    <a:pt x="242" y="1"/>
                  </a:moveTo>
                  <a:lnTo>
                    <a:pt x="1" y="394"/>
                  </a:lnTo>
                  <a:cubicBezTo>
                    <a:pt x="1" y="394"/>
                    <a:pt x="828" y="896"/>
                    <a:pt x="1069" y="1069"/>
                  </a:cubicBezTo>
                  <a:cubicBezTo>
                    <a:pt x="1157" y="1127"/>
                    <a:pt x="1222" y="1146"/>
                    <a:pt x="1270" y="1146"/>
                  </a:cubicBezTo>
                  <a:cubicBezTo>
                    <a:pt x="1366" y="1146"/>
                    <a:pt x="1394" y="1069"/>
                    <a:pt x="1394" y="1069"/>
                  </a:cubicBezTo>
                  <a:lnTo>
                    <a:pt x="1352" y="786"/>
                  </a:lnTo>
                  <a:lnTo>
                    <a:pt x="1986" y="1027"/>
                  </a:lnTo>
                  <a:lnTo>
                    <a:pt x="1986" y="1027"/>
                  </a:lnTo>
                  <a:lnTo>
                    <a:pt x="1373" y="525"/>
                  </a:lnTo>
                  <a:cubicBezTo>
                    <a:pt x="1373" y="525"/>
                    <a:pt x="718" y="284"/>
                    <a:pt x="436" y="242"/>
                  </a:cubicBezTo>
                  <a:cubicBezTo>
                    <a:pt x="174" y="221"/>
                    <a:pt x="242" y="1"/>
                    <a:pt x="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998;p46">
              <a:extLst>
                <a:ext uri="{FF2B5EF4-FFF2-40B4-BE49-F238E27FC236}">
                  <a16:creationId xmlns:a16="http://schemas.microsoft.com/office/drawing/2014/main" id="{F6168500-BD05-8975-37ED-6665842D54DD}"/>
                </a:ext>
              </a:extLst>
            </p:cNvPr>
            <p:cNvSpPr/>
            <p:nvPr/>
          </p:nvSpPr>
          <p:spPr>
            <a:xfrm>
              <a:off x="857757" y="1780565"/>
              <a:ext cx="298701" cy="174717"/>
            </a:xfrm>
            <a:custGeom>
              <a:avLst/>
              <a:gdLst/>
              <a:ahLst/>
              <a:cxnLst/>
              <a:rect l="l" t="t" r="r" b="b"/>
              <a:pathLst>
                <a:path w="2096" h="1226" extrusionOk="0">
                  <a:moveTo>
                    <a:pt x="305" y="174"/>
                  </a:moveTo>
                  <a:cubicBezTo>
                    <a:pt x="331" y="242"/>
                    <a:pt x="394" y="305"/>
                    <a:pt x="525" y="326"/>
                  </a:cubicBezTo>
                  <a:cubicBezTo>
                    <a:pt x="656" y="347"/>
                    <a:pt x="896" y="415"/>
                    <a:pt x="1090" y="477"/>
                  </a:cubicBezTo>
                  <a:cubicBezTo>
                    <a:pt x="1289" y="546"/>
                    <a:pt x="1441" y="587"/>
                    <a:pt x="1441" y="587"/>
                  </a:cubicBezTo>
                  <a:lnTo>
                    <a:pt x="1771" y="870"/>
                  </a:lnTo>
                  <a:lnTo>
                    <a:pt x="1378" y="718"/>
                  </a:lnTo>
                  <a:lnTo>
                    <a:pt x="1420" y="1069"/>
                  </a:lnTo>
                  <a:cubicBezTo>
                    <a:pt x="1420" y="1069"/>
                    <a:pt x="1420" y="1090"/>
                    <a:pt x="1399" y="1111"/>
                  </a:cubicBezTo>
                  <a:cubicBezTo>
                    <a:pt x="1392" y="1111"/>
                    <a:pt x="1380" y="1113"/>
                    <a:pt x="1363" y="1113"/>
                  </a:cubicBezTo>
                  <a:cubicBezTo>
                    <a:pt x="1328" y="1113"/>
                    <a:pt x="1273" y="1104"/>
                    <a:pt x="1200" y="1048"/>
                  </a:cubicBezTo>
                  <a:cubicBezTo>
                    <a:pt x="959" y="870"/>
                    <a:pt x="221" y="436"/>
                    <a:pt x="153" y="394"/>
                  </a:cubicBezTo>
                  <a:lnTo>
                    <a:pt x="305" y="174"/>
                  </a:lnTo>
                  <a:close/>
                  <a:moveTo>
                    <a:pt x="284" y="1"/>
                  </a:moveTo>
                  <a:lnTo>
                    <a:pt x="1" y="436"/>
                  </a:lnTo>
                  <a:lnTo>
                    <a:pt x="43" y="456"/>
                  </a:lnTo>
                  <a:cubicBezTo>
                    <a:pt x="43" y="456"/>
                    <a:pt x="875" y="980"/>
                    <a:pt x="1137" y="1132"/>
                  </a:cubicBezTo>
                  <a:cubicBezTo>
                    <a:pt x="1218" y="1200"/>
                    <a:pt x="1291" y="1226"/>
                    <a:pt x="1350" y="1226"/>
                  </a:cubicBezTo>
                  <a:cubicBezTo>
                    <a:pt x="1386" y="1226"/>
                    <a:pt x="1417" y="1216"/>
                    <a:pt x="1441" y="1200"/>
                  </a:cubicBezTo>
                  <a:cubicBezTo>
                    <a:pt x="1509" y="1179"/>
                    <a:pt x="1530" y="1090"/>
                    <a:pt x="1530" y="1090"/>
                  </a:cubicBezTo>
                  <a:lnTo>
                    <a:pt x="1509" y="896"/>
                  </a:lnTo>
                  <a:lnTo>
                    <a:pt x="2054" y="1090"/>
                  </a:lnTo>
                  <a:lnTo>
                    <a:pt x="2096" y="1001"/>
                  </a:lnTo>
                  <a:lnTo>
                    <a:pt x="1483" y="504"/>
                  </a:lnTo>
                  <a:cubicBezTo>
                    <a:pt x="1483" y="504"/>
                    <a:pt x="1331" y="436"/>
                    <a:pt x="1116" y="373"/>
                  </a:cubicBezTo>
                  <a:cubicBezTo>
                    <a:pt x="917" y="305"/>
                    <a:pt x="697" y="216"/>
                    <a:pt x="546" y="216"/>
                  </a:cubicBezTo>
                  <a:cubicBezTo>
                    <a:pt x="415" y="195"/>
                    <a:pt x="394" y="153"/>
                    <a:pt x="394" y="132"/>
                  </a:cubicBezTo>
                  <a:cubicBezTo>
                    <a:pt x="373" y="85"/>
                    <a:pt x="394" y="43"/>
                    <a:pt x="394" y="43"/>
                  </a:cubicBezTo>
                  <a:lnTo>
                    <a:pt x="28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999;p46">
              <a:extLst>
                <a:ext uri="{FF2B5EF4-FFF2-40B4-BE49-F238E27FC236}">
                  <a16:creationId xmlns:a16="http://schemas.microsoft.com/office/drawing/2014/main" id="{A889888D-5CA7-A0AB-E814-3AAA992291C9}"/>
                </a:ext>
              </a:extLst>
            </p:cNvPr>
            <p:cNvSpPr/>
            <p:nvPr/>
          </p:nvSpPr>
          <p:spPr>
            <a:xfrm>
              <a:off x="1137652" y="1829875"/>
              <a:ext cx="77810" cy="90494"/>
            </a:xfrm>
            <a:custGeom>
              <a:avLst/>
              <a:gdLst/>
              <a:ahLst/>
              <a:cxnLst/>
              <a:rect l="l" t="t" r="r" b="b"/>
              <a:pathLst>
                <a:path w="546" h="635" extrusionOk="0">
                  <a:moveTo>
                    <a:pt x="1" y="1"/>
                  </a:moveTo>
                  <a:lnTo>
                    <a:pt x="1" y="634"/>
                  </a:lnTo>
                  <a:lnTo>
                    <a:pt x="545" y="57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000;p46">
              <a:extLst>
                <a:ext uri="{FF2B5EF4-FFF2-40B4-BE49-F238E27FC236}">
                  <a16:creationId xmlns:a16="http://schemas.microsoft.com/office/drawing/2014/main" id="{94054E35-88DC-0FE8-DF79-AE3041230A5F}"/>
                </a:ext>
              </a:extLst>
            </p:cNvPr>
            <p:cNvSpPr/>
            <p:nvPr/>
          </p:nvSpPr>
          <p:spPr>
            <a:xfrm>
              <a:off x="1128674" y="1811205"/>
              <a:ext cx="102465" cy="118853"/>
            </a:xfrm>
            <a:custGeom>
              <a:avLst/>
              <a:gdLst/>
              <a:ahLst/>
              <a:cxnLst/>
              <a:rect l="l" t="t" r="r" b="b"/>
              <a:pathLst>
                <a:path w="719" h="834" extrusionOk="0">
                  <a:moveTo>
                    <a:pt x="132" y="289"/>
                  </a:moveTo>
                  <a:lnTo>
                    <a:pt x="477" y="655"/>
                  </a:lnTo>
                  <a:lnTo>
                    <a:pt x="132" y="702"/>
                  </a:lnTo>
                  <a:lnTo>
                    <a:pt x="132" y="289"/>
                  </a:lnTo>
                  <a:close/>
                  <a:moveTo>
                    <a:pt x="1" y="1"/>
                  </a:moveTo>
                  <a:lnTo>
                    <a:pt x="22" y="833"/>
                  </a:lnTo>
                  <a:lnTo>
                    <a:pt x="85" y="812"/>
                  </a:lnTo>
                  <a:lnTo>
                    <a:pt x="718" y="723"/>
                  </a:lnTo>
                  <a:lnTo>
                    <a:pt x="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001;p46">
              <a:extLst>
                <a:ext uri="{FF2B5EF4-FFF2-40B4-BE49-F238E27FC236}">
                  <a16:creationId xmlns:a16="http://schemas.microsoft.com/office/drawing/2014/main" id="{8BBE8B4A-91D7-F03D-82B1-4BA9898FBC7B}"/>
                </a:ext>
              </a:extLst>
            </p:cNvPr>
            <p:cNvSpPr/>
            <p:nvPr/>
          </p:nvSpPr>
          <p:spPr>
            <a:xfrm>
              <a:off x="755575" y="2856114"/>
              <a:ext cx="294996" cy="311384"/>
            </a:xfrm>
            <a:custGeom>
              <a:avLst/>
              <a:gdLst/>
              <a:ahLst/>
              <a:cxnLst/>
              <a:rect l="l" t="t" r="r" b="b"/>
              <a:pathLst>
                <a:path w="2070" h="2185" extrusionOk="0">
                  <a:moveTo>
                    <a:pt x="236" y="0"/>
                  </a:moveTo>
                  <a:lnTo>
                    <a:pt x="0" y="1357"/>
                  </a:lnTo>
                  <a:cubicBezTo>
                    <a:pt x="0" y="1357"/>
                    <a:pt x="21" y="2032"/>
                    <a:pt x="786" y="2163"/>
                  </a:cubicBezTo>
                  <a:cubicBezTo>
                    <a:pt x="867" y="2178"/>
                    <a:pt x="945" y="2185"/>
                    <a:pt x="1020" y="2185"/>
                  </a:cubicBezTo>
                  <a:cubicBezTo>
                    <a:pt x="1606" y="2185"/>
                    <a:pt x="1985" y="1772"/>
                    <a:pt x="1985" y="1618"/>
                  </a:cubicBezTo>
                  <a:cubicBezTo>
                    <a:pt x="2006" y="1419"/>
                    <a:pt x="2069" y="241"/>
                    <a:pt x="2069" y="241"/>
                  </a:cubicBezTo>
                  <a:lnTo>
                    <a:pt x="2069" y="241"/>
                  </a:lnTo>
                  <a:cubicBezTo>
                    <a:pt x="2069" y="241"/>
                    <a:pt x="1997" y="244"/>
                    <a:pt x="1880" y="244"/>
                  </a:cubicBezTo>
                  <a:cubicBezTo>
                    <a:pt x="1520" y="244"/>
                    <a:pt x="729" y="217"/>
                    <a:pt x="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002;p46">
              <a:extLst>
                <a:ext uri="{FF2B5EF4-FFF2-40B4-BE49-F238E27FC236}">
                  <a16:creationId xmlns:a16="http://schemas.microsoft.com/office/drawing/2014/main" id="{6CD509D6-02CA-FE43-55D6-1E1D41405CEA}"/>
                </a:ext>
              </a:extLst>
            </p:cNvPr>
            <p:cNvSpPr/>
            <p:nvPr/>
          </p:nvSpPr>
          <p:spPr>
            <a:xfrm>
              <a:off x="745884" y="2847136"/>
              <a:ext cx="314377" cy="329198"/>
            </a:xfrm>
            <a:custGeom>
              <a:avLst/>
              <a:gdLst/>
              <a:ahLst/>
              <a:cxnLst/>
              <a:rect l="l" t="t" r="r" b="b"/>
              <a:pathLst>
                <a:path w="2206" h="2310" extrusionOk="0">
                  <a:moveTo>
                    <a:pt x="351" y="131"/>
                  </a:moveTo>
                  <a:cubicBezTo>
                    <a:pt x="676" y="262"/>
                    <a:pt x="1116" y="325"/>
                    <a:pt x="1461" y="351"/>
                  </a:cubicBezTo>
                  <a:cubicBezTo>
                    <a:pt x="1812" y="372"/>
                    <a:pt x="2053" y="372"/>
                    <a:pt x="2095" y="372"/>
                  </a:cubicBezTo>
                  <a:cubicBezTo>
                    <a:pt x="2074" y="456"/>
                    <a:pt x="2006" y="1503"/>
                    <a:pt x="2006" y="1681"/>
                  </a:cubicBezTo>
                  <a:cubicBezTo>
                    <a:pt x="2006" y="1702"/>
                    <a:pt x="1985" y="1744"/>
                    <a:pt x="1922" y="1812"/>
                  </a:cubicBezTo>
                  <a:cubicBezTo>
                    <a:pt x="1875" y="1875"/>
                    <a:pt x="1791" y="1964"/>
                    <a:pt x="1681" y="2027"/>
                  </a:cubicBezTo>
                  <a:cubicBezTo>
                    <a:pt x="1517" y="2118"/>
                    <a:pt x="1295" y="2195"/>
                    <a:pt x="1039" y="2195"/>
                  </a:cubicBezTo>
                  <a:cubicBezTo>
                    <a:pt x="986" y="2195"/>
                    <a:pt x="931" y="2191"/>
                    <a:pt x="875" y="2184"/>
                  </a:cubicBezTo>
                  <a:cubicBezTo>
                    <a:pt x="503" y="2116"/>
                    <a:pt x="330" y="1922"/>
                    <a:pt x="220" y="1744"/>
                  </a:cubicBezTo>
                  <a:cubicBezTo>
                    <a:pt x="131" y="1572"/>
                    <a:pt x="110" y="1420"/>
                    <a:pt x="110" y="1420"/>
                  </a:cubicBezTo>
                  <a:lnTo>
                    <a:pt x="351" y="131"/>
                  </a:lnTo>
                  <a:close/>
                  <a:moveTo>
                    <a:pt x="262" y="0"/>
                  </a:moveTo>
                  <a:lnTo>
                    <a:pt x="241" y="63"/>
                  </a:lnTo>
                  <a:lnTo>
                    <a:pt x="0" y="1420"/>
                  </a:lnTo>
                  <a:cubicBezTo>
                    <a:pt x="0" y="1420"/>
                    <a:pt x="0" y="1613"/>
                    <a:pt x="131" y="1812"/>
                  </a:cubicBezTo>
                  <a:cubicBezTo>
                    <a:pt x="241" y="2006"/>
                    <a:pt x="461" y="2226"/>
                    <a:pt x="854" y="2289"/>
                  </a:cubicBezTo>
                  <a:cubicBezTo>
                    <a:pt x="931" y="2303"/>
                    <a:pt x="1006" y="2310"/>
                    <a:pt x="1078" y="2310"/>
                  </a:cubicBezTo>
                  <a:cubicBezTo>
                    <a:pt x="1347" y="2310"/>
                    <a:pt x="1575" y="2219"/>
                    <a:pt x="1744" y="2116"/>
                  </a:cubicBezTo>
                  <a:cubicBezTo>
                    <a:pt x="1854" y="2053"/>
                    <a:pt x="1943" y="1964"/>
                    <a:pt x="2006" y="1896"/>
                  </a:cubicBezTo>
                  <a:cubicBezTo>
                    <a:pt x="2074" y="1812"/>
                    <a:pt x="2116" y="1744"/>
                    <a:pt x="2116" y="1681"/>
                  </a:cubicBezTo>
                  <a:cubicBezTo>
                    <a:pt x="2137" y="1482"/>
                    <a:pt x="2205" y="304"/>
                    <a:pt x="2205" y="304"/>
                  </a:cubicBezTo>
                  <a:lnTo>
                    <a:pt x="2205" y="262"/>
                  </a:lnTo>
                  <a:lnTo>
                    <a:pt x="2137" y="262"/>
                  </a:lnTo>
                  <a:cubicBezTo>
                    <a:pt x="2137" y="262"/>
                    <a:pt x="1854" y="262"/>
                    <a:pt x="1482" y="241"/>
                  </a:cubicBezTo>
                  <a:cubicBezTo>
                    <a:pt x="1090" y="220"/>
                    <a:pt x="634" y="152"/>
                    <a:pt x="330" y="21"/>
                  </a:cubicBezTo>
                  <a:lnTo>
                    <a:pt x="26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003;p46">
              <a:extLst>
                <a:ext uri="{FF2B5EF4-FFF2-40B4-BE49-F238E27FC236}">
                  <a16:creationId xmlns:a16="http://schemas.microsoft.com/office/drawing/2014/main" id="{5B601E3B-8F84-4794-705F-F225B21CEF34}"/>
                </a:ext>
              </a:extLst>
            </p:cNvPr>
            <p:cNvSpPr/>
            <p:nvPr/>
          </p:nvSpPr>
          <p:spPr>
            <a:xfrm>
              <a:off x="639854" y="1026384"/>
              <a:ext cx="715828" cy="754733"/>
            </a:xfrm>
            <a:custGeom>
              <a:avLst/>
              <a:gdLst/>
              <a:ahLst/>
              <a:cxnLst/>
              <a:rect l="l" t="t" r="r" b="b"/>
              <a:pathLst>
                <a:path w="5023" h="5296" extrusionOk="0">
                  <a:moveTo>
                    <a:pt x="2352" y="0"/>
                  </a:moveTo>
                  <a:cubicBezTo>
                    <a:pt x="1693" y="0"/>
                    <a:pt x="1125" y="297"/>
                    <a:pt x="985" y="580"/>
                  </a:cubicBezTo>
                  <a:cubicBezTo>
                    <a:pt x="833" y="951"/>
                    <a:pt x="1027" y="2214"/>
                    <a:pt x="1027" y="2214"/>
                  </a:cubicBezTo>
                  <a:cubicBezTo>
                    <a:pt x="1027" y="2214"/>
                    <a:pt x="853" y="2137"/>
                    <a:pt x="640" y="2137"/>
                  </a:cubicBezTo>
                  <a:cubicBezTo>
                    <a:pt x="534" y="2137"/>
                    <a:pt x="418" y="2156"/>
                    <a:pt x="310" y="2214"/>
                  </a:cubicBezTo>
                  <a:cubicBezTo>
                    <a:pt x="1" y="2392"/>
                    <a:pt x="132" y="2936"/>
                    <a:pt x="373" y="3088"/>
                  </a:cubicBezTo>
                  <a:cubicBezTo>
                    <a:pt x="471" y="3150"/>
                    <a:pt x="606" y="3169"/>
                    <a:pt x="731" y="3169"/>
                  </a:cubicBezTo>
                  <a:cubicBezTo>
                    <a:pt x="913" y="3169"/>
                    <a:pt x="1074" y="3130"/>
                    <a:pt x="1074" y="3130"/>
                  </a:cubicBezTo>
                  <a:lnTo>
                    <a:pt x="1074" y="3130"/>
                  </a:lnTo>
                  <a:lnTo>
                    <a:pt x="1048" y="3240"/>
                  </a:lnTo>
                  <a:cubicBezTo>
                    <a:pt x="1048" y="3240"/>
                    <a:pt x="1095" y="4308"/>
                    <a:pt x="1834" y="4879"/>
                  </a:cubicBezTo>
                  <a:cubicBezTo>
                    <a:pt x="2189" y="5150"/>
                    <a:pt x="2720" y="5296"/>
                    <a:pt x="3227" y="5296"/>
                  </a:cubicBezTo>
                  <a:cubicBezTo>
                    <a:pt x="3780" y="5296"/>
                    <a:pt x="4304" y="5122"/>
                    <a:pt x="4541" y="4748"/>
                  </a:cubicBezTo>
                  <a:cubicBezTo>
                    <a:pt x="5023" y="4005"/>
                    <a:pt x="4871" y="3350"/>
                    <a:pt x="4824" y="2847"/>
                  </a:cubicBezTo>
                  <a:cubicBezTo>
                    <a:pt x="4761" y="2365"/>
                    <a:pt x="4714" y="1475"/>
                    <a:pt x="4761" y="993"/>
                  </a:cubicBezTo>
                  <a:cubicBezTo>
                    <a:pt x="4761" y="993"/>
                    <a:pt x="4782" y="862"/>
                    <a:pt x="4693" y="773"/>
                  </a:cubicBezTo>
                  <a:cubicBezTo>
                    <a:pt x="4609" y="690"/>
                    <a:pt x="4609" y="752"/>
                    <a:pt x="4258" y="642"/>
                  </a:cubicBezTo>
                  <a:cubicBezTo>
                    <a:pt x="3907" y="533"/>
                    <a:pt x="3714" y="271"/>
                    <a:pt x="2839" y="56"/>
                  </a:cubicBezTo>
                  <a:cubicBezTo>
                    <a:pt x="2675" y="17"/>
                    <a:pt x="2511" y="0"/>
                    <a:pt x="2352"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004;p46">
              <a:extLst>
                <a:ext uri="{FF2B5EF4-FFF2-40B4-BE49-F238E27FC236}">
                  <a16:creationId xmlns:a16="http://schemas.microsoft.com/office/drawing/2014/main" id="{49857C73-C64C-C58E-56A0-21C111C2FC5C}"/>
                </a:ext>
              </a:extLst>
            </p:cNvPr>
            <p:cNvSpPr/>
            <p:nvPr/>
          </p:nvSpPr>
          <p:spPr>
            <a:xfrm>
              <a:off x="646552" y="1018545"/>
              <a:ext cx="718108" cy="771122"/>
            </a:xfrm>
            <a:custGeom>
              <a:avLst/>
              <a:gdLst/>
              <a:ahLst/>
              <a:cxnLst/>
              <a:rect l="l" t="t" r="r" b="b"/>
              <a:pathLst>
                <a:path w="5039" h="5411" extrusionOk="0">
                  <a:moveTo>
                    <a:pt x="2179" y="111"/>
                  </a:moveTo>
                  <a:cubicBezTo>
                    <a:pt x="2378" y="111"/>
                    <a:pt x="2572" y="132"/>
                    <a:pt x="2792" y="174"/>
                  </a:cubicBezTo>
                  <a:cubicBezTo>
                    <a:pt x="3646" y="373"/>
                    <a:pt x="3840" y="635"/>
                    <a:pt x="4190" y="766"/>
                  </a:cubicBezTo>
                  <a:cubicBezTo>
                    <a:pt x="4363" y="807"/>
                    <a:pt x="4473" y="828"/>
                    <a:pt x="4515" y="828"/>
                  </a:cubicBezTo>
                  <a:cubicBezTo>
                    <a:pt x="4562" y="849"/>
                    <a:pt x="4562" y="828"/>
                    <a:pt x="4604" y="876"/>
                  </a:cubicBezTo>
                  <a:cubicBezTo>
                    <a:pt x="4667" y="938"/>
                    <a:pt x="4646" y="1048"/>
                    <a:pt x="4646" y="1048"/>
                  </a:cubicBezTo>
                  <a:cubicBezTo>
                    <a:pt x="4604" y="1551"/>
                    <a:pt x="4667" y="2420"/>
                    <a:pt x="4714" y="2923"/>
                  </a:cubicBezTo>
                  <a:cubicBezTo>
                    <a:pt x="4777" y="3405"/>
                    <a:pt x="4908" y="4039"/>
                    <a:pt x="4452" y="4756"/>
                  </a:cubicBezTo>
                  <a:cubicBezTo>
                    <a:pt x="4232" y="5107"/>
                    <a:pt x="3777" y="5280"/>
                    <a:pt x="3253" y="5301"/>
                  </a:cubicBezTo>
                  <a:cubicBezTo>
                    <a:pt x="2729" y="5301"/>
                    <a:pt x="2179" y="5149"/>
                    <a:pt x="1834" y="4887"/>
                  </a:cubicBezTo>
                  <a:cubicBezTo>
                    <a:pt x="1111" y="4321"/>
                    <a:pt x="1048" y="3295"/>
                    <a:pt x="1048" y="3295"/>
                  </a:cubicBezTo>
                  <a:lnTo>
                    <a:pt x="1090" y="3101"/>
                  </a:lnTo>
                  <a:lnTo>
                    <a:pt x="1001" y="3122"/>
                  </a:lnTo>
                  <a:cubicBezTo>
                    <a:pt x="1001" y="3122"/>
                    <a:pt x="896" y="3164"/>
                    <a:pt x="765" y="3164"/>
                  </a:cubicBezTo>
                  <a:cubicBezTo>
                    <a:pt x="608" y="3164"/>
                    <a:pt x="456" y="3164"/>
                    <a:pt x="347" y="3101"/>
                  </a:cubicBezTo>
                  <a:cubicBezTo>
                    <a:pt x="263" y="3033"/>
                    <a:pt x="174" y="2881"/>
                    <a:pt x="153" y="2708"/>
                  </a:cubicBezTo>
                  <a:cubicBezTo>
                    <a:pt x="132" y="2551"/>
                    <a:pt x="174" y="2399"/>
                    <a:pt x="305" y="2316"/>
                  </a:cubicBezTo>
                  <a:cubicBezTo>
                    <a:pt x="391" y="2268"/>
                    <a:pt x="486" y="2251"/>
                    <a:pt x="576" y="2251"/>
                  </a:cubicBezTo>
                  <a:cubicBezTo>
                    <a:pt x="780" y="2251"/>
                    <a:pt x="959" y="2337"/>
                    <a:pt x="959" y="2337"/>
                  </a:cubicBezTo>
                  <a:lnTo>
                    <a:pt x="1069" y="2379"/>
                  </a:lnTo>
                  <a:lnTo>
                    <a:pt x="1048" y="2269"/>
                  </a:lnTo>
                  <a:cubicBezTo>
                    <a:pt x="1048" y="2269"/>
                    <a:pt x="1001" y="1965"/>
                    <a:pt x="959" y="1593"/>
                  </a:cubicBezTo>
                  <a:cubicBezTo>
                    <a:pt x="959" y="1420"/>
                    <a:pt x="938" y="1221"/>
                    <a:pt x="938" y="1048"/>
                  </a:cubicBezTo>
                  <a:cubicBezTo>
                    <a:pt x="938" y="896"/>
                    <a:pt x="959" y="745"/>
                    <a:pt x="1001" y="656"/>
                  </a:cubicBezTo>
                  <a:cubicBezTo>
                    <a:pt x="1069" y="504"/>
                    <a:pt x="1310" y="326"/>
                    <a:pt x="1635" y="221"/>
                  </a:cubicBezTo>
                  <a:cubicBezTo>
                    <a:pt x="1787" y="174"/>
                    <a:pt x="1986" y="132"/>
                    <a:pt x="2179" y="111"/>
                  </a:cubicBezTo>
                  <a:close/>
                  <a:moveTo>
                    <a:pt x="2158" y="1"/>
                  </a:moveTo>
                  <a:cubicBezTo>
                    <a:pt x="1965" y="22"/>
                    <a:pt x="1766" y="64"/>
                    <a:pt x="1593" y="111"/>
                  </a:cubicBezTo>
                  <a:cubicBezTo>
                    <a:pt x="1242" y="221"/>
                    <a:pt x="980" y="415"/>
                    <a:pt x="896" y="614"/>
                  </a:cubicBezTo>
                  <a:cubicBezTo>
                    <a:pt x="849" y="718"/>
                    <a:pt x="828" y="876"/>
                    <a:pt x="828" y="1048"/>
                  </a:cubicBezTo>
                  <a:cubicBezTo>
                    <a:pt x="828" y="1221"/>
                    <a:pt x="828" y="1420"/>
                    <a:pt x="849" y="1593"/>
                  </a:cubicBezTo>
                  <a:cubicBezTo>
                    <a:pt x="870" y="1923"/>
                    <a:pt x="917" y="2138"/>
                    <a:pt x="917" y="2206"/>
                  </a:cubicBezTo>
                  <a:cubicBezTo>
                    <a:pt x="853" y="2178"/>
                    <a:pt x="730" y="2131"/>
                    <a:pt x="582" y="2131"/>
                  </a:cubicBezTo>
                  <a:cubicBezTo>
                    <a:pt x="477" y="2131"/>
                    <a:pt x="359" y="2155"/>
                    <a:pt x="242" y="2227"/>
                  </a:cubicBezTo>
                  <a:cubicBezTo>
                    <a:pt x="64" y="2337"/>
                    <a:pt x="1" y="2530"/>
                    <a:pt x="43" y="2729"/>
                  </a:cubicBezTo>
                  <a:cubicBezTo>
                    <a:pt x="64" y="2923"/>
                    <a:pt x="153" y="3101"/>
                    <a:pt x="305" y="3185"/>
                  </a:cubicBezTo>
                  <a:cubicBezTo>
                    <a:pt x="405" y="3253"/>
                    <a:pt x="530" y="3282"/>
                    <a:pt x="654" y="3282"/>
                  </a:cubicBezTo>
                  <a:cubicBezTo>
                    <a:pt x="691" y="3282"/>
                    <a:pt x="729" y="3279"/>
                    <a:pt x="765" y="3274"/>
                  </a:cubicBezTo>
                  <a:cubicBezTo>
                    <a:pt x="870" y="3274"/>
                    <a:pt x="896" y="3253"/>
                    <a:pt x="938" y="3253"/>
                  </a:cubicBezTo>
                  <a:lnTo>
                    <a:pt x="938" y="3274"/>
                  </a:lnTo>
                  <a:lnTo>
                    <a:pt x="938" y="3295"/>
                  </a:lnTo>
                  <a:cubicBezTo>
                    <a:pt x="938" y="3295"/>
                    <a:pt x="980" y="4384"/>
                    <a:pt x="1766" y="4976"/>
                  </a:cubicBezTo>
                  <a:cubicBezTo>
                    <a:pt x="2138" y="5259"/>
                    <a:pt x="2703" y="5411"/>
                    <a:pt x="3253" y="5411"/>
                  </a:cubicBezTo>
                  <a:cubicBezTo>
                    <a:pt x="3798" y="5390"/>
                    <a:pt x="4300" y="5217"/>
                    <a:pt x="4562" y="4824"/>
                  </a:cubicBezTo>
                  <a:cubicBezTo>
                    <a:pt x="5039" y="4081"/>
                    <a:pt x="4887" y="3384"/>
                    <a:pt x="4824" y="2902"/>
                  </a:cubicBezTo>
                  <a:cubicBezTo>
                    <a:pt x="4777" y="2420"/>
                    <a:pt x="4714" y="1530"/>
                    <a:pt x="4777" y="1048"/>
                  </a:cubicBezTo>
                  <a:lnTo>
                    <a:pt x="4777" y="1048"/>
                  </a:lnTo>
                  <a:lnTo>
                    <a:pt x="4777" y="1069"/>
                  </a:lnTo>
                  <a:cubicBezTo>
                    <a:pt x="4777" y="1069"/>
                    <a:pt x="4798" y="896"/>
                    <a:pt x="4693" y="787"/>
                  </a:cubicBezTo>
                  <a:cubicBezTo>
                    <a:pt x="4625" y="745"/>
                    <a:pt x="4583" y="718"/>
                    <a:pt x="4536" y="718"/>
                  </a:cubicBezTo>
                  <a:cubicBezTo>
                    <a:pt x="4473" y="718"/>
                    <a:pt x="4405" y="697"/>
                    <a:pt x="4232" y="656"/>
                  </a:cubicBezTo>
                  <a:cubicBezTo>
                    <a:pt x="3908" y="546"/>
                    <a:pt x="3688" y="263"/>
                    <a:pt x="2813" y="64"/>
                  </a:cubicBezTo>
                  <a:cubicBezTo>
                    <a:pt x="2598" y="1"/>
                    <a:pt x="2378" y="1"/>
                    <a:pt x="21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005;p46">
              <a:extLst>
                <a:ext uri="{FF2B5EF4-FFF2-40B4-BE49-F238E27FC236}">
                  <a16:creationId xmlns:a16="http://schemas.microsoft.com/office/drawing/2014/main" id="{17E97E4A-BFFD-9CA5-E49F-97667D355971}"/>
                </a:ext>
              </a:extLst>
            </p:cNvPr>
            <p:cNvSpPr/>
            <p:nvPr/>
          </p:nvSpPr>
          <p:spPr>
            <a:xfrm>
              <a:off x="565320" y="845249"/>
              <a:ext cx="880712" cy="949402"/>
            </a:xfrm>
            <a:custGeom>
              <a:avLst/>
              <a:gdLst/>
              <a:ahLst/>
              <a:cxnLst/>
              <a:rect l="l" t="t" r="r" b="b"/>
              <a:pathLst>
                <a:path w="6180" h="6662" extrusionOk="0">
                  <a:moveTo>
                    <a:pt x="3296" y="1"/>
                  </a:moveTo>
                  <a:cubicBezTo>
                    <a:pt x="3200" y="1"/>
                    <a:pt x="3098" y="6"/>
                    <a:pt x="2990" y="18"/>
                  </a:cubicBezTo>
                  <a:cubicBezTo>
                    <a:pt x="1770" y="149"/>
                    <a:pt x="1288" y="782"/>
                    <a:pt x="1288" y="782"/>
                  </a:cubicBezTo>
                  <a:cubicBezTo>
                    <a:pt x="1288" y="782"/>
                    <a:pt x="938" y="404"/>
                    <a:pt x="663" y="404"/>
                  </a:cubicBezTo>
                  <a:cubicBezTo>
                    <a:pt x="577" y="404"/>
                    <a:pt x="498" y="442"/>
                    <a:pt x="440" y="541"/>
                  </a:cubicBezTo>
                  <a:cubicBezTo>
                    <a:pt x="178" y="955"/>
                    <a:pt x="833" y="1390"/>
                    <a:pt x="833" y="1390"/>
                  </a:cubicBezTo>
                  <a:cubicBezTo>
                    <a:pt x="833" y="1390"/>
                    <a:pt x="547" y="1223"/>
                    <a:pt x="336" y="1223"/>
                  </a:cubicBezTo>
                  <a:cubicBezTo>
                    <a:pt x="243" y="1223"/>
                    <a:pt x="165" y="1255"/>
                    <a:pt x="131" y="1348"/>
                  </a:cubicBezTo>
                  <a:cubicBezTo>
                    <a:pt x="0" y="1652"/>
                    <a:pt x="702" y="1872"/>
                    <a:pt x="702" y="1872"/>
                  </a:cubicBezTo>
                  <a:cubicBezTo>
                    <a:pt x="702" y="1872"/>
                    <a:pt x="503" y="2112"/>
                    <a:pt x="503" y="2678"/>
                  </a:cubicBezTo>
                  <a:cubicBezTo>
                    <a:pt x="482" y="3270"/>
                    <a:pt x="744" y="3574"/>
                    <a:pt x="744" y="3574"/>
                  </a:cubicBezTo>
                  <a:cubicBezTo>
                    <a:pt x="744" y="3574"/>
                    <a:pt x="917" y="3422"/>
                    <a:pt x="1116" y="3422"/>
                  </a:cubicBezTo>
                  <a:cubicBezTo>
                    <a:pt x="1288" y="3422"/>
                    <a:pt x="1571" y="3506"/>
                    <a:pt x="1571" y="3506"/>
                  </a:cubicBezTo>
                  <a:cubicBezTo>
                    <a:pt x="1571" y="3506"/>
                    <a:pt x="1770" y="3856"/>
                    <a:pt x="1728" y="4029"/>
                  </a:cubicBezTo>
                  <a:cubicBezTo>
                    <a:pt x="1702" y="4228"/>
                    <a:pt x="1529" y="4422"/>
                    <a:pt x="1529" y="4422"/>
                  </a:cubicBezTo>
                  <a:cubicBezTo>
                    <a:pt x="1529" y="4422"/>
                    <a:pt x="1508" y="4642"/>
                    <a:pt x="1508" y="4752"/>
                  </a:cubicBezTo>
                  <a:cubicBezTo>
                    <a:pt x="1529" y="4841"/>
                    <a:pt x="1660" y="5427"/>
                    <a:pt x="2095" y="5972"/>
                  </a:cubicBezTo>
                  <a:cubicBezTo>
                    <a:pt x="2475" y="6466"/>
                    <a:pt x="3016" y="6662"/>
                    <a:pt x="3592" y="6662"/>
                  </a:cubicBezTo>
                  <a:cubicBezTo>
                    <a:pt x="3682" y="6662"/>
                    <a:pt x="3773" y="6657"/>
                    <a:pt x="3865" y="6648"/>
                  </a:cubicBezTo>
                  <a:cubicBezTo>
                    <a:pt x="4561" y="6606"/>
                    <a:pt x="5001" y="6454"/>
                    <a:pt x="5305" y="5799"/>
                  </a:cubicBezTo>
                  <a:cubicBezTo>
                    <a:pt x="5609" y="5124"/>
                    <a:pt x="5478" y="4511"/>
                    <a:pt x="5436" y="4448"/>
                  </a:cubicBezTo>
                  <a:cubicBezTo>
                    <a:pt x="5394" y="4380"/>
                    <a:pt x="5237" y="4228"/>
                    <a:pt x="4609" y="4160"/>
                  </a:cubicBezTo>
                  <a:cubicBezTo>
                    <a:pt x="4559" y="4155"/>
                    <a:pt x="4507" y="4153"/>
                    <a:pt x="4454" y="4153"/>
                  </a:cubicBezTo>
                  <a:cubicBezTo>
                    <a:pt x="3945" y="4153"/>
                    <a:pt x="3279" y="4348"/>
                    <a:pt x="2882" y="4348"/>
                  </a:cubicBezTo>
                  <a:cubicBezTo>
                    <a:pt x="2769" y="4348"/>
                    <a:pt x="2678" y="4332"/>
                    <a:pt x="2618" y="4291"/>
                  </a:cubicBezTo>
                  <a:cubicBezTo>
                    <a:pt x="2336" y="4097"/>
                    <a:pt x="2294" y="2720"/>
                    <a:pt x="2226" y="2505"/>
                  </a:cubicBezTo>
                  <a:cubicBezTo>
                    <a:pt x="2163" y="2306"/>
                    <a:pt x="2294" y="2196"/>
                    <a:pt x="2488" y="2092"/>
                  </a:cubicBezTo>
                  <a:cubicBezTo>
                    <a:pt x="2580" y="2045"/>
                    <a:pt x="2725" y="1999"/>
                    <a:pt x="2922" y="1999"/>
                  </a:cubicBezTo>
                  <a:cubicBezTo>
                    <a:pt x="3104" y="1999"/>
                    <a:pt x="3331" y="2039"/>
                    <a:pt x="3603" y="2154"/>
                  </a:cubicBezTo>
                  <a:cubicBezTo>
                    <a:pt x="4012" y="2328"/>
                    <a:pt x="4614" y="2410"/>
                    <a:pt x="5000" y="2410"/>
                  </a:cubicBezTo>
                  <a:cubicBezTo>
                    <a:pt x="5149" y="2410"/>
                    <a:pt x="5265" y="2398"/>
                    <a:pt x="5326" y="2374"/>
                  </a:cubicBezTo>
                  <a:cubicBezTo>
                    <a:pt x="5525" y="2264"/>
                    <a:pt x="5499" y="2023"/>
                    <a:pt x="5499" y="2023"/>
                  </a:cubicBezTo>
                  <a:cubicBezTo>
                    <a:pt x="5499" y="2023"/>
                    <a:pt x="6180" y="1500"/>
                    <a:pt x="5787" y="887"/>
                  </a:cubicBezTo>
                  <a:cubicBezTo>
                    <a:pt x="5609" y="672"/>
                    <a:pt x="5284" y="824"/>
                    <a:pt x="4954" y="672"/>
                  </a:cubicBezTo>
                  <a:cubicBezTo>
                    <a:pt x="4659" y="553"/>
                    <a:pt x="4268" y="1"/>
                    <a:pt x="3296"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006;p46">
              <a:extLst>
                <a:ext uri="{FF2B5EF4-FFF2-40B4-BE49-F238E27FC236}">
                  <a16:creationId xmlns:a16="http://schemas.microsoft.com/office/drawing/2014/main" id="{5429C0AA-1DFB-B852-7C7B-AA02B95EC504}"/>
                </a:ext>
              </a:extLst>
            </p:cNvPr>
            <p:cNvSpPr/>
            <p:nvPr/>
          </p:nvSpPr>
          <p:spPr>
            <a:xfrm>
              <a:off x="572018" y="835701"/>
              <a:ext cx="855345" cy="968355"/>
            </a:xfrm>
            <a:custGeom>
              <a:avLst/>
              <a:gdLst/>
              <a:ahLst/>
              <a:cxnLst/>
              <a:rect l="l" t="t" r="r" b="b"/>
              <a:pathLst>
                <a:path w="6002" h="6795" extrusionOk="0">
                  <a:moveTo>
                    <a:pt x="3187" y="118"/>
                  </a:moveTo>
                  <a:cubicBezTo>
                    <a:pt x="3646" y="118"/>
                    <a:pt x="3972" y="220"/>
                    <a:pt x="4232" y="368"/>
                  </a:cubicBezTo>
                  <a:cubicBezTo>
                    <a:pt x="4514" y="519"/>
                    <a:pt x="4713" y="718"/>
                    <a:pt x="4886" y="802"/>
                  </a:cubicBezTo>
                  <a:cubicBezTo>
                    <a:pt x="5059" y="870"/>
                    <a:pt x="5237" y="870"/>
                    <a:pt x="5368" y="870"/>
                  </a:cubicBezTo>
                  <a:cubicBezTo>
                    <a:pt x="5520" y="891"/>
                    <a:pt x="5609" y="912"/>
                    <a:pt x="5693" y="1001"/>
                  </a:cubicBezTo>
                  <a:cubicBezTo>
                    <a:pt x="5871" y="1284"/>
                    <a:pt x="5803" y="1525"/>
                    <a:pt x="5693" y="1719"/>
                  </a:cubicBezTo>
                  <a:cubicBezTo>
                    <a:pt x="5583" y="1939"/>
                    <a:pt x="5410" y="2049"/>
                    <a:pt x="5410" y="2049"/>
                  </a:cubicBezTo>
                  <a:lnTo>
                    <a:pt x="5389" y="2070"/>
                  </a:lnTo>
                  <a:lnTo>
                    <a:pt x="5389" y="2111"/>
                  </a:lnTo>
                  <a:cubicBezTo>
                    <a:pt x="5389" y="2111"/>
                    <a:pt x="5410" y="2310"/>
                    <a:pt x="5237" y="2373"/>
                  </a:cubicBezTo>
                  <a:cubicBezTo>
                    <a:pt x="5216" y="2394"/>
                    <a:pt x="5127" y="2420"/>
                    <a:pt x="4996" y="2420"/>
                  </a:cubicBezTo>
                  <a:cubicBezTo>
                    <a:pt x="4865" y="2420"/>
                    <a:pt x="4713" y="2420"/>
                    <a:pt x="4562" y="2394"/>
                  </a:cubicBezTo>
                  <a:cubicBezTo>
                    <a:pt x="4232" y="2352"/>
                    <a:pt x="3839" y="2289"/>
                    <a:pt x="3577" y="2159"/>
                  </a:cubicBezTo>
                  <a:cubicBezTo>
                    <a:pt x="3299" y="2044"/>
                    <a:pt x="3064" y="2003"/>
                    <a:pt x="2873" y="2003"/>
                  </a:cubicBezTo>
                  <a:cubicBezTo>
                    <a:pt x="2661" y="2003"/>
                    <a:pt x="2503" y="2054"/>
                    <a:pt x="2399" y="2111"/>
                  </a:cubicBezTo>
                  <a:cubicBezTo>
                    <a:pt x="2310" y="2179"/>
                    <a:pt x="2226" y="2221"/>
                    <a:pt x="2179" y="2289"/>
                  </a:cubicBezTo>
                  <a:cubicBezTo>
                    <a:pt x="2116" y="2373"/>
                    <a:pt x="2095" y="2483"/>
                    <a:pt x="2137" y="2593"/>
                  </a:cubicBezTo>
                  <a:cubicBezTo>
                    <a:pt x="2137" y="2635"/>
                    <a:pt x="2158" y="2766"/>
                    <a:pt x="2179" y="2918"/>
                  </a:cubicBezTo>
                  <a:cubicBezTo>
                    <a:pt x="2205" y="3096"/>
                    <a:pt x="2226" y="3290"/>
                    <a:pt x="2247" y="3489"/>
                  </a:cubicBezTo>
                  <a:cubicBezTo>
                    <a:pt x="2268" y="3682"/>
                    <a:pt x="2310" y="3881"/>
                    <a:pt x="2357" y="4033"/>
                  </a:cubicBezTo>
                  <a:cubicBezTo>
                    <a:pt x="2399" y="4206"/>
                    <a:pt x="2441" y="4337"/>
                    <a:pt x="2530" y="4405"/>
                  </a:cubicBezTo>
                  <a:cubicBezTo>
                    <a:pt x="2612" y="4452"/>
                    <a:pt x="2695" y="4476"/>
                    <a:pt x="2795" y="4476"/>
                  </a:cubicBezTo>
                  <a:cubicBezTo>
                    <a:pt x="2828" y="4476"/>
                    <a:pt x="2863" y="4473"/>
                    <a:pt x="2901" y="4468"/>
                  </a:cubicBezTo>
                  <a:cubicBezTo>
                    <a:pt x="3053" y="4468"/>
                    <a:pt x="3252" y="4447"/>
                    <a:pt x="3425" y="4405"/>
                  </a:cubicBezTo>
                  <a:cubicBezTo>
                    <a:pt x="3745" y="4350"/>
                    <a:pt x="4078" y="4284"/>
                    <a:pt x="4355" y="4284"/>
                  </a:cubicBezTo>
                  <a:cubicBezTo>
                    <a:pt x="4418" y="4284"/>
                    <a:pt x="4479" y="4287"/>
                    <a:pt x="4535" y="4295"/>
                  </a:cubicBezTo>
                  <a:cubicBezTo>
                    <a:pt x="5190" y="4337"/>
                    <a:pt x="5321" y="4489"/>
                    <a:pt x="5347" y="4536"/>
                  </a:cubicBezTo>
                  <a:lnTo>
                    <a:pt x="5347" y="4578"/>
                  </a:lnTo>
                  <a:cubicBezTo>
                    <a:pt x="5347" y="4599"/>
                    <a:pt x="5368" y="4620"/>
                    <a:pt x="5368" y="4667"/>
                  </a:cubicBezTo>
                  <a:cubicBezTo>
                    <a:pt x="5389" y="4730"/>
                    <a:pt x="5389" y="4840"/>
                    <a:pt x="5389" y="4971"/>
                  </a:cubicBezTo>
                  <a:cubicBezTo>
                    <a:pt x="5389" y="5212"/>
                    <a:pt x="5347" y="5515"/>
                    <a:pt x="5190" y="5845"/>
                  </a:cubicBezTo>
                  <a:cubicBezTo>
                    <a:pt x="5059" y="6149"/>
                    <a:pt x="4886" y="6348"/>
                    <a:pt x="4645" y="6479"/>
                  </a:cubicBezTo>
                  <a:cubicBezTo>
                    <a:pt x="4431" y="6584"/>
                    <a:pt x="4169" y="6631"/>
                    <a:pt x="3818" y="6673"/>
                  </a:cubicBezTo>
                  <a:cubicBezTo>
                    <a:pt x="3733" y="6681"/>
                    <a:pt x="3649" y="6686"/>
                    <a:pt x="3565" y="6686"/>
                  </a:cubicBezTo>
                  <a:cubicBezTo>
                    <a:pt x="2986" y="6686"/>
                    <a:pt x="2457" y="6476"/>
                    <a:pt x="2095" y="6018"/>
                  </a:cubicBezTo>
                  <a:cubicBezTo>
                    <a:pt x="1875" y="5735"/>
                    <a:pt x="1723" y="5474"/>
                    <a:pt x="1634" y="5233"/>
                  </a:cubicBezTo>
                  <a:cubicBezTo>
                    <a:pt x="1550" y="5013"/>
                    <a:pt x="1524" y="4840"/>
                    <a:pt x="1524" y="4798"/>
                  </a:cubicBezTo>
                  <a:cubicBezTo>
                    <a:pt x="1503" y="4709"/>
                    <a:pt x="1524" y="4515"/>
                    <a:pt x="1524" y="4515"/>
                  </a:cubicBezTo>
                  <a:cubicBezTo>
                    <a:pt x="1550" y="4489"/>
                    <a:pt x="1702" y="4316"/>
                    <a:pt x="1744" y="4122"/>
                  </a:cubicBezTo>
                  <a:cubicBezTo>
                    <a:pt x="1765" y="3991"/>
                    <a:pt x="1723" y="3861"/>
                    <a:pt x="1681" y="3751"/>
                  </a:cubicBezTo>
                  <a:cubicBezTo>
                    <a:pt x="1613" y="3641"/>
                    <a:pt x="1571" y="3531"/>
                    <a:pt x="1571" y="3531"/>
                  </a:cubicBezTo>
                  <a:lnTo>
                    <a:pt x="1550" y="3510"/>
                  </a:lnTo>
                  <a:cubicBezTo>
                    <a:pt x="1550" y="3510"/>
                    <a:pt x="1320" y="3438"/>
                    <a:pt x="1132" y="3438"/>
                  </a:cubicBezTo>
                  <a:cubicBezTo>
                    <a:pt x="1110" y="3438"/>
                    <a:pt x="1089" y="3439"/>
                    <a:pt x="1069" y="3442"/>
                  </a:cubicBezTo>
                  <a:cubicBezTo>
                    <a:pt x="870" y="3442"/>
                    <a:pt x="765" y="3531"/>
                    <a:pt x="718" y="3573"/>
                  </a:cubicBezTo>
                  <a:cubicBezTo>
                    <a:pt x="697" y="3531"/>
                    <a:pt x="503" y="3269"/>
                    <a:pt x="503" y="2745"/>
                  </a:cubicBezTo>
                  <a:cubicBezTo>
                    <a:pt x="503" y="2462"/>
                    <a:pt x="566" y="2263"/>
                    <a:pt x="608" y="2159"/>
                  </a:cubicBezTo>
                  <a:cubicBezTo>
                    <a:pt x="655" y="2028"/>
                    <a:pt x="697" y="1980"/>
                    <a:pt x="697" y="1980"/>
                  </a:cubicBezTo>
                  <a:lnTo>
                    <a:pt x="739" y="1918"/>
                  </a:lnTo>
                  <a:lnTo>
                    <a:pt x="676" y="1897"/>
                  </a:lnTo>
                  <a:cubicBezTo>
                    <a:pt x="676" y="1897"/>
                    <a:pt x="503" y="1829"/>
                    <a:pt x="346" y="1740"/>
                  </a:cubicBezTo>
                  <a:cubicBezTo>
                    <a:pt x="283" y="1698"/>
                    <a:pt x="215" y="1635"/>
                    <a:pt x="173" y="1588"/>
                  </a:cubicBezTo>
                  <a:cubicBezTo>
                    <a:pt x="131" y="1525"/>
                    <a:pt x="110" y="1478"/>
                    <a:pt x="131" y="1436"/>
                  </a:cubicBezTo>
                  <a:cubicBezTo>
                    <a:pt x="152" y="1373"/>
                    <a:pt x="194" y="1347"/>
                    <a:pt x="241" y="1347"/>
                  </a:cubicBezTo>
                  <a:cubicBezTo>
                    <a:pt x="304" y="1347"/>
                    <a:pt x="393" y="1347"/>
                    <a:pt x="456" y="1373"/>
                  </a:cubicBezTo>
                  <a:cubicBezTo>
                    <a:pt x="608" y="1436"/>
                    <a:pt x="765" y="1504"/>
                    <a:pt x="765" y="1504"/>
                  </a:cubicBezTo>
                  <a:lnTo>
                    <a:pt x="828" y="1415"/>
                  </a:lnTo>
                  <a:cubicBezTo>
                    <a:pt x="828" y="1415"/>
                    <a:pt x="655" y="1305"/>
                    <a:pt x="545" y="1153"/>
                  </a:cubicBezTo>
                  <a:cubicBezTo>
                    <a:pt x="477" y="1064"/>
                    <a:pt x="414" y="980"/>
                    <a:pt x="393" y="891"/>
                  </a:cubicBezTo>
                  <a:cubicBezTo>
                    <a:pt x="372" y="802"/>
                    <a:pt x="372" y="718"/>
                    <a:pt x="435" y="629"/>
                  </a:cubicBezTo>
                  <a:cubicBezTo>
                    <a:pt x="477" y="540"/>
                    <a:pt x="545" y="519"/>
                    <a:pt x="634" y="519"/>
                  </a:cubicBezTo>
                  <a:cubicBezTo>
                    <a:pt x="697" y="519"/>
                    <a:pt x="786" y="561"/>
                    <a:pt x="870" y="608"/>
                  </a:cubicBezTo>
                  <a:cubicBezTo>
                    <a:pt x="1048" y="718"/>
                    <a:pt x="1199" y="870"/>
                    <a:pt x="1199" y="870"/>
                  </a:cubicBezTo>
                  <a:lnTo>
                    <a:pt x="1241" y="933"/>
                  </a:lnTo>
                  <a:lnTo>
                    <a:pt x="1288" y="870"/>
                  </a:lnTo>
                  <a:cubicBezTo>
                    <a:pt x="1288" y="870"/>
                    <a:pt x="1393" y="718"/>
                    <a:pt x="1655" y="561"/>
                  </a:cubicBezTo>
                  <a:cubicBezTo>
                    <a:pt x="1917" y="388"/>
                    <a:pt x="2336" y="195"/>
                    <a:pt x="2943" y="127"/>
                  </a:cubicBezTo>
                  <a:cubicBezTo>
                    <a:pt x="3029" y="121"/>
                    <a:pt x="3110" y="118"/>
                    <a:pt x="3187" y="118"/>
                  </a:cubicBezTo>
                  <a:close/>
                  <a:moveTo>
                    <a:pt x="3234" y="1"/>
                  </a:moveTo>
                  <a:cubicBezTo>
                    <a:pt x="3136" y="1"/>
                    <a:pt x="3033" y="6"/>
                    <a:pt x="2922" y="17"/>
                  </a:cubicBezTo>
                  <a:cubicBezTo>
                    <a:pt x="2310" y="85"/>
                    <a:pt x="1875" y="278"/>
                    <a:pt x="1592" y="457"/>
                  </a:cubicBezTo>
                  <a:cubicBezTo>
                    <a:pt x="1351" y="608"/>
                    <a:pt x="1262" y="739"/>
                    <a:pt x="1241" y="760"/>
                  </a:cubicBezTo>
                  <a:cubicBezTo>
                    <a:pt x="1199" y="739"/>
                    <a:pt x="1110" y="629"/>
                    <a:pt x="938" y="519"/>
                  </a:cubicBezTo>
                  <a:cubicBezTo>
                    <a:pt x="849" y="457"/>
                    <a:pt x="739" y="409"/>
                    <a:pt x="634" y="409"/>
                  </a:cubicBezTo>
                  <a:cubicBezTo>
                    <a:pt x="524" y="409"/>
                    <a:pt x="414" y="457"/>
                    <a:pt x="346" y="561"/>
                  </a:cubicBezTo>
                  <a:cubicBezTo>
                    <a:pt x="262" y="692"/>
                    <a:pt x="262" y="802"/>
                    <a:pt x="283" y="933"/>
                  </a:cubicBezTo>
                  <a:cubicBezTo>
                    <a:pt x="304" y="1043"/>
                    <a:pt x="372" y="1132"/>
                    <a:pt x="456" y="1216"/>
                  </a:cubicBezTo>
                  <a:cubicBezTo>
                    <a:pt x="470" y="1248"/>
                    <a:pt x="475" y="1249"/>
                    <a:pt x="484" y="1259"/>
                  </a:cubicBezTo>
                  <a:lnTo>
                    <a:pt x="484" y="1259"/>
                  </a:lnTo>
                  <a:cubicBezTo>
                    <a:pt x="428" y="1245"/>
                    <a:pt x="372" y="1231"/>
                    <a:pt x="318" y="1231"/>
                  </a:cubicBezTo>
                  <a:cubicBezTo>
                    <a:pt x="292" y="1231"/>
                    <a:pt x="266" y="1234"/>
                    <a:pt x="241" y="1242"/>
                  </a:cubicBezTo>
                  <a:cubicBezTo>
                    <a:pt x="152" y="1242"/>
                    <a:pt x="63" y="1305"/>
                    <a:pt x="21" y="1394"/>
                  </a:cubicBezTo>
                  <a:cubicBezTo>
                    <a:pt x="0" y="1478"/>
                    <a:pt x="21" y="1588"/>
                    <a:pt x="63" y="1656"/>
                  </a:cubicBezTo>
                  <a:cubicBezTo>
                    <a:pt x="131" y="1719"/>
                    <a:pt x="215" y="1787"/>
                    <a:pt x="283" y="1829"/>
                  </a:cubicBezTo>
                  <a:cubicBezTo>
                    <a:pt x="435" y="1918"/>
                    <a:pt x="524" y="1960"/>
                    <a:pt x="566" y="1980"/>
                  </a:cubicBezTo>
                  <a:cubicBezTo>
                    <a:pt x="545" y="2001"/>
                    <a:pt x="545" y="2028"/>
                    <a:pt x="503" y="2111"/>
                  </a:cubicBezTo>
                  <a:cubicBezTo>
                    <a:pt x="456" y="2242"/>
                    <a:pt x="393" y="2441"/>
                    <a:pt x="393" y="2745"/>
                  </a:cubicBezTo>
                  <a:cubicBezTo>
                    <a:pt x="372" y="3337"/>
                    <a:pt x="655" y="3682"/>
                    <a:pt x="655" y="3682"/>
                  </a:cubicBezTo>
                  <a:lnTo>
                    <a:pt x="697" y="3730"/>
                  </a:lnTo>
                  <a:lnTo>
                    <a:pt x="739" y="3682"/>
                  </a:lnTo>
                  <a:cubicBezTo>
                    <a:pt x="739" y="3682"/>
                    <a:pt x="896" y="3552"/>
                    <a:pt x="1069" y="3552"/>
                  </a:cubicBezTo>
                  <a:cubicBezTo>
                    <a:pt x="1220" y="3552"/>
                    <a:pt x="1461" y="3620"/>
                    <a:pt x="1482" y="3620"/>
                  </a:cubicBezTo>
                  <a:cubicBezTo>
                    <a:pt x="1503" y="3641"/>
                    <a:pt x="1524" y="3682"/>
                    <a:pt x="1571" y="3792"/>
                  </a:cubicBezTo>
                  <a:cubicBezTo>
                    <a:pt x="1613" y="3902"/>
                    <a:pt x="1634" y="4033"/>
                    <a:pt x="1634" y="4096"/>
                  </a:cubicBezTo>
                  <a:cubicBezTo>
                    <a:pt x="1592" y="4253"/>
                    <a:pt x="1440" y="4447"/>
                    <a:pt x="1440" y="4447"/>
                  </a:cubicBezTo>
                  <a:lnTo>
                    <a:pt x="1419" y="4468"/>
                  </a:lnTo>
                  <a:lnTo>
                    <a:pt x="1419" y="4489"/>
                  </a:lnTo>
                  <a:cubicBezTo>
                    <a:pt x="1419" y="4489"/>
                    <a:pt x="1393" y="4688"/>
                    <a:pt x="1393" y="4819"/>
                  </a:cubicBezTo>
                  <a:cubicBezTo>
                    <a:pt x="1419" y="4882"/>
                    <a:pt x="1440" y="5060"/>
                    <a:pt x="1550" y="5275"/>
                  </a:cubicBezTo>
                  <a:cubicBezTo>
                    <a:pt x="1634" y="5515"/>
                    <a:pt x="1765" y="5798"/>
                    <a:pt x="2006" y="6086"/>
                  </a:cubicBezTo>
                  <a:cubicBezTo>
                    <a:pt x="2412" y="6584"/>
                    <a:pt x="2968" y="6794"/>
                    <a:pt x="3571" y="6794"/>
                  </a:cubicBezTo>
                  <a:cubicBezTo>
                    <a:pt x="3652" y="6794"/>
                    <a:pt x="3735" y="6790"/>
                    <a:pt x="3818" y="6783"/>
                  </a:cubicBezTo>
                  <a:cubicBezTo>
                    <a:pt x="4169" y="6762"/>
                    <a:pt x="4472" y="6694"/>
                    <a:pt x="4713" y="6563"/>
                  </a:cubicBezTo>
                  <a:cubicBezTo>
                    <a:pt x="4954" y="6432"/>
                    <a:pt x="5148" y="6217"/>
                    <a:pt x="5300" y="5887"/>
                  </a:cubicBezTo>
                  <a:cubicBezTo>
                    <a:pt x="5452" y="5536"/>
                    <a:pt x="5499" y="5212"/>
                    <a:pt x="5499" y="4971"/>
                  </a:cubicBezTo>
                  <a:cubicBezTo>
                    <a:pt x="5499" y="4840"/>
                    <a:pt x="5499" y="4730"/>
                    <a:pt x="5478" y="4646"/>
                  </a:cubicBezTo>
                  <a:cubicBezTo>
                    <a:pt x="5478" y="4599"/>
                    <a:pt x="5478" y="4578"/>
                    <a:pt x="5452" y="4536"/>
                  </a:cubicBezTo>
                  <a:cubicBezTo>
                    <a:pt x="5452" y="4515"/>
                    <a:pt x="5452" y="4489"/>
                    <a:pt x="5431" y="4489"/>
                  </a:cubicBezTo>
                  <a:cubicBezTo>
                    <a:pt x="5389" y="4405"/>
                    <a:pt x="5216" y="4227"/>
                    <a:pt x="4562" y="4164"/>
                  </a:cubicBezTo>
                  <a:cubicBezTo>
                    <a:pt x="4524" y="4162"/>
                    <a:pt x="4486" y="4161"/>
                    <a:pt x="4447" y="4161"/>
                  </a:cubicBezTo>
                  <a:cubicBezTo>
                    <a:pt x="4123" y="4161"/>
                    <a:pt x="3755" y="4234"/>
                    <a:pt x="3404" y="4295"/>
                  </a:cubicBezTo>
                  <a:cubicBezTo>
                    <a:pt x="3226" y="4316"/>
                    <a:pt x="3053" y="4358"/>
                    <a:pt x="2901" y="4358"/>
                  </a:cubicBezTo>
                  <a:cubicBezTo>
                    <a:pt x="2770" y="4358"/>
                    <a:pt x="2661" y="4358"/>
                    <a:pt x="2619" y="4316"/>
                  </a:cubicBezTo>
                  <a:cubicBezTo>
                    <a:pt x="2551" y="4274"/>
                    <a:pt x="2509" y="4164"/>
                    <a:pt x="2467" y="4012"/>
                  </a:cubicBezTo>
                  <a:cubicBezTo>
                    <a:pt x="2420" y="3861"/>
                    <a:pt x="2378" y="3662"/>
                    <a:pt x="2357" y="3468"/>
                  </a:cubicBezTo>
                  <a:cubicBezTo>
                    <a:pt x="2336" y="3269"/>
                    <a:pt x="2310" y="3075"/>
                    <a:pt x="2289" y="2918"/>
                  </a:cubicBezTo>
                  <a:cubicBezTo>
                    <a:pt x="2268" y="2745"/>
                    <a:pt x="2247" y="2635"/>
                    <a:pt x="2247" y="2572"/>
                  </a:cubicBezTo>
                  <a:cubicBezTo>
                    <a:pt x="2205" y="2462"/>
                    <a:pt x="2226" y="2420"/>
                    <a:pt x="2268" y="2373"/>
                  </a:cubicBezTo>
                  <a:cubicBezTo>
                    <a:pt x="2310" y="2310"/>
                    <a:pt x="2378" y="2263"/>
                    <a:pt x="2467" y="2221"/>
                  </a:cubicBezTo>
                  <a:cubicBezTo>
                    <a:pt x="2550" y="2173"/>
                    <a:pt x="2690" y="2119"/>
                    <a:pt x="2894" y="2119"/>
                  </a:cubicBezTo>
                  <a:cubicBezTo>
                    <a:pt x="3063" y="2119"/>
                    <a:pt x="3276" y="2156"/>
                    <a:pt x="3535" y="2263"/>
                  </a:cubicBezTo>
                  <a:cubicBezTo>
                    <a:pt x="3818" y="2394"/>
                    <a:pt x="4211" y="2462"/>
                    <a:pt x="4535" y="2504"/>
                  </a:cubicBezTo>
                  <a:cubicBezTo>
                    <a:pt x="4713" y="2525"/>
                    <a:pt x="4865" y="2525"/>
                    <a:pt x="4996" y="2525"/>
                  </a:cubicBezTo>
                  <a:cubicBezTo>
                    <a:pt x="5127" y="2525"/>
                    <a:pt x="5237" y="2504"/>
                    <a:pt x="5300" y="2483"/>
                  </a:cubicBezTo>
                  <a:cubicBezTo>
                    <a:pt x="5499" y="2373"/>
                    <a:pt x="5499" y="2159"/>
                    <a:pt x="5499" y="2111"/>
                  </a:cubicBezTo>
                  <a:cubicBezTo>
                    <a:pt x="5520" y="2111"/>
                    <a:pt x="5672" y="2001"/>
                    <a:pt x="5803" y="1787"/>
                  </a:cubicBezTo>
                  <a:cubicBezTo>
                    <a:pt x="5934" y="1567"/>
                    <a:pt x="6002" y="1263"/>
                    <a:pt x="5782" y="912"/>
                  </a:cubicBezTo>
                  <a:cubicBezTo>
                    <a:pt x="5672" y="802"/>
                    <a:pt x="5520" y="781"/>
                    <a:pt x="5389" y="760"/>
                  </a:cubicBezTo>
                  <a:cubicBezTo>
                    <a:pt x="5237" y="760"/>
                    <a:pt x="5085" y="760"/>
                    <a:pt x="4928" y="692"/>
                  </a:cubicBezTo>
                  <a:cubicBezTo>
                    <a:pt x="4776" y="629"/>
                    <a:pt x="4582" y="430"/>
                    <a:pt x="4273" y="258"/>
                  </a:cubicBezTo>
                  <a:cubicBezTo>
                    <a:pt x="4023" y="115"/>
                    <a:pt x="3697" y="1"/>
                    <a:pt x="32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007;p46">
              <a:extLst>
                <a:ext uri="{FF2B5EF4-FFF2-40B4-BE49-F238E27FC236}">
                  <a16:creationId xmlns:a16="http://schemas.microsoft.com/office/drawing/2014/main" id="{4078A9DE-E8F4-DDBF-5C9C-B83C168C1215}"/>
                </a:ext>
              </a:extLst>
            </p:cNvPr>
            <p:cNvSpPr/>
            <p:nvPr/>
          </p:nvSpPr>
          <p:spPr>
            <a:xfrm>
              <a:off x="954095" y="1201960"/>
              <a:ext cx="129684" cy="66410"/>
            </a:xfrm>
            <a:custGeom>
              <a:avLst/>
              <a:gdLst/>
              <a:ahLst/>
              <a:cxnLst/>
              <a:rect l="l" t="t" r="r" b="b"/>
              <a:pathLst>
                <a:path w="910" h="466" extrusionOk="0">
                  <a:moveTo>
                    <a:pt x="653" y="0"/>
                  </a:moveTo>
                  <a:cubicBezTo>
                    <a:pt x="640" y="0"/>
                    <a:pt x="627" y="1"/>
                    <a:pt x="613" y="2"/>
                  </a:cubicBezTo>
                  <a:cubicBezTo>
                    <a:pt x="372" y="2"/>
                    <a:pt x="89" y="65"/>
                    <a:pt x="48" y="112"/>
                  </a:cubicBezTo>
                  <a:cubicBezTo>
                    <a:pt x="0" y="154"/>
                    <a:pt x="69" y="306"/>
                    <a:pt x="69" y="306"/>
                  </a:cubicBezTo>
                  <a:cubicBezTo>
                    <a:pt x="97" y="396"/>
                    <a:pt x="138" y="466"/>
                    <a:pt x="217" y="466"/>
                  </a:cubicBezTo>
                  <a:cubicBezTo>
                    <a:pt x="253" y="466"/>
                    <a:pt x="297" y="451"/>
                    <a:pt x="351" y="416"/>
                  </a:cubicBezTo>
                  <a:cubicBezTo>
                    <a:pt x="431" y="347"/>
                    <a:pt x="517" y="320"/>
                    <a:pt x="596" y="320"/>
                  </a:cubicBezTo>
                  <a:cubicBezTo>
                    <a:pt x="668" y="320"/>
                    <a:pt x="734" y="342"/>
                    <a:pt x="786" y="374"/>
                  </a:cubicBezTo>
                  <a:cubicBezTo>
                    <a:pt x="810" y="386"/>
                    <a:pt x="829" y="391"/>
                    <a:pt x="844" y="391"/>
                  </a:cubicBezTo>
                  <a:cubicBezTo>
                    <a:pt x="910" y="391"/>
                    <a:pt x="896" y="290"/>
                    <a:pt x="896" y="217"/>
                  </a:cubicBezTo>
                  <a:cubicBezTo>
                    <a:pt x="896" y="139"/>
                    <a:pt x="841" y="0"/>
                    <a:pt x="653"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008;p46">
              <a:extLst>
                <a:ext uri="{FF2B5EF4-FFF2-40B4-BE49-F238E27FC236}">
                  <a16:creationId xmlns:a16="http://schemas.microsoft.com/office/drawing/2014/main" id="{22B90069-8A7A-4ACA-E280-53F645E9DAFB}"/>
                </a:ext>
              </a:extLst>
            </p:cNvPr>
            <p:cNvSpPr/>
            <p:nvPr/>
          </p:nvSpPr>
          <p:spPr>
            <a:xfrm>
              <a:off x="948110" y="1192554"/>
              <a:ext cx="143508" cy="84366"/>
            </a:xfrm>
            <a:custGeom>
              <a:avLst/>
              <a:gdLst/>
              <a:ahLst/>
              <a:cxnLst/>
              <a:rect l="l" t="t" r="r" b="b"/>
              <a:pathLst>
                <a:path w="1007" h="592" extrusionOk="0">
                  <a:moveTo>
                    <a:pt x="655" y="110"/>
                  </a:moveTo>
                  <a:cubicBezTo>
                    <a:pt x="765" y="110"/>
                    <a:pt x="807" y="131"/>
                    <a:pt x="849" y="178"/>
                  </a:cubicBezTo>
                  <a:cubicBezTo>
                    <a:pt x="875" y="199"/>
                    <a:pt x="896" y="241"/>
                    <a:pt x="896" y="283"/>
                  </a:cubicBezTo>
                  <a:cubicBezTo>
                    <a:pt x="896" y="330"/>
                    <a:pt x="896" y="372"/>
                    <a:pt x="875" y="393"/>
                  </a:cubicBezTo>
                  <a:cubicBezTo>
                    <a:pt x="817" y="356"/>
                    <a:pt x="741" y="335"/>
                    <a:pt x="660" y="335"/>
                  </a:cubicBezTo>
                  <a:cubicBezTo>
                    <a:pt x="558" y="335"/>
                    <a:pt x="447" y="367"/>
                    <a:pt x="351" y="440"/>
                  </a:cubicBezTo>
                  <a:cubicBezTo>
                    <a:pt x="325" y="461"/>
                    <a:pt x="283" y="461"/>
                    <a:pt x="262" y="482"/>
                  </a:cubicBezTo>
                  <a:cubicBezTo>
                    <a:pt x="262" y="482"/>
                    <a:pt x="241" y="482"/>
                    <a:pt x="241" y="461"/>
                  </a:cubicBezTo>
                  <a:cubicBezTo>
                    <a:pt x="221" y="461"/>
                    <a:pt x="173" y="414"/>
                    <a:pt x="152" y="351"/>
                  </a:cubicBezTo>
                  <a:lnTo>
                    <a:pt x="152" y="330"/>
                  </a:lnTo>
                  <a:cubicBezTo>
                    <a:pt x="152" y="330"/>
                    <a:pt x="131" y="309"/>
                    <a:pt x="131" y="262"/>
                  </a:cubicBezTo>
                  <a:lnTo>
                    <a:pt x="131" y="220"/>
                  </a:lnTo>
                  <a:cubicBezTo>
                    <a:pt x="111" y="220"/>
                    <a:pt x="131" y="199"/>
                    <a:pt x="173" y="199"/>
                  </a:cubicBezTo>
                  <a:cubicBezTo>
                    <a:pt x="221" y="178"/>
                    <a:pt x="262" y="178"/>
                    <a:pt x="304" y="152"/>
                  </a:cubicBezTo>
                  <a:cubicBezTo>
                    <a:pt x="414" y="131"/>
                    <a:pt x="524" y="110"/>
                    <a:pt x="655" y="110"/>
                  </a:cubicBezTo>
                  <a:close/>
                  <a:moveTo>
                    <a:pt x="634" y="0"/>
                  </a:moveTo>
                  <a:cubicBezTo>
                    <a:pt x="524" y="0"/>
                    <a:pt x="393" y="21"/>
                    <a:pt x="283" y="47"/>
                  </a:cubicBezTo>
                  <a:cubicBezTo>
                    <a:pt x="221" y="68"/>
                    <a:pt x="173" y="68"/>
                    <a:pt x="131" y="89"/>
                  </a:cubicBezTo>
                  <a:cubicBezTo>
                    <a:pt x="90" y="89"/>
                    <a:pt x="63" y="110"/>
                    <a:pt x="42" y="131"/>
                  </a:cubicBezTo>
                  <a:cubicBezTo>
                    <a:pt x="22" y="152"/>
                    <a:pt x="1" y="199"/>
                    <a:pt x="1" y="220"/>
                  </a:cubicBezTo>
                  <a:cubicBezTo>
                    <a:pt x="1" y="262"/>
                    <a:pt x="22" y="283"/>
                    <a:pt x="22" y="309"/>
                  </a:cubicBezTo>
                  <a:cubicBezTo>
                    <a:pt x="42" y="351"/>
                    <a:pt x="42" y="372"/>
                    <a:pt x="42" y="372"/>
                  </a:cubicBezTo>
                  <a:cubicBezTo>
                    <a:pt x="90" y="461"/>
                    <a:pt x="111" y="524"/>
                    <a:pt x="173" y="571"/>
                  </a:cubicBezTo>
                  <a:cubicBezTo>
                    <a:pt x="221" y="592"/>
                    <a:pt x="262" y="592"/>
                    <a:pt x="283" y="592"/>
                  </a:cubicBezTo>
                  <a:cubicBezTo>
                    <a:pt x="325" y="571"/>
                    <a:pt x="372" y="545"/>
                    <a:pt x="414" y="524"/>
                  </a:cubicBezTo>
                  <a:cubicBezTo>
                    <a:pt x="494" y="466"/>
                    <a:pt x="574" y="446"/>
                    <a:pt x="645" y="446"/>
                  </a:cubicBezTo>
                  <a:cubicBezTo>
                    <a:pt x="709" y="446"/>
                    <a:pt x="765" y="462"/>
                    <a:pt x="807" y="482"/>
                  </a:cubicBezTo>
                  <a:cubicBezTo>
                    <a:pt x="837" y="497"/>
                    <a:pt x="858" y="512"/>
                    <a:pt x="883" y="512"/>
                  </a:cubicBezTo>
                  <a:cubicBezTo>
                    <a:pt x="894" y="512"/>
                    <a:pt x="905" y="509"/>
                    <a:pt x="917" y="503"/>
                  </a:cubicBezTo>
                  <a:cubicBezTo>
                    <a:pt x="959" y="503"/>
                    <a:pt x="980" y="461"/>
                    <a:pt x="980" y="440"/>
                  </a:cubicBezTo>
                  <a:cubicBezTo>
                    <a:pt x="1006" y="372"/>
                    <a:pt x="1006" y="330"/>
                    <a:pt x="1006" y="283"/>
                  </a:cubicBezTo>
                  <a:cubicBezTo>
                    <a:pt x="1006" y="220"/>
                    <a:pt x="980" y="152"/>
                    <a:pt x="917" y="89"/>
                  </a:cubicBezTo>
                  <a:cubicBezTo>
                    <a:pt x="875" y="47"/>
                    <a:pt x="765" y="0"/>
                    <a:pt x="63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009;p46">
              <a:extLst>
                <a:ext uri="{FF2B5EF4-FFF2-40B4-BE49-F238E27FC236}">
                  <a16:creationId xmlns:a16="http://schemas.microsoft.com/office/drawing/2014/main" id="{00E14499-FF1F-CB36-6F2E-DAFB2CB72819}"/>
                </a:ext>
              </a:extLst>
            </p:cNvPr>
            <p:cNvSpPr/>
            <p:nvPr/>
          </p:nvSpPr>
          <p:spPr>
            <a:xfrm>
              <a:off x="1209336" y="1209228"/>
              <a:ext cx="99329" cy="60994"/>
            </a:xfrm>
            <a:custGeom>
              <a:avLst/>
              <a:gdLst/>
              <a:ahLst/>
              <a:cxnLst/>
              <a:rect l="l" t="t" r="r" b="b"/>
              <a:pathLst>
                <a:path w="697" h="428" extrusionOk="0">
                  <a:moveTo>
                    <a:pt x="282" y="0"/>
                  </a:moveTo>
                  <a:cubicBezTo>
                    <a:pt x="223" y="0"/>
                    <a:pt x="165" y="5"/>
                    <a:pt x="110" y="14"/>
                  </a:cubicBezTo>
                  <a:cubicBezTo>
                    <a:pt x="0" y="14"/>
                    <a:pt x="42" y="145"/>
                    <a:pt x="42" y="145"/>
                  </a:cubicBezTo>
                  <a:cubicBezTo>
                    <a:pt x="25" y="293"/>
                    <a:pt x="83" y="376"/>
                    <a:pt x="178" y="376"/>
                  </a:cubicBezTo>
                  <a:cubicBezTo>
                    <a:pt x="198" y="376"/>
                    <a:pt x="219" y="372"/>
                    <a:pt x="241" y="365"/>
                  </a:cubicBezTo>
                  <a:cubicBezTo>
                    <a:pt x="305" y="341"/>
                    <a:pt x="377" y="314"/>
                    <a:pt x="441" y="314"/>
                  </a:cubicBezTo>
                  <a:cubicBezTo>
                    <a:pt x="488" y="314"/>
                    <a:pt x="531" y="328"/>
                    <a:pt x="566" y="365"/>
                  </a:cubicBezTo>
                  <a:cubicBezTo>
                    <a:pt x="606" y="405"/>
                    <a:pt x="633" y="427"/>
                    <a:pt x="649" y="427"/>
                  </a:cubicBezTo>
                  <a:cubicBezTo>
                    <a:pt x="670" y="427"/>
                    <a:pt x="676" y="395"/>
                    <a:pt x="676" y="323"/>
                  </a:cubicBezTo>
                  <a:cubicBezTo>
                    <a:pt x="697" y="166"/>
                    <a:pt x="697" y="103"/>
                    <a:pt x="545" y="35"/>
                  </a:cubicBezTo>
                  <a:cubicBezTo>
                    <a:pt x="456" y="11"/>
                    <a:pt x="367" y="0"/>
                    <a:pt x="282"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010;p46">
              <a:extLst>
                <a:ext uri="{FF2B5EF4-FFF2-40B4-BE49-F238E27FC236}">
                  <a16:creationId xmlns:a16="http://schemas.microsoft.com/office/drawing/2014/main" id="{A844B074-246A-1204-902F-740E84BED6F8}"/>
                </a:ext>
              </a:extLst>
            </p:cNvPr>
            <p:cNvSpPr/>
            <p:nvPr/>
          </p:nvSpPr>
          <p:spPr>
            <a:xfrm>
              <a:off x="1206344" y="1201675"/>
              <a:ext cx="112155" cy="76528"/>
            </a:xfrm>
            <a:custGeom>
              <a:avLst/>
              <a:gdLst/>
              <a:ahLst/>
              <a:cxnLst/>
              <a:rect l="l" t="t" r="r" b="b"/>
              <a:pathLst>
                <a:path w="787" h="537" extrusionOk="0">
                  <a:moveTo>
                    <a:pt x="152" y="114"/>
                  </a:moveTo>
                  <a:cubicBezTo>
                    <a:pt x="262" y="114"/>
                    <a:pt x="414" y="114"/>
                    <a:pt x="566" y="156"/>
                  </a:cubicBezTo>
                  <a:cubicBezTo>
                    <a:pt x="634" y="177"/>
                    <a:pt x="634" y="198"/>
                    <a:pt x="655" y="219"/>
                  </a:cubicBezTo>
                  <a:lnTo>
                    <a:pt x="655" y="350"/>
                  </a:lnTo>
                  <a:lnTo>
                    <a:pt x="655" y="397"/>
                  </a:lnTo>
                  <a:cubicBezTo>
                    <a:pt x="634" y="397"/>
                    <a:pt x="634" y="397"/>
                    <a:pt x="634" y="376"/>
                  </a:cubicBezTo>
                  <a:cubicBezTo>
                    <a:pt x="566" y="329"/>
                    <a:pt x="503" y="308"/>
                    <a:pt x="435" y="308"/>
                  </a:cubicBezTo>
                  <a:cubicBezTo>
                    <a:pt x="372" y="308"/>
                    <a:pt x="304" y="329"/>
                    <a:pt x="241" y="350"/>
                  </a:cubicBezTo>
                  <a:cubicBezTo>
                    <a:pt x="218" y="363"/>
                    <a:pt x="201" y="370"/>
                    <a:pt x="187" y="370"/>
                  </a:cubicBezTo>
                  <a:cubicBezTo>
                    <a:pt x="173" y="370"/>
                    <a:pt x="163" y="363"/>
                    <a:pt x="152" y="350"/>
                  </a:cubicBezTo>
                  <a:cubicBezTo>
                    <a:pt x="131" y="329"/>
                    <a:pt x="111" y="287"/>
                    <a:pt x="111" y="198"/>
                  </a:cubicBezTo>
                  <a:lnTo>
                    <a:pt x="21" y="198"/>
                  </a:lnTo>
                  <a:lnTo>
                    <a:pt x="111" y="177"/>
                  </a:lnTo>
                  <a:lnTo>
                    <a:pt x="111" y="135"/>
                  </a:lnTo>
                  <a:lnTo>
                    <a:pt x="131" y="135"/>
                  </a:lnTo>
                  <a:cubicBezTo>
                    <a:pt x="131" y="135"/>
                    <a:pt x="131" y="114"/>
                    <a:pt x="152" y="114"/>
                  </a:cubicBezTo>
                  <a:close/>
                  <a:moveTo>
                    <a:pt x="296" y="1"/>
                  </a:moveTo>
                  <a:cubicBezTo>
                    <a:pt x="233" y="1"/>
                    <a:pt x="175" y="4"/>
                    <a:pt x="131" y="4"/>
                  </a:cubicBezTo>
                  <a:cubicBezTo>
                    <a:pt x="111" y="4"/>
                    <a:pt x="63" y="25"/>
                    <a:pt x="42" y="46"/>
                  </a:cubicBezTo>
                  <a:cubicBezTo>
                    <a:pt x="21" y="67"/>
                    <a:pt x="1" y="88"/>
                    <a:pt x="1" y="135"/>
                  </a:cubicBezTo>
                  <a:lnTo>
                    <a:pt x="1" y="198"/>
                  </a:lnTo>
                  <a:lnTo>
                    <a:pt x="1" y="219"/>
                  </a:lnTo>
                  <a:cubicBezTo>
                    <a:pt x="1" y="308"/>
                    <a:pt x="21" y="376"/>
                    <a:pt x="63" y="439"/>
                  </a:cubicBezTo>
                  <a:cubicBezTo>
                    <a:pt x="93" y="465"/>
                    <a:pt x="136" y="485"/>
                    <a:pt x="186" y="485"/>
                  </a:cubicBezTo>
                  <a:cubicBezTo>
                    <a:pt x="217" y="485"/>
                    <a:pt x="250" y="478"/>
                    <a:pt x="283" y="460"/>
                  </a:cubicBezTo>
                  <a:cubicBezTo>
                    <a:pt x="325" y="439"/>
                    <a:pt x="393" y="418"/>
                    <a:pt x="435" y="418"/>
                  </a:cubicBezTo>
                  <a:cubicBezTo>
                    <a:pt x="477" y="418"/>
                    <a:pt x="524" y="418"/>
                    <a:pt x="545" y="460"/>
                  </a:cubicBezTo>
                  <a:cubicBezTo>
                    <a:pt x="566" y="481"/>
                    <a:pt x="587" y="507"/>
                    <a:pt x="608" y="507"/>
                  </a:cubicBezTo>
                  <a:cubicBezTo>
                    <a:pt x="627" y="522"/>
                    <a:pt x="642" y="537"/>
                    <a:pt x="665" y="537"/>
                  </a:cubicBezTo>
                  <a:cubicBezTo>
                    <a:pt x="674" y="537"/>
                    <a:pt x="685" y="534"/>
                    <a:pt x="697" y="528"/>
                  </a:cubicBezTo>
                  <a:cubicBezTo>
                    <a:pt x="718" y="528"/>
                    <a:pt x="739" y="481"/>
                    <a:pt x="739" y="460"/>
                  </a:cubicBezTo>
                  <a:cubicBezTo>
                    <a:pt x="765" y="439"/>
                    <a:pt x="765" y="418"/>
                    <a:pt x="765" y="376"/>
                  </a:cubicBezTo>
                  <a:cubicBezTo>
                    <a:pt x="765" y="308"/>
                    <a:pt x="786" y="245"/>
                    <a:pt x="765" y="177"/>
                  </a:cubicBezTo>
                  <a:cubicBezTo>
                    <a:pt x="739" y="114"/>
                    <a:pt x="676" y="67"/>
                    <a:pt x="587" y="46"/>
                  </a:cubicBezTo>
                  <a:cubicBezTo>
                    <a:pt x="496" y="8"/>
                    <a:pt x="390" y="1"/>
                    <a:pt x="29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011;p46">
              <a:extLst>
                <a:ext uri="{FF2B5EF4-FFF2-40B4-BE49-F238E27FC236}">
                  <a16:creationId xmlns:a16="http://schemas.microsoft.com/office/drawing/2014/main" id="{8A579B26-F397-2860-11F8-9F962B582B7B}"/>
                </a:ext>
              </a:extLst>
            </p:cNvPr>
            <p:cNvSpPr/>
            <p:nvPr/>
          </p:nvSpPr>
          <p:spPr>
            <a:xfrm>
              <a:off x="677192" y="1394781"/>
              <a:ext cx="56149" cy="64842"/>
            </a:xfrm>
            <a:custGeom>
              <a:avLst/>
              <a:gdLst/>
              <a:ahLst/>
              <a:cxnLst/>
              <a:rect l="l" t="t" r="r" b="b"/>
              <a:pathLst>
                <a:path w="394" h="455" extrusionOk="0">
                  <a:moveTo>
                    <a:pt x="69" y="0"/>
                  </a:moveTo>
                  <a:cubicBezTo>
                    <a:pt x="27" y="21"/>
                    <a:pt x="1" y="42"/>
                    <a:pt x="27" y="68"/>
                  </a:cubicBezTo>
                  <a:cubicBezTo>
                    <a:pt x="48" y="262"/>
                    <a:pt x="179" y="351"/>
                    <a:pt x="289" y="435"/>
                  </a:cubicBezTo>
                  <a:cubicBezTo>
                    <a:pt x="310" y="448"/>
                    <a:pt x="325" y="455"/>
                    <a:pt x="338" y="455"/>
                  </a:cubicBezTo>
                  <a:cubicBezTo>
                    <a:pt x="351" y="455"/>
                    <a:pt x="362" y="448"/>
                    <a:pt x="372" y="435"/>
                  </a:cubicBezTo>
                  <a:cubicBezTo>
                    <a:pt x="393" y="393"/>
                    <a:pt x="393" y="372"/>
                    <a:pt x="351" y="351"/>
                  </a:cubicBezTo>
                  <a:cubicBezTo>
                    <a:pt x="241" y="262"/>
                    <a:pt x="158" y="199"/>
                    <a:pt x="132" y="42"/>
                  </a:cubicBezTo>
                  <a:cubicBezTo>
                    <a:pt x="111" y="21"/>
                    <a:pt x="90" y="0"/>
                    <a:pt x="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012;p46">
              <a:extLst>
                <a:ext uri="{FF2B5EF4-FFF2-40B4-BE49-F238E27FC236}">
                  <a16:creationId xmlns:a16="http://schemas.microsoft.com/office/drawing/2014/main" id="{E66B43E8-5933-8571-97E8-935D8C1060E3}"/>
                </a:ext>
              </a:extLst>
            </p:cNvPr>
            <p:cNvSpPr/>
            <p:nvPr/>
          </p:nvSpPr>
          <p:spPr>
            <a:xfrm>
              <a:off x="736905" y="1442523"/>
              <a:ext cx="40473" cy="18099"/>
            </a:xfrm>
            <a:custGeom>
              <a:avLst/>
              <a:gdLst/>
              <a:ahLst/>
              <a:cxnLst/>
              <a:rect l="l" t="t" r="r" b="b"/>
              <a:pathLst>
                <a:path w="284" h="127" extrusionOk="0">
                  <a:moveTo>
                    <a:pt x="76" y="1"/>
                  </a:moveTo>
                  <a:cubicBezTo>
                    <a:pt x="69" y="1"/>
                    <a:pt x="63" y="6"/>
                    <a:pt x="63" y="16"/>
                  </a:cubicBezTo>
                  <a:cubicBezTo>
                    <a:pt x="42" y="16"/>
                    <a:pt x="21" y="16"/>
                    <a:pt x="21" y="37"/>
                  </a:cubicBezTo>
                  <a:cubicBezTo>
                    <a:pt x="1" y="58"/>
                    <a:pt x="21" y="100"/>
                    <a:pt x="42" y="100"/>
                  </a:cubicBezTo>
                  <a:cubicBezTo>
                    <a:pt x="84" y="126"/>
                    <a:pt x="105" y="126"/>
                    <a:pt x="152" y="126"/>
                  </a:cubicBezTo>
                  <a:lnTo>
                    <a:pt x="215" y="126"/>
                  </a:lnTo>
                  <a:cubicBezTo>
                    <a:pt x="262" y="126"/>
                    <a:pt x="283" y="100"/>
                    <a:pt x="283" y="79"/>
                  </a:cubicBezTo>
                  <a:cubicBezTo>
                    <a:pt x="283" y="37"/>
                    <a:pt x="262" y="16"/>
                    <a:pt x="236" y="16"/>
                  </a:cubicBezTo>
                  <a:lnTo>
                    <a:pt x="105" y="16"/>
                  </a:lnTo>
                  <a:cubicBezTo>
                    <a:pt x="95" y="6"/>
                    <a:pt x="84" y="1"/>
                    <a:pt x="7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013;p46">
              <a:extLst>
                <a:ext uri="{FF2B5EF4-FFF2-40B4-BE49-F238E27FC236}">
                  <a16:creationId xmlns:a16="http://schemas.microsoft.com/office/drawing/2014/main" id="{BA2F388C-39A6-D280-7168-CC77B14BCC08}"/>
                </a:ext>
              </a:extLst>
            </p:cNvPr>
            <p:cNvSpPr/>
            <p:nvPr/>
          </p:nvSpPr>
          <p:spPr>
            <a:xfrm>
              <a:off x="602516" y="1659001"/>
              <a:ext cx="989019" cy="643860"/>
            </a:xfrm>
            <a:custGeom>
              <a:avLst/>
              <a:gdLst/>
              <a:ahLst/>
              <a:cxnLst/>
              <a:rect l="l" t="t" r="r" b="b"/>
              <a:pathLst>
                <a:path w="6940" h="4518" extrusionOk="0">
                  <a:moveTo>
                    <a:pt x="5086" y="0"/>
                  </a:moveTo>
                  <a:cubicBezTo>
                    <a:pt x="5086" y="0"/>
                    <a:pt x="5023" y="110"/>
                    <a:pt x="4693" y="524"/>
                  </a:cubicBezTo>
                  <a:cubicBezTo>
                    <a:pt x="4348" y="964"/>
                    <a:pt x="3122" y="1901"/>
                    <a:pt x="1834" y="2142"/>
                  </a:cubicBezTo>
                  <a:cubicBezTo>
                    <a:pt x="525" y="2404"/>
                    <a:pt x="1" y="2729"/>
                    <a:pt x="90" y="3645"/>
                  </a:cubicBezTo>
                  <a:cubicBezTo>
                    <a:pt x="237" y="4271"/>
                    <a:pt x="706" y="4517"/>
                    <a:pt x="1437" y="4517"/>
                  </a:cubicBezTo>
                  <a:cubicBezTo>
                    <a:pt x="2009" y="4517"/>
                    <a:pt x="2741" y="4366"/>
                    <a:pt x="3604" y="4127"/>
                  </a:cubicBezTo>
                  <a:cubicBezTo>
                    <a:pt x="5589" y="3556"/>
                    <a:pt x="6940" y="1749"/>
                    <a:pt x="6940" y="1749"/>
                  </a:cubicBezTo>
                  <a:lnTo>
                    <a:pt x="5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014;p46">
              <a:extLst>
                <a:ext uri="{FF2B5EF4-FFF2-40B4-BE49-F238E27FC236}">
                  <a16:creationId xmlns:a16="http://schemas.microsoft.com/office/drawing/2014/main" id="{DF3AD2BD-B40E-7513-B9A3-38F25AEBB63A}"/>
                </a:ext>
              </a:extLst>
            </p:cNvPr>
            <p:cNvSpPr/>
            <p:nvPr/>
          </p:nvSpPr>
          <p:spPr>
            <a:xfrm>
              <a:off x="599523" y="1647030"/>
              <a:ext cx="1004696" cy="663099"/>
            </a:xfrm>
            <a:custGeom>
              <a:avLst/>
              <a:gdLst/>
              <a:ahLst/>
              <a:cxnLst/>
              <a:rect l="l" t="t" r="r" b="b"/>
              <a:pathLst>
                <a:path w="7050" h="4653" extrusionOk="0">
                  <a:moveTo>
                    <a:pt x="5128" y="173"/>
                  </a:moveTo>
                  <a:lnTo>
                    <a:pt x="6898" y="1833"/>
                  </a:lnTo>
                  <a:cubicBezTo>
                    <a:pt x="6830" y="1896"/>
                    <a:pt x="5547" y="3598"/>
                    <a:pt x="3625" y="4143"/>
                  </a:cubicBezTo>
                  <a:cubicBezTo>
                    <a:pt x="2738" y="4392"/>
                    <a:pt x="2006" y="4544"/>
                    <a:pt x="1443" y="4544"/>
                  </a:cubicBezTo>
                  <a:cubicBezTo>
                    <a:pt x="1368" y="4544"/>
                    <a:pt x="1296" y="4541"/>
                    <a:pt x="1226" y="4536"/>
                  </a:cubicBezTo>
                  <a:cubicBezTo>
                    <a:pt x="938" y="4515"/>
                    <a:pt x="703" y="4426"/>
                    <a:pt x="525" y="4295"/>
                  </a:cubicBezTo>
                  <a:cubicBezTo>
                    <a:pt x="352" y="4164"/>
                    <a:pt x="242" y="3991"/>
                    <a:pt x="179" y="3708"/>
                  </a:cubicBezTo>
                  <a:cubicBezTo>
                    <a:pt x="132" y="3274"/>
                    <a:pt x="221" y="2986"/>
                    <a:pt x="483" y="2771"/>
                  </a:cubicBezTo>
                  <a:cubicBezTo>
                    <a:pt x="766" y="2551"/>
                    <a:pt x="1200" y="2420"/>
                    <a:pt x="1855" y="2289"/>
                  </a:cubicBezTo>
                  <a:cubicBezTo>
                    <a:pt x="2509" y="2158"/>
                    <a:pt x="3164" y="1875"/>
                    <a:pt x="3667" y="1545"/>
                  </a:cubicBezTo>
                  <a:cubicBezTo>
                    <a:pt x="4190" y="1221"/>
                    <a:pt x="4583" y="870"/>
                    <a:pt x="4761" y="655"/>
                  </a:cubicBezTo>
                  <a:cubicBezTo>
                    <a:pt x="5065" y="262"/>
                    <a:pt x="5107" y="194"/>
                    <a:pt x="5128" y="173"/>
                  </a:cubicBezTo>
                  <a:close/>
                  <a:moveTo>
                    <a:pt x="5107" y="0"/>
                  </a:moveTo>
                  <a:lnTo>
                    <a:pt x="5065" y="63"/>
                  </a:lnTo>
                  <a:cubicBezTo>
                    <a:pt x="5065" y="63"/>
                    <a:pt x="4997" y="152"/>
                    <a:pt x="4672" y="587"/>
                  </a:cubicBezTo>
                  <a:cubicBezTo>
                    <a:pt x="4499" y="786"/>
                    <a:pt x="4128" y="1132"/>
                    <a:pt x="3604" y="1441"/>
                  </a:cubicBezTo>
                  <a:cubicBezTo>
                    <a:pt x="3101" y="1765"/>
                    <a:pt x="2488" y="2048"/>
                    <a:pt x="1834" y="2179"/>
                  </a:cubicBezTo>
                  <a:cubicBezTo>
                    <a:pt x="1179" y="2289"/>
                    <a:pt x="724" y="2441"/>
                    <a:pt x="415" y="2682"/>
                  </a:cubicBezTo>
                  <a:cubicBezTo>
                    <a:pt x="111" y="2923"/>
                    <a:pt x="1" y="3274"/>
                    <a:pt x="48" y="3729"/>
                  </a:cubicBezTo>
                  <a:lnTo>
                    <a:pt x="69" y="3729"/>
                  </a:lnTo>
                  <a:cubicBezTo>
                    <a:pt x="132" y="4033"/>
                    <a:pt x="263" y="4253"/>
                    <a:pt x="462" y="4405"/>
                  </a:cubicBezTo>
                  <a:cubicBezTo>
                    <a:pt x="656" y="4536"/>
                    <a:pt x="917" y="4625"/>
                    <a:pt x="1226" y="4646"/>
                  </a:cubicBezTo>
                  <a:cubicBezTo>
                    <a:pt x="1293" y="4650"/>
                    <a:pt x="1363" y="4652"/>
                    <a:pt x="1435" y="4652"/>
                  </a:cubicBezTo>
                  <a:cubicBezTo>
                    <a:pt x="2019" y="4652"/>
                    <a:pt x="2774" y="4505"/>
                    <a:pt x="3646" y="4253"/>
                  </a:cubicBezTo>
                  <a:cubicBezTo>
                    <a:pt x="5652" y="3687"/>
                    <a:pt x="7008" y="1854"/>
                    <a:pt x="7008" y="1854"/>
                  </a:cubicBezTo>
                  <a:lnTo>
                    <a:pt x="7050" y="1807"/>
                  </a:lnTo>
                  <a:lnTo>
                    <a:pt x="510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015;p46">
              <a:extLst>
                <a:ext uri="{FF2B5EF4-FFF2-40B4-BE49-F238E27FC236}">
                  <a16:creationId xmlns:a16="http://schemas.microsoft.com/office/drawing/2014/main" id="{5434043B-436C-2072-2834-A9C301730D77}"/>
                </a:ext>
              </a:extLst>
            </p:cNvPr>
            <p:cNvSpPr/>
            <p:nvPr/>
          </p:nvSpPr>
          <p:spPr>
            <a:xfrm>
              <a:off x="1383202" y="1228895"/>
              <a:ext cx="401736" cy="530137"/>
            </a:xfrm>
            <a:custGeom>
              <a:avLst/>
              <a:gdLst/>
              <a:ahLst/>
              <a:cxnLst/>
              <a:rect l="l" t="t" r="r" b="b"/>
              <a:pathLst>
                <a:path w="2819" h="3720" extrusionOk="0">
                  <a:moveTo>
                    <a:pt x="1118" y="1"/>
                  </a:moveTo>
                  <a:cubicBezTo>
                    <a:pt x="1033" y="1"/>
                    <a:pt x="955" y="53"/>
                    <a:pt x="917" y="185"/>
                  </a:cubicBezTo>
                  <a:cubicBezTo>
                    <a:pt x="833" y="489"/>
                    <a:pt x="592" y="730"/>
                    <a:pt x="462" y="903"/>
                  </a:cubicBezTo>
                  <a:cubicBezTo>
                    <a:pt x="352" y="1075"/>
                    <a:pt x="331" y="1295"/>
                    <a:pt x="263" y="1646"/>
                  </a:cubicBezTo>
                  <a:cubicBezTo>
                    <a:pt x="200" y="2018"/>
                    <a:pt x="1" y="2625"/>
                    <a:pt x="1" y="2625"/>
                  </a:cubicBezTo>
                  <a:cubicBezTo>
                    <a:pt x="1" y="2625"/>
                    <a:pt x="373" y="3217"/>
                    <a:pt x="723" y="3432"/>
                  </a:cubicBezTo>
                  <a:cubicBezTo>
                    <a:pt x="1069" y="3673"/>
                    <a:pt x="1682" y="3720"/>
                    <a:pt x="1682" y="3720"/>
                  </a:cubicBezTo>
                  <a:cubicBezTo>
                    <a:pt x="1682" y="3720"/>
                    <a:pt x="1923" y="3128"/>
                    <a:pt x="2143" y="2997"/>
                  </a:cubicBezTo>
                  <a:cubicBezTo>
                    <a:pt x="2357" y="2845"/>
                    <a:pt x="2818" y="2646"/>
                    <a:pt x="2818" y="2646"/>
                  </a:cubicBezTo>
                  <a:cubicBezTo>
                    <a:pt x="2818" y="2646"/>
                    <a:pt x="2565" y="922"/>
                    <a:pt x="2288" y="922"/>
                  </a:cubicBezTo>
                  <a:cubicBezTo>
                    <a:pt x="2283" y="922"/>
                    <a:pt x="2278" y="922"/>
                    <a:pt x="2274" y="923"/>
                  </a:cubicBezTo>
                  <a:cubicBezTo>
                    <a:pt x="2012" y="1013"/>
                    <a:pt x="1399" y="1075"/>
                    <a:pt x="1399" y="1075"/>
                  </a:cubicBezTo>
                  <a:cubicBezTo>
                    <a:pt x="1399" y="1075"/>
                    <a:pt x="1268" y="992"/>
                    <a:pt x="1289" y="840"/>
                  </a:cubicBezTo>
                  <a:cubicBezTo>
                    <a:pt x="1289" y="709"/>
                    <a:pt x="1530" y="379"/>
                    <a:pt x="1420" y="206"/>
                  </a:cubicBezTo>
                  <a:cubicBezTo>
                    <a:pt x="1357" y="92"/>
                    <a:pt x="1231" y="1"/>
                    <a:pt x="1118" y="1"/>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016;p46">
              <a:extLst>
                <a:ext uri="{FF2B5EF4-FFF2-40B4-BE49-F238E27FC236}">
                  <a16:creationId xmlns:a16="http://schemas.microsoft.com/office/drawing/2014/main" id="{71FD1916-EAE9-EA0B-0977-FDC678776F57}"/>
                </a:ext>
              </a:extLst>
            </p:cNvPr>
            <p:cNvSpPr/>
            <p:nvPr/>
          </p:nvSpPr>
          <p:spPr>
            <a:xfrm>
              <a:off x="1377217" y="1221912"/>
              <a:ext cx="416557" cy="546098"/>
            </a:xfrm>
            <a:custGeom>
              <a:avLst/>
              <a:gdLst/>
              <a:ahLst/>
              <a:cxnLst/>
              <a:rect l="l" t="t" r="r" b="b"/>
              <a:pathLst>
                <a:path w="2923" h="3832" extrusionOk="0">
                  <a:moveTo>
                    <a:pt x="1158" y="115"/>
                  </a:moveTo>
                  <a:cubicBezTo>
                    <a:pt x="1172" y="115"/>
                    <a:pt x="1186" y="117"/>
                    <a:pt x="1200" y="124"/>
                  </a:cubicBezTo>
                  <a:cubicBezTo>
                    <a:pt x="1268" y="124"/>
                    <a:pt x="1373" y="208"/>
                    <a:pt x="1420" y="276"/>
                  </a:cubicBezTo>
                  <a:cubicBezTo>
                    <a:pt x="1441" y="339"/>
                    <a:pt x="1420" y="449"/>
                    <a:pt x="1373" y="559"/>
                  </a:cubicBezTo>
                  <a:cubicBezTo>
                    <a:pt x="1331" y="690"/>
                    <a:pt x="1289" y="800"/>
                    <a:pt x="1268" y="889"/>
                  </a:cubicBezTo>
                  <a:cubicBezTo>
                    <a:pt x="1242" y="1062"/>
                    <a:pt x="1420" y="1171"/>
                    <a:pt x="1420" y="1171"/>
                  </a:cubicBezTo>
                  <a:lnTo>
                    <a:pt x="1441" y="1192"/>
                  </a:lnTo>
                  <a:lnTo>
                    <a:pt x="1462" y="1192"/>
                  </a:lnTo>
                  <a:cubicBezTo>
                    <a:pt x="1462" y="1192"/>
                    <a:pt x="2054" y="1103"/>
                    <a:pt x="2336" y="1041"/>
                  </a:cubicBezTo>
                  <a:lnTo>
                    <a:pt x="2357" y="1041"/>
                  </a:lnTo>
                  <a:cubicBezTo>
                    <a:pt x="2357" y="1041"/>
                    <a:pt x="2378" y="1041"/>
                    <a:pt x="2378" y="1062"/>
                  </a:cubicBezTo>
                  <a:cubicBezTo>
                    <a:pt x="2399" y="1103"/>
                    <a:pt x="2446" y="1171"/>
                    <a:pt x="2467" y="1234"/>
                  </a:cubicBezTo>
                  <a:cubicBezTo>
                    <a:pt x="2530" y="1386"/>
                    <a:pt x="2598" y="1606"/>
                    <a:pt x="2640" y="1826"/>
                  </a:cubicBezTo>
                  <a:cubicBezTo>
                    <a:pt x="2729" y="2240"/>
                    <a:pt x="2792" y="2633"/>
                    <a:pt x="2792" y="2654"/>
                  </a:cubicBezTo>
                  <a:cubicBezTo>
                    <a:pt x="2750" y="2674"/>
                    <a:pt x="2357" y="2853"/>
                    <a:pt x="2158" y="2983"/>
                  </a:cubicBezTo>
                  <a:cubicBezTo>
                    <a:pt x="2027" y="3067"/>
                    <a:pt x="1923" y="3266"/>
                    <a:pt x="1813" y="3439"/>
                  </a:cubicBezTo>
                  <a:cubicBezTo>
                    <a:pt x="1745" y="3570"/>
                    <a:pt x="1703" y="3680"/>
                    <a:pt x="1682" y="3701"/>
                  </a:cubicBezTo>
                  <a:cubicBezTo>
                    <a:pt x="1661" y="3701"/>
                    <a:pt x="1551" y="3701"/>
                    <a:pt x="1373" y="3659"/>
                  </a:cubicBezTo>
                  <a:cubicBezTo>
                    <a:pt x="1200" y="3612"/>
                    <a:pt x="959" y="3549"/>
                    <a:pt x="807" y="3439"/>
                  </a:cubicBezTo>
                  <a:cubicBezTo>
                    <a:pt x="634" y="3350"/>
                    <a:pt x="456" y="3135"/>
                    <a:pt x="325" y="2957"/>
                  </a:cubicBezTo>
                  <a:cubicBezTo>
                    <a:pt x="195" y="2805"/>
                    <a:pt x="132" y="2674"/>
                    <a:pt x="111" y="2674"/>
                  </a:cubicBezTo>
                  <a:cubicBezTo>
                    <a:pt x="132" y="2633"/>
                    <a:pt x="284" y="2067"/>
                    <a:pt x="352" y="1716"/>
                  </a:cubicBezTo>
                  <a:cubicBezTo>
                    <a:pt x="415" y="1344"/>
                    <a:pt x="435" y="1124"/>
                    <a:pt x="545" y="993"/>
                  </a:cubicBezTo>
                  <a:cubicBezTo>
                    <a:pt x="655" y="821"/>
                    <a:pt x="917" y="580"/>
                    <a:pt x="1027" y="255"/>
                  </a:cubicBezTo>
                  <a:cubicBezTo>
                    <a:pt x="1027" y="187"/>
                    <a:pt x="1069" y="145"/>
                    <a:pt x="1090" y="124"/>
                  </a:cubicBezTo>
                  <a:cubicBezTo>
                    <a:pt x="1104" y="124"/>
                    <a:pt x="1130" y="115"/>
                    <a:pt x="1158" y="115"/>
                  </a:cubicBezTo>
                  <a:close/>
                  <a:moveTo>
                    <a:pt x="1141" y="0"/>
                  </a:moveTo>
                  <a:cubicBezTo>
                    <a:pt x="1103" y="0"/>
                    <a:pt x="1064" y="11"/>
                    <a:pt x="1027" y="35"/>
                  </a:cubicBezTo>
                  <a:cubicBezTo>
                    <a:pt x="980" y="77"/>
                    <a:pt x="938" y="145"/>
                    <a:pt x="917" y="208"/>
                  </a:cubicBezTo>
                  <a:cubicBezTo>
                    <a:pt x="828" y="496"/>
                    <a:pt x="587" y="758"/>
                    <a:pt x="456" y="931"/>
                  </a:cubicBezTo>
                  <a:cubicBezTo>
                    <a:pt x="325" y="1103"/>
                    <a:pt x="305" y="1323"/>
                    <a:pt x="242" y="1695"/>
                  </a:cubicBezTo>
                  <a:cubicBezTo>
                    <a:pt x="174" y="2041"/>
                    <a:pt x="1" y="2654"/>
                    <a:pt x="1" y="2654"/>
                  </a:cubicBezTo>
                  <a:lnTo>
                    <a:pt x="1" y="2674"/>
                  </a:lnTo>
                  <a:lnTo>
                    <a:pt x="1" y="2695"/>
                  </a:lnTo>
                  <a:cubicBezTo>
                    <a:pt x="1" y="2695"/>
                    <a:pt x="111" y="2853"/>
                    <a:pt x="242" y="3046"/>
                  </a:cubicBezTo>
                  <a:cubicBezTo>
                    <a:pt x="373" y="3219"/>
                    <a:pt x="545" y="3418"/>
                    <a:pt x="744" y="3549"/>
                  </a:cubicBezTo>
                  <a:cubicBezTo>
                    <a:pt x="917" y="3659"/>
                    <a:pt x="1158" y="3722"/>
                    <a:pt x="1352" y="3769"/>
                  </a:cubicBezTo>
                  <a:cubicBezTo>
                    <a:pt x="1551" y="3811"/>
                    <a:pt x="1703" y="3832"/>
                    <a:pt x="1703" y="3832"/>
                  </a:cubicBezTo>
                  <a:lnTo>
                    <a:pt x="1745" y="3832"/>
                  </a:lnTo>
                  <a:lnTo>
                    <a:pt x="1766" y="3790"/>
                  </a:lnTo>
                  <a:lnTo>
                    <a:pt x="1923" y="3481"/>
                  </a:lnTo>
                  <a:cubicBezTo>
                    <a:pt x="2007" y="3329"/>
                    <a:pt x="2137" y="3135"/>
                    <a:pt x="2206" y="3088"/>
                  </a:cubicBezTo>
                  <a:cubicBezTo>
                    <a:pt x="2399" y="2957"/>
                    <a:pt x="2881" y="2743"/>
                    <a:pt x="2881" y="2743"/>
                  </a:cubicBezTo>
                  <a:lnTo>
                    <a:pt x="2923" y="2722"/>
                  </a:lnTo>
                  <a:lnTo>
                    <a:pt x="2902" y="2674"/>
                  </a:lnTo>
                  <a:cubicBezTo>
                    <a:pt x="2902" y="2674"/>
                    <a:pt x="2860" y="2240"/>
                    <a:pt x="2750" y="1805"/>
                  </a:cubicBezTo>
                  <a:cubicBezTo>
                    <a:pt x="2708" y="1585"/>
                    <a:pt x="2640" y="1365"/>
                    <a:pt x="2577" y="1192"/>
                  </a:cubicBezTo>
                  <a:cubicBezTo>
                    <a:pt x="2551" y="1103"/>
                    <a:pt x="2509" y="1041"/>
                    <a:pt x="2467" y="993"/>
                  </a:cubicBezTo>
                  <a:cubicBezTo>
                    <a:pt x="2446" y="972"/>
                    <a:pt x="2420" y="952"/>
                    <a:pt x="2399" y="931"/>
                  </a:cubicBezTo>
                  <a:cubicBezTo>
                    <a:pt x="2385" y="931"/>
                    <a:pt x="2362" y="921"/>
                    <a:pt x="2342" y="921"/>
                  </a:cubicBezTo>
                  <a:cubicBezTo>
                    <a:pt x="2332" y="921"/>
                    <a:pt x="2322" y="924"/>
                    <a:pt x="2316" y="931"/>
                  </a:cubicBezTo>
                  <a:cubicBezTo>
                    <a:pt x="2054" y="993"/>
                    <a:pt x="1504" y="1062"/>
                    <a:pt x="1462" y="1062"/>
                  </a:cubicBezTo>
                  <a:cubicBezTo>
                    <a:pt x="1462" y="1062"/>
                    <a:pt x="1373" y="993"/>
                    <a:pt x="1373" y="910"/>
                  </a:cubicBezTo>
                  <a:cubicBezTo>
                    <a:pt x="1373" y="863"/>
                    <a:pt x="1441" y="732"/>
                    <a:pt x="1483" y="601"/>
                  </a:cubicBezTo>
                  <a:cubicBezTo>
                    <a:pt x="1530" y="496"/>
                    <a:pt x="1572" y="339"/>
                    <a:pt x="1504" y="234"/>
                  </a:cubicBezTo>
                  <a:cubicBezTo>
                    <a:pt x="1462" y="124"/>
                    <a:pt x="1331" y="35"/>
                    <a:pt x="1221" y="14"/>
                  </a:cubicBezTo>
                  <a:cubicBezTo>
                    <a:pt x="1195" y="5"/>
                    <a:pt x="1168" y="0"/>
                    <a:pt x="11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017;p46">
              <a:extLst>
                <a:ext uri="{FF2B5EF4-FFF2-40B4-BE49-F238E27FC236}">
                  <a16:creationId xmlns:a16="http://schemas.microsoft.com/office/drawing/2014/main" id="{E9DD9260-6EB1-838F-8D2A-FB2A6546C172}"/>
                </a:ext>
              </a:extLst>
            </p:cNvPr>
            <p:cNvSpPr/>
            <p:nvPr/>
          </p:nvSpPr>
          <p:spPr>
            <a:xfrm>
              <a:off x="1734782" y="1444803"/>
              <a:ext cx="230011" cy="168019"/>
            </a:xfrm>
            <a:custGeom>
              <a:avLst/>
              <a:gdLst/>
              <a:ahLst/>
              <a:cxnLst/>
              <a:rect l="l" t="t" r="r" b="b"/>
              <a:pathLst>
                <a:path w="1614" h="1179" extrusionOk="0">
                  <a:moveTo>
                    <a:pt x="1508" y="0"/>
                  </a:moveTo>
                  <a:cubicBezTo>
                    <a:pt x="1508" y="0"/>
                    <a:pt x="697" y="241"/>
                    <a:pt x="372" y="346"/>
                  </a:cubicBezTo>
                  <a:cubicBezTo>
                    <a:pt x="42" y="477"/>
                    <a:pt x="0" y="524"/>
                    <a:pt x="42" y="676"/>
                  </a:cubicBezTo>
                  <a:cubicBezTo>
                    <a:pt x="68" y="828"/>
                    <a:pt x="220" y="1179"/>
                    <a:pt x="220" y="1179"/>
                  </a:cubicBezTo>
                  <a:cubicBezTo>
                    <a:pt x="220" y="1179"/>
                    <a:pt x="896" y="959"/>
                    <a:pt x="1268" y="718"/>
                  </a:cubicBezTo>
                  <a:cubicBezTo>
                    <a:pt x="1613" y="456"/>
                    <a:pt x="1509" y="0"/>
                    <a:pt x="1508"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018;p46">
              <a:extLst>
                <a:ext uri="{FF2B5EF4-FFF2-40B4-BE49-F238E27FC236}">
                  <a16:creationId xmlns:a16="http://schemas.microsoft.com/office/drawing/2014/main" id="{3125AC5D-83DB-A129-7E19-1A7B8C2BE695}"/>
                </a:ext>
              </a:extLst>
            </p:cNvPr>
            <p:cNvSpPr/>
            <p:nvPr/>
          </p:nvSpPr>
          <p:spPr>
            <a:xfrm>
              <a:off x="1753451" y="1432120"/>
              <a:ext cx="221033" cy="192674"/>
            </a:xfrm>
            <a:custGeom>
              <a:avLst/>
              <a:gdLst/>
              <a:ahLst/>
              <a:cxnLst/>
              <a:rect l="l" t="t" r="r" b="b"/>
              <a:pathLst>
                <a:path w="1551" h="1352" extrusionOk="0">
                  <a:moveTo>
                    <a:pt x="1419" y="0"/>
                  </a:moveTo>
                  <a:lnTo>
                    <a:pt x="1351" y="21"/>
                  </a:lnTo>
                  <a:cubicBezTo>
                    <a:pt x="1351" y="21"/>
                    <a:pt x="545" y="262"/>
                    <a:pt x="220" y="393"/>
                  </a:cubicBezTo>
                  <a:cubicBezTo>
                    <a:pt x="152" y="414"/>
                    <a:pt x="110" y="435"/>
                    <a:pt x="42" y="461"/>
                  </a:cubicBezTo>
                  <a:cubicBezTo>
                    <a:pt x="68" y="503"/>
                    <a:pt x="68" y="524"/>
                    <a:pt x="89" y="566"/>
                  </a:cubicBezTo>
                  <a:cubicBezTo>
                    <a:pt x="131" y="545"/>
                    <a:pt x="173" y="524"/>
                    <a:pt x="262" y="503"/>
                  </a:cubicBezTo>
                  <a:cubicBezTo>
                    <a:pt x="566" y="393"/>
                    <a:pt x="1247" y="173"/>
                    <a:pt x="1330" y="152"/>
                  </a:cubicBezTo>
                  <a:lnTo>
                    <a:pt x="1330" y="152"/>
                  </a:lnTo>
                  <a:cubicBezTo>
                    <a:pt x="1330" y="241"/>
                    <a:pt x="1377" y="566"/>
                    <a:pt x="1089" y="765"/>
                  </a:cubicBezTo>
                  <a:cubicBezTo>
                    <a:pt x="765" y="985"/>
                    <a:pt x="173" y="1179"/>
                    <a:pt x="110" y="1199"/>
                  </a:cubicBezTo>
                  <a:cubicBezTo>
                    <a:pt x="89" y="1199"/>
                    <a:pt x="42" y="1220"/>
                    <a:pt x="0" y="1247"/>
                  </a:cubicBezTo>
                  <a:cubicBezTo>
                    <a:pt x="21" y="1268"/>
                    <a:pt x="21" y="1289"/>
                    <a:pt x="21" y="1289"/>
                  </a:cubicBezTo>
                  <a:lnTo>
                    <a:pt x="42" y="1351"/>
                  </a:lnTo>
                  <a:lnTo>
                    <a:pt x="110" y="1330"/>
                  </a:lnTo>
                  <a:cubicBezTo>
                    <a:pt x="110" y="1330"/>
                    <a:pt x="786" y="1116"/>
                    <a:pt x="1158" y="854"/>
                  </a:cubicBezTo>
                  <a:cubicBezTo>
                    <a:pt x="1550" y="566"/>
                    <a:pt x="1440" y="68"/>
                    <a:pt x="1440" y="68"/>
                  </a:cubicBezTo>
                  <a:lnTo>
                    <a:pt x="141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019;p46">
              <a:extLst>
                <a:ext uri="{FF2B5EF4-FFF2-40B4-BE49-F238E27FC236}">
                  <a16:creationId xmlns:a16="http://schemas.microsoft.com/office/drawing/2014/main" id="{627A94CB-5C68-980E-E9B2-0FF23CD5B4F9}"/>
                </a:ext>
              </a:extLst>
            </p:cNvPr>
            <p:cNvSpPr/>
            <p:nvPr/>
          </p:nvSpPr>
          <p:spPr>
            <a:xfrm>
              <a:off x="1703429" y="1351314"/>
              <a:ext cx="258371" cy="205499"/>
            </a:xfrm>
            <a:custGeom>
              <a:avLst/>
              <a:gdLst/>
              <a:ahLst/>
              <a:cxnLst/>
              <a:rect l="l" t="t" r="r" b="b"/>
              <a:pathLst>
                <a:path w="1813" h="1442" extrusionOk="0">
                  <a:moveTo>
                    <a:pt x="1574" y="0"/>
                  </a:moveTo>
                  <a:cubicBezTo>
                    <a:pt x="1523" y="0"/>
                    <a:pt x="1469" y="15"/>
                    <a:pt x="1420" y="44"/>
                  </a:cubicBezTo>
                  <a:cubicBezTo>
                    <a:pt x="1247" y="112"/>
                    <a:pt x="592" y="567"/>
                    <a:pt x="309" y="635"/>
                  </a:cubicBezTo>
                  <a:cubicBezTo>
                    <a:pt x="0" y="698"/>
                    <a:pt x="89" y="918"/>
                    <a:pt x="157" y="1070"/>
                  </a:cubicBezTo>
                  <a:cubicBezTo>
                    <a:pt x="220" y="1222"/>
                    <a:pt x="419" y="1442"/>
                    <a:pt x="419" y="1442"/>
                  </a:cubicBezTo>
                  <a:cubicBezTo>
                    <a:pt x="419" y="1442"/>
                    <a:pt x="1179" y="1201"/>
                    <a:pt x="1467" y="897"/>
                  </a:cubicBezTo>
                  <a:cubicBezTo>
                    <a:pt x="1770" y="609"/>
                    <a:pt x="1812" y="373"/>
                    <a:pt x="1791" y="195"/>
                  </a:cubicBezTo>
                  <a:cubicBezTo>
                    <a:pt x="1777" y="64"/>
                    <a:pt x="1681" y="0"/>
                    <a:pt x="1574"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020;p46">
              <a:extLst>
                <a:ext uri="{FF2B5EF4-FFF2-40B4-BE49-F238E27FC236}">
                  <a16:creationId xmlns:a16="http://schemas.microsoft.com/office/drawing/2014/main" id="{A1E4EF02-68BB-A948-83B7-3B19836BD114}"/>
                </a:ext>
              </a:extLst>
            </p:cNvPr>
            <p:cNvSpPr/>
            <p:nvPr/>
          </p:nvSpPr>
          <p:spPr>
            <a:xfrm>
              <a:off x="1744473" y="1341766"/>
              <a:ext cx="227018" cy="218040"/>
            </a:xfrm>
            <a:custGeom>
              <a:avLst/>
              <a:gdLst/>
              <a:ahLst/>
              <a:cxnLst/>
              <a:rect l="l" t="t" r="r" b="b"/>
              <a:pathLst>
                <a:path w="1593" h="1530" extrusionOk="0">
                  <a:moveTo>
                    <a:pt x="1262" y="1"/>
                  </a:moveTo>
                  <a:cubicBezTo>
                    <a:pt x="1200" y="22"/>
                    <a:pt x="1152" y="22"/>
                    <a:pt x="1111" y="48"/>
                  </a:cubicBezTo>
                  <a:cubicBezTo>
                    <a:pt x="1001" y="90"/>
                    <a:pt x="807" y="221"/>
                    <a:pt x="587" y="351"/>
                  </a:cubicBezTo>
                  <a:cubicBezTo>
                    <a:pt x="367" y="482"/>
                    <a:pt x="131" y="613"/>
                    <a:pt x="0" y="634"/>
                  </a:cubicBezTo>
                  <a:cubicBezTo>
                    <a:pt x="0" y="676"/>
                    <a:pt x="21" y="723"/>
                    <a:pt x="21" y="744"/>
                  </a:cubicBezTo>
                  <a:cubicBezTo>
                    <a:pt x="194" y="723"/>
                    <a:pt x="414" y="592"/>
                    <a:pt x="655" y="461"/>
                  </a:cubicBezTo>
                  <a:cubicBezTo>
                    <a:pt x="870" y="330"/>
                    <a:pt x="1090" y="179"/>
                    <a:pt x="1152" y="152"/>
                  </a:cubicBezTo>
                  <a:cubicBezTo>
                    <a:pt x="1201" y="138"/>
                    <a:pt x="1246" y="123"/>
                    <a:pt x="1293" y="123"/>
                  </a:cubicBezTo>
                  <a:cubicBezTo>
                    <a:pt x="1312" y="123"/>
                    <a:pt x="1332" y="125"/>
                    <a:pt x="1351" y="131"/>
                  </a:cubicBezTo>
                  <a:cubicBezTo>
                    <a:pt x="1414" y="152"/>
                    <a:pt x="1440" y="200"/>
                    <a:pt x="1461" y="262"/>
                  </a:cubicBezTo>
                  <a:cubicBezTo>
                    <a:pt x="1461" y="440"/>
                    <a:pt x="1414" y="655"/>
                    <a:pt x="1152" y="938"/>
                  </a:cubicBezTo>
                  <a:cubicBezTo>
                    <a:pt x="1022" y="1069"/>
                    <a:pt x="760" y="1200"/>
                    <a:pt x="524" y="1310"/>
                  </a:cubicBezTo>
                  <a:cubicBezTo>
                    <a:pt x="393" y="1357"/>
                    <a:pt x="283" y="1399"/>
                    <a:pt x="215" y="1420"/>
                  </a:cubicBezTo>
                  <a:cubicBezTo>
                    <a:pt x="215" y="1441"/>
                    <a:pt x="236" y="1462"/>
                    <a:pt x="236" y="1488"/>
                  </a:cubicBezTo>
                  <a:cubicBezTo>
                    <a:pt x="236" y="1488"/>
                    <a:pt x="236" y="1509"/>
                    <a:pt x="262" y="1530"/>
                  </a:cubicBezTo>
                  <a:cubicBezTo>
                    <a:pt x="325" y="1509"/>
                    <a:pt x="456" y="1462"/>
                    <a:pt x="587" y="1399"/>
                  </a:cubicBezTo>
                  <a:cubicBezTo>
                    <a:pt x="807" y="1310"/>
                    <a:pt x="1069" y="1179"/>
                    <a:pt x="1221" y="1006"/>
                  </a:cubicBezTo>
                  <a:cubicBezTo>
                    <a:pt x="1524" y="723"/>
                    <a:pt x="1592" y="461"/>
                    <a:pt x="1571" y="262"/>
                  </a:cubicBezTo>
                  <a:cubicBezTo>
                    <a:pt x="1545" y="131"/>
                    <a:pt x="1482" y="69"/>
                    <a:pt x="1393" y="22"/>
                  </a:cubicBezTo>
                  <a:cubicBezTo>
                    <a:pt x="1351" y="22"/>
                    <a:pt x="1310" y="1"/>
                    <a:pt x="12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021;p46">
              <a:extLst>
                <a:ext uri="{FF2B5EF4-FFF2-40B4-BE49-F238E27FC236}">
                  <a16:creationId xmlns:a16="http://schemas.microsoft.com/office/drawing/2014/main" id="{62170FA1-5485-57F6-5996-33B8136B3427}"/>
                </a:ext>
              </a:extLst>
            </p:cNvPr>
            <p:cNvSpPr/>
            <p:nvPr/>
          </p:nvSpPr>
          <p:spPr>
            <a:xfrm>
              <a:off x="1691458" y="1289606"/>
              <a:ext cx="267349" cy="226876"/>
            </a:xfrm>
            <a:custGeom>
              <a:avLst/>
              <a:gdLst/>
              <a:ahLst/>
              <a:cxnLst/>
              <a:rect l="l" t="t" r="r" b="b"/>
              <a:pathLst>
                <a:path w="1876" h="1592" extrusionOk="0">
                  <a:moveTo>
                    <a:pt x="1498" y="1"/>
                  </a:moveTo>
                  <a:cubicBezTo>
                    <a:pt x="1369" y="1"/>
                    <a:pt x="1307" y="98"/>
                    <a:pt x="1132" y="236"/>
                  </a:cubicBezTo>
                  <a:cubicBezTo>
                    <a:pt x="917" y="435"/>
                    <a:pt x="241" y="738"/>
                    <a:pt x="131" y="827"/>
                  </a:cubicBezTo>
                  <a:cubicBezTo>
                    <a:pt x="1" y="911"/>
                    <a:pt x="346" y="1592"/>
                    <a:pt x="346" y="1592"/>
                  </a:cubicBezTo>
                  <a:cubicBezTo>
                    <a:pt x="346" y="1592"/>
                    <a:pt x="1132" y="1283"/>
                    <a:pt x="1462" y="1042"/>
                  </a:cubicBezTo>
                  <a:cubicBezTo>
                    <a:pt x="1765" y="780"/>
                    <a:pt x="1875" y="545"/>
                    <a:pt x="1875" y="367"/>
                  </a:cubicBezTo>
                  <a:cubicBezTo>
                    <a:pt x="1875" y="173"/>
                    <a:pt x="1812" y="63"/>
                    <a:pt x="1613" y="21"/>
                  </a:cubicBezTo>
                  <a:cubicBezTo>
                    <a:pt x="1568" y="7"/>
                    <a:pt x="1531" y="1"/>
                    <a:pt x="1498" y="1"/>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022;p46">
              <a:extLst>
                <a:ext uri="{FF2B5EF4-FFF2-40B4-BE49-F238E27FC236}">
                  <a16:creationId xmlns:a16="http://schemas.microsoft.com/office/drawing/2014/main" id="{4502C87B-FC2F-AA29-11FF-DA720781A930}"/>
                </a:ext>
              </a:extLst>
            </p:cNvPr>
            <p:cNvSpPr/>
            <p:nvPr/>
          </p:nvSpPr>
          <p:spPr>
            <a:xfrm>
              <a:off x="1728797" y="1281625"/>
              <a:ext cx="239702" cy="231151"/>
            </a:xfrm>
            <a:custGeom>
              <a:avLst/>
              <a:gdLst/>
              <a:ahLst/>
              <a:cxnLst/>
              <a:rect l="l" t="t" r="r" b="b"/>
              <a:pathLst>
                <a:path w="1682" h="1622" extrusionOk="0">
                  <a:moveTo>
                    <a:pt x="1211" y="1"/>
                  </a:moveTo>
                  <a:cubicBezTo>
                    <a:pt x="1165" y="1"/>
                    <a:pt x="1120" y="20"/>
                    <a:pt x="1090" y="51"/>
                  </a:cubicBezTo>
                  <a:cubicBezTo>
                    <a:pt x="1001" y="98"/>
                    <a:pt x="938" y="161"/>
                    <a:pt x="828" y="250"/>
                  </a:cubicBezTo>
                  <a:cubicBezTo>
                    <a:pt x="739" y="339"/>
                    <a:pt x="503" y="470"/>
                    <a:pt x="304" y="574"/>
                  </a:cubicBezTo>
                  <a:cubicBezTo>
                    <a:pt x="194" y="643"/>
                    <a:pt x="84" y="684"/>
                    <a:pt x="0" y="732"/>
                  </a:cubicBezTo>
                  <a:cubicBezTo>
                    <a:pt x="21" y="773"/>
                    <a:pt x="21" y="815"/>
                    <a:pt x="42" y="836"/>
                  </a:cubicBezTo>
                  <a:cubicBezTo>
                    <a:pt x="131" y="794"/>
                    <a:pt x="241" y="752"/>
                    <a:pt x="346" y="684"/>
                  </a:cubicBezTo>
                  <a:cubicBezTo>
                    <a:pt x="566" y="553"/>
                    <a:pt x="786" y="444"/>
                    <a:pt x="896" y="339"/>
                  </a:cubicBezTo>
                  <a:cubicBezTo>
                    <a:pt x="1027" y="250"/>
                    <a:pt x="1090" y="182"/>
                    <a:pt x="1132" y="140"/>
                  </a:cubicBezTo>
                  <a:cubicBezTo>
                    <a:pt x="1180" y="125"/>
                    <a:pt x="1215" y="110"/>
                    <a:pt x="1263" y="110"/>
                  </a:cubicBezTo>
                  <a:cubicBezTo>
                    <a:pt x="1282" y="110"/>
                    <a:pt x="1304" y="113"/>
                    <a:pt x="1331" y="119"/>
                  </a:cubicBezTo>
                  <a:cubicBezTo>
                    <a:pt x="1420" y="140"/>
                    <a:pt x="1482" y="182"/>
                    <a:pt x="1503" y="229"/>
                  </a:cubicBezTo>
                  <a:cubicBezTo>
                    <a:pt x="1550" y="271"/>
                    <a:pt x="1550" y="339"/>
                    <a:pt x="1550" y="423"/>
                  </a:cubicBezTo>
                  <a:cubicBezTo>
                    <a:pt x="1550" y="574"/>
                    <a:pt x="1461" y="794"/>
                    <a:pt x="1158" y="1056"/>
                  </a:cubicBezTo>
                  <a:cubicBezTo>
                    <a:pt x="1001" y="1166"/>
                    <a:pt x="718" y="1297"/>
                    <a:pt x="503" y="1407"/>
                  </a:cubicBezTo>
                  <a:cubicBezTo>
                    <a:pt x="393" y="1449"/>
                    <a:pt x="304" y="1491"/>
                    <a:pt x="241" y="1517"/>
                  </a:cubicBezTo>
                  <a:cubicBezTo>
                    <a:pt x="241" y="1559"/>
                    <a:pt x="262" y="1601"/>
                    <a:pt x="262" y="1622"/>
                  </a:cubicBezTo>
                  <a:cubicBezTo>
                    <a:pt x="346" y="1601"/>
                    <a:pt x="435" y="1559"/>
                    <a:pt x="545" y="1517"/>
                  </a:cubicBezTo>
                  <a:cubicBezTo>
                    <a:pt x="786" y="1407"/>
                    <a:pt x="1048" y="1276"/>
                    <a:pt x="1221" y="1145"/>
                  </a:cubicBezTo>
                  <a:cubicBezTo>
                    <a:pt x="1550" y="862"/>
                    <a:pt x="1681" y="622"/>
                    <a:pt x="1681" y="402"/>
                  </a:cubicBezTo>
                  <a:cubicBezTo>
                    <a:pt x="1681" y="313"/>
                    <a:pt x="1655" y="229"/>
                    <a:pt x="1592" y="161"/>
                  </a:cubicBezTo>
                  <a:cubicBezTo>
                    <a:pt x="1550" y="98"/>
                    <a:pt x="1461" y="30"/>
                    <a:pt x="1351" y="9"/>
                  </a:cubicBezTo>
                  <a:lnTo>
                    <a:pt x="1262" y="9"/>
                  </a:lnTo>
                  <a:cubicBezTo>
                    <a:pt x="1246" y="3"/>
                    <a:pt x="1228" y="1"/>
                    <a:pt x="12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023;p46">
              <a:extLst>
                <a:ext uri="{FF2B5EF4-FFF2-40B4-BE49-F238E27FC236}">
                  <a16:creationId xmlns:a16="http://schemas.microsoft.com/office/drawing/2014/main" id="{597BCEE7-9747-0F57-5E9B-EFC95C309A47}"/>
                </a:ext>
              </a:extLst>
            </p:cNvPr>
            <p:cNvSpPr/>
            <p:nvPr/>
          </p:nvSpPr>
          <p:spPr>
            <a:xfrm>
              <a:off x="1684760" y="1246710"/>
              <a:ext cx="283737" cy="238562"/>
            </a:xfrm>
            <a:custGeom>
              <a:avLst/>
              <a:gdLst/>
              <a:ahLst/>
              <a:cxnLst/>
              <a:rect l="l" t="t" r="r" b="b"/>
              <a:pathLst>
                <a:path w="1991" h="1674" extrusionOk="0">
                  <a:moveTo>
                    <a:pt x="1621" y="1"/>
                  </a:moveTo>
                  <a:cubicBezTo>
                    <a:pt x="1505" y="1"/>
                    <a:pt x="1357" y="92"/>
                    <a:pt x="1116" y="275"/>
                  </a:cubicBezTo>
                  <a:cubicBezTo>
                    <a:pt x="744" y="584"/>
                    <a:pt x="0" y="846"/>
                    <a:pt x="0" y="846"/>
                  </a:cubicBezTo>
                  <a:lnTo>
                    <a:pt x="288" y="1673"/>
                  </a:lnTo>
                  <a:cubicBezTo>
                    <a:pt x="288" y="1673"/>
                    <a:pt x="290" y="1673"/>
                    <a:pt x="292" y="1673"/>
                  </a:cubicBezTo>
                  <a:cubicBezTo>
                    <a:pt x="316" y="1673"/>
                    <a:pt x="454" y="1657"/>
                    <a:pt x="964" y="1343"/>
                  </a:cubicBezTo>
                  <a:cubicBezTo>
                    <a:pt x="1509" y="997"/>
                    <a:pt x="1791" y="689"/>
                    <a:pt x="1901" y="558"/>
                  </a:cubicBezTo>
                  <a:cubicBezTo>
                    <a:pt x="1990" y="406"/>
                    <a:pt x="1943" y="212"/>
                    <a:pt x="1791" y="81"/>
                  </a:cubicBezTo>
                  <a:cubicBezTo>
                    <a:pt x="1738" y="28"/>
                    <a:pt x="1684" y="1"/>
                    <a:pt x="1621" y="1"/>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024;p46">
              <a:extLst>
                <a:ext uri="{FF2B5EF4-FFF2-40B4-BE49-F238E27FC236}">
                  <a16:creationId xmlns:a16="http://schemas.microsoft.com/office/drawing/2014/main" id="{68A544AB-6535-59A8-A18F-00B5A6B70099}"/>
                </a:ext>
              </a:extLst>
            </p:cNvPr>
            <p:cNvSpPr/>
            <p:nvPr/>
          </p:nvSpPr>
          <p:spPr>
            <a:xfrm>
              <a:off x="1675782" y="1239584"/>
              <a:ext cx="304686" cy="242695"/>
            </a:xfrm>
            <a:custGeom>
              <a:avLst/>
              <a:gdLst/>
              <a:ahLst/>
              <a:cxnLst/>
              <a:rect l="l" t="t" r="r" b="b"/>
              <a:pathLst>
                <a:path w="2138" h="1703" extrusionOk="0">
                  <a:moveTo>
                    <a:pt x="1572" y="0"/>
                  </a:moveTo>
                  <a:cubicBezTo>
                    <a:pt x="1462" y="42"/>
                    <a:pt x="1331" y="131"/>
                    <a:pt x="1137" y="283"/>
                  </a:cubicBezTo>
                  <a:cubicBezTo>
                    <a:pt x="786" y="566"/>
                    <a:pt x="42" y="848"/>
                    <a:pt x="42" y="848"/>
                  </a:cubicBezTo>
                  <a:lnTo>
                    <a:pt x="1" y="869"/>
                  </a:lnTo>
                  <a:lnTo>
                    <a:pt x="1" y="917"/>
                  </a:lnTo>
                  <a:lnTo>
                    <a:pt x="22" y="938"/>
                  </a:lnTo>
                  <a:cubicBezTo>
                    <a:pt x="63" y="917"/>
                    <a:pt x="131" y="917"/>
                    <a:pt x="194" y="917"/>
                  </a:cubicBezTo>
                  <a:cubicBezTo>
                    <a:pt x="372" y="828"/>
                    <a:pt x="896" y="634"/>
                    <a:pt x="1200" y="372"/>
                  </a:cubicBezTo>
                  <a:cubicBezTo>
                    <a:pt x="1399" y="241"/>
                    <a:pt x="1530" y="152"/>
                    <a:pt x="1614" y="110"/>
                  </a:cubicBezTo>
                  <a:cubicBezTo>
                    <a:pt x="1637" y="103"/>
                    <a:pt x="1657" y="100"/>
                    <a:pt x="1675" y="100"/>
                  </a:cubicBezTo>
                  <a:cubicBezTo>
                    <a:pt x="1728" y="100"/>
                    <a:pt x="1768" y="126"/>
                    <a:pt x="1833" y="173"/>
                  </a:cubicBezTo>
                  <a:cubicBezTo>
                    <a:pt x="1964" y="283"/>
                    <a:pt x="1985" y="456"/>
                    <a:pt x="1922" y="566"/>
                  </a:cubicBezTo>
                  <a:cubicBezTo>
                    <a:pt x="1813" y="697"/>
                    <a:pt x="1551" y="1000"/>
                    <a:pt x="980" y="1351"/>
                  </a:cubicBezTo>
                  <a:cubicBezTo>
                    <a:pt x="786" y="1461"/>
                    <a:pt x="634" y="1550"/>
                    <a:pt x="545" y="1592"/>
                  </a:cubicBezTo>
                  <a:cubicBezTo>
                    <a:pt x="545" y="1634"/>
                    <a:pt x="566" y="1655"/>
                    <a:pt x="566" y="1702"/>
                  </a:cubicBezTo>
                  <a:cubicBezTo>
                    <a:pt x="676" y="1655"/>
                    <a:pt x="828" y="1571"/>
                    <a:pt x="1048" y="1440"/>
                  </a:cubicBezTo>
                  <a:cubicBezTo>
                    <a:pt x="1614" y="1089"/>
                    <a:pt x="1896" y="765"/>
                    <a:pt x="2006" y="634"/>
                  </a:cubicBezTo>
                  <a:cubicBezTo>
                    <a:pt x="2137" y="477"/>
                    <a:pt x="2074" y="241"/>
                    <a:pt x="1896" y="84"/>
                  </a:cubicBezTo>
                  <a:cubicBezTo>
                    <a:pt x="1833" y="21"/>
                    <a:pt x="1765" y="0"/>
                    <a:pt x="16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025;p46">
              <a:extLst>
                <a:ext uri="{FF2B5EF4-FFF2-40B4-BE49-F238E27FC236}">
                  <a16:creationId xmlns:a16="http://schemas.microsoft.com/office/drawing/2014/main" id="{AF1BDB27-2698-F417-4FE3-8859ACD1879E}"/>
                </a:ext>
              </a:extLst>
            </p:cNvPr>
            <p:cNvSpPr/>
            <p:nvPr/>
          </p:nvSpPr>
          <p:spPr>
            <a:xfrm>
              <a:off x="1259359" y="1552971"/>
              <a:ext cx="450902" cy="392900"/>
            </a:xfrm>
            <a:custGeom>
              <a:avLst/>
              <a:gdLst/>
              <a:ahLst/>
              <a:cxnLst/>
              <a:rect l="l" t="t" r="r" b="b"/>
              <a:pathLst>
                <a:path w="3164" h="2757" extrusionOk="0">
                  <a:moveTo>
                    <a:pt x="880" y="0"/>
                  </a:moveTo>
                  <a:cubicBezTo>
                    <a:pt x="859" y="0"/>
                    <a:pt x="843" y="6"/>
                    <a:pt x="828" y="6"/>
                  </a:cubicBezTo>
                  <a:cubicBezTo>
                    <a:pt x="739" y="48"/>
                    <a:pt x="629" y="111"/>
                    <a:pt x="587" y="179"/>
                  </a:cubicBezTo>
                  <a:cubicBezTo>
                    <a:pt x="587" y="179"/>
                    <a:pt x="456" y="310"/>
                    <a:pt x="236" y="613"/>
                  </a:cubicBezTo>
                  <a:cubicBezTo>
                    <a:pt x="0" y="922"/>
                    <a:pt x="105" y="1074"/>
                    <a:pt x="262" y="1289"/>
                  </a:cubicBezTo>
                  <a:cubicBezTo>
                    <a:pt x="414" y="1488"/>
                    <a:pt x="1917" y="2577"/>
                    <a:pt x="2200" y="2729"/>
                  </a:cubicBezTo>
                  <a:cubicBezTo>
                    <a:pt x="2235" y="2748"/>
                    <a:pt x="2270" y="2757"/>
                    <a:pt x="2306" y="2757"/>
                  </a:cubicBezTo>
                  <a:cubicBezTo>
                    <a:pt x="2564" y="2757"/>
                    <a:pt x="2831" y="2302"/>
                    <a:pt x="2964" y="2053"/>
                  </a:cubicBezTo>
                  <a:cubicBezTo>
                    <a:pt x="3116" y="1792"/>
                    <a:pt x="3163" y="1619"/>
                    <a:pt x="2964" y="1509"/>
                  </a:cubicBezTo>
                  <a:cubicBezTo>
                    <a:pt x="2792" y="1399"/>
                    <a:pt x="1765" y="943"/>
                    <a:pt x="1372" y="461"/>
                  </a:cubicBezTo>
                  <a:cubicBezTo>
                    <a:pt x="1061" y="51"/>
                    <a:pt x="945" y="0"/>
                    <a:pt x="8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026;p46">
              <a:extLst>
                <a:ext uri="{FF2B5EF4-FFF2-40B4-BE49-F238E27FC236}">
                  <a16:creationId xmlns:a16="http://schemas.microsoft.com/office/drawing/2014/main" id="{609705EB-0E68-8C46-918E-796DE4809F6E}"/>
                </a:ext>
              </a:extLst>
            </p:cNvPr>
            <p:cNvSpPr/>
            <p:nvPr/>
          </p:nvSpPr>
          <p:spPr>
            <a:xfrm>
              <a:off x="1262351" y="1546273"/>
              <a:ext cx="447909" cy="406866"/>
            </a:xfrm>
            <a:custGeom>
              <a:avLst/>
              <a:gdLst/>
              <a:ahLst/>
              <a:cxnLst/>
              <a:rect l="l" t="t" r="r" b="b"/>
              <a:pathLst>
                <a:path w="3143" h="2855" extrusionOk="0">
                  <a:moveTo>
                    <a:pt x="873" y="110"/>
                  </a:moveTo>
                  <a:cubicBezTo>
                    <a:pt x="887" y="110"/>
                    <a:pt x="904" y="116"/>
                    <a:pt x="938" y="137"/>
                  </a:cubicBezTo>
                  <a:cubicBezTo>
                    <a:pt x="980" y="158"/>
                    <a:pt x="1111" y="268"/>
                    <a:pt x="1310" y="529"/>
                  </a:cubicBezTo>
                  <a:cubicBezTo>
                    <a:pt x="1503" y="791"/>
                    <a:pt x="1875" y="1032"/>
                    <a:pt x="2205" y="1231"/>
                  </a:cubicBezTo>
                  <a:cubicBezTo>
                    <a:pt x="2530" y="1404"/>
                    <a:pt x="2833" y="1556"/>
                    <a:pt x="2923" y="1598"/>
                  </a:cubicBezTo>
                  <a:cubicBezTo>
                    <a:pt x="3012" y="1645"/>
                    <a:pt x="3032" y="1687"/>
                    <a:pt x="3032" y="1776"/>
                  </a:cubicBezTo>
                  <a:cubicBezTo>
                    <a:pt x="3032" y="1839"/>
                    <a:pt x="2991" y="1949"/>
                    <a:pt x="2902" y="2080"/>
                  </a:cubicBezTo>
                  <a:cubicBezTo>
                    <a:pt x="2833" y="2210"/>
                    <a:pt x="2703" y="2409"/>
                    <a:pt x="2572" y="2561"/>
                  </a:cubicBezTo>
                  <a:cubicBezTo>
                    <a:pt x="2509" y="2624"/>
                    <a:pt x="2441" y="2692"/>
                    <a:pt x="2378" y="2713"/>
                  </a:cubicBezTo>
                  <a:cubicBezTo>
                    <a:pt x="2344" y="2734"/>
                    <a:pt x="2316" y="2745"/>
                    <a:pt x="2289" y="2745"/>
                  </a:cubicBezTo>
                  <a:cubicBezTo>
                    <a:pt x="2263" y="2745"/>
                    <a:pt x="2236" y="2734"/>
                    <a:pt x="2205" y="2713"/>
                  </a:cubicBezTo>
                  <a:cubicBezTo>
                    <a:pt x="2074" y="2645"/>
                    <a:pt x="1613" y="2341"/>
                    <a:pt x="1200" y="2038"/>
                  </a:cubicBezTo>
                  <a:cubicBezTo>
                    <a:pt x="980" y="1860"/>
                    <a:pt x="765" y="1708"/>
                    <a:pt x="587" y="1577"/>
                  </a:cubicBezTo>
                  <a:cubicBezTo>
                    <a:pt x="524" y="1514"/>
                    <a:pt x="435" y="1446"/>
                    <a:pt x="393" y="1404"/>
                  </a:cubicBezTo>
                  <a:cubicBezTo>
                    <a:pt x="325" y="1362"/>
                    <a:pt x="304" y="1315"/>
                    <a:pt x="283" y="1294"/>
                  </a:cubicBezTo>
                  <a:cubicBezTo>
                    <a:pt x="215" y="1205"/>
                    <a:pt x="152" y="1121"/>
                    <a:pt x="131" y="1032"/>
                  </a:cubicBezTo>
                  <a:cubicBezTo>
                    <a:pt x="131" y="943"/>
                    <a:pt x="152" y="838"/>
                    <a:pt x="262" y="681"/>
                  </a:cubicBezTo>
                  <a:cubicBezTo>
                    <a:pt x="477" y="398"/>
                    <a:pt x="587" y="268"/>
                    <a:pt x="587" y="268"/>
                  </a:cubicBezTo>
                  <a:lnTo>
                    <a:pt x="608" y="268"/>
                  </a:lnTo>
                  <a:cubicBezTo>
                    <a:pt x="655" y="205"/>
                    <a:pt x="739" y="158"/>
                    <a:pt x="828" y="116"/>
                  </a:cubicBezTo>
                  <a:cubicBezTo>
                    <a:pt x="849" y="116"/>
                    <a:pt x="859" y="110"/>
                    <a:pt x="873" y="110"/>
                  </a:cubicBezTo>
                  <a:close/>
                  <a:moveTo>
                    <a:pt x="870" y="0"/>
                  </a:moveTo>
                  <a:cubicBezTo>
                    <a:pt x="840" y="0"/>
                    <a:pt x="817" y="6"/>
                    <a:pt x="807" y="6"/>
                  </a:cubicBezTo>
                  <a:lnTo>
                    <a:pt x="786" y="6"/>
                  </a:lnTo>
                  <a:cubicBezTo>
                    <a:pt x="697" y="53"/>
                    <a:pt x="587" y="95"/>
                    <a:pt x="503" y="205"/>
                  </a:cubicBezTo>
                  <a:cubicBezTo>
                    <a:pt x="503" y="205"/>
                    <a:pt x="393" y="315"/>
                    <a:pt x="173" y="618"/>
                  </a:cubicBezTo>
                  <a:cubicBezTo>
                    <a:pt x="42" y="791"/>
                    <a:pt x="0" y="922"/>
                    <a:pt x="21" y="1032"/>
                  </a:cubicBezTo>
                  <a:cubicBezTo>
                    <a:pt x="42" y="1163"/>
                    <a:pt x="110" y="1273"/>
                    <a:pt x="194" y="1362"/>
                  </a:cubicBezTo>
                  <a:cubicBezTo>
                    <a:pt x="215" y="1404"/>
                    <a:pt x="262" y="1446"/>
                    <a:pt x="304" y="1493"/>
                  </a:cubicBezTo>
                  <a:cubicBezTo>
                    <a:pt x="372" y="1535"/>
                    <a:pt x="435" y="1598"/>
                    <a:pt x="524" y="1666"/>
                  </a:cubicBezTo>
                  <a:cubicBezTo>
                    <a:pt x="697" y="1797"/>
                    <a:pt x="917" y="1970"/>
                    <a:pt x="1131" y="2121"/>
                  </a:cubicBezTo>
                  <a:cubicBezTo>
                    <a:pt x="1550" y="2430"/>
                    <a:pt x="2006" y="2734"/>
                    <a:pt x="2158" y="2823"/>
                  </a:cubicBezTo>
                  <a:cubicBezTo>
                    <a:pt x="2202" y="2844"/>
                    <a:pt x="2252" y="2855"/>
                    <a:pt x="2299" y="2855"/>
                  </a:cubicBezTo>
                  <a:cubicBezTo>
                    <a:pt x="2345" y="2855"/>
                    <a:pt x="2388" y="2844"/>
                    <a:pt x="2420" y="2823"/>
                  </a:cubicBezTo>
                  <a:cubicBezTo>
                    <a:pt x="2509" y="2776"/>
                    <a:pt x="2598" y="2713"/>
                    <a:pt x="2661" y="2624"/>
                  </a:cubicBezTo>
                  <a:cubicBezTo>
                    <a:pt x="2813" y="2472"/>
                    <a:pt x="2923" y="2279"/>
                    <a:pt x="3012" y="2121"/>
                  </a:cubicBezTo>
                  <a:cubicBezTo>
                    <a:pt x="3074" y="1991"/>
                    <a:pt x="3142" y="1886"/>
                    <a:pt x="3142" y="1776"/>
                  </a:cubicBezTo>
                  <a:cubicBezTo>
                    <a:pt x="3142" y="1666"/>
                    <a:pt x="3095" y="1556"/>
                    <a:pt x="2991" y="1514"/>
                  </a:cubicBezTo>
                  <a:cubicBezTo>
                    <a:pt x="2881" y="1446"/>
                    <a:pt x="2572" y="1315"/>
                    <a:pt x="2247" y="1121"/>
                  </a:cubicBezTo>
                  <a:cubicBezTo>
                    <a:pt x="1943" y="943"/>
                    <a:pt x="1592" y="707"/>
                    <a:pt x="1393" y="467"/>
                  </a:cubicBezTo>
                  <a:cubicBezTo>
                    <a:pt x="1200" y="205"/>
                    <a:pt x="1069" y="74"/>
                    <a:pt x="980" y="27"/>
                  </a:cubicBezTo>
                  <a:cubicBezTo>
                    <a:pt x="938" y="6"/>
                    <a:pt x="900" y="0"/>
                    <a:pt x="8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027;p46">
              <a:extLst>
                <a:ext uri="{FF2B5EF4-FFF2-40B4-BE49-F238E27FC236}">
                  <a16:creationId xmlns:a16="http://schemas.microsoft.com/office/drawing/2014/main" id="{B2DFA3E5-13A2-18B7-98A6-1D54A3E6802C}"/>
                </a:ext>
              </a:extLst>
            </p:cNvPr>
            <p:cNvSpPr/>
            <p:nvPr/>
          </p:nvSpPr>
          <p:spPr>
            <a:xfrm>
              <a:off x="1022787" y="1304427"/>
              <a:ext cx="40473" cy="71825"/>
            </a:xfrm>
            <a:custGeom>
              <a:avLst/>
              <a:gdLst/>
              <a:ahLst/>
              <a:cxnLst/>
              <a:rect l="l" t="t" r="r" b="b"/>
              <a:pathLst>
                <a:path w="284" h="504" extrusionOk="0">
                  <a:moveTo>
                    <a:pt x="131" y="1"/>
                  </a:moveTo>
                  <a:cubicBezTo>
                    <a:pt x="63" y="1"/>
                    <a:pt x="0" y="111"/>
                    <a:pt x="0" y="263"/>
                  </a:cubicBezTo>
                  <a:cubicBezTo>
                    <a:pt x="0" y="393"/>
                    <a:pt x="63" y="503"/>
                    <a:pt x="131" y="503"/>
                  </a:cubicBezTo>
                  <a:cubicBezTo>
                    <a:pt x="220" y="503"/>
                    <a:pt x="283" y="393"/>
                    <a:pt x="283" y="263"/>
                  </a:cubicBezTo>
                  <a:cubicBezTo>
                    <a:pt x="283" y="111"/>
                    <a:pt x="220" y="1"/>
                    <a:pt x="131" y="1"/>
                  </a:cubicBezTo>
                  <a:close/>
                </a:path>
              </a:pathLst>
            </a:custGeom>
            <a:solidFill>
              <a:srgbClr val="3C2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028;p46">
              <a:extLst>
                <a:ext uri="{FF2B5EF4-FFF2-40B4-BE49-F238E27FC236}">
                  <a16:creationId xmlns:a16="http://schemas.microsoft.com/office/drawing/2014/main" id="{3D3E9C68-96AA-F9C5-3685-21EB24EA9AEC}"/>
                </a:ext>
              </a:extLst>
            </p:cNvPr>
            <p:cNvSpPr/>
            <p:nvPr/>
          </p:nvSpPr>
          <p:spPr>
            <a:xfrm>
              <a:off x="1262351" y="1304427"/>
              <a:ext cx="34487" cy="71825"/>
            </a:xfrm>
            <a:custGeom>
              <a:avLst/>
              <a:gdLst/>
              <a:ahLst/>
              <a:cxnLst/>
              <a:rect l="l" t="t" r="r" b="b"/>
              <a:pathLst>
                <a:path w="242" h="504" extrusionOk="0">
                  <a:moveTo>
                    <a:pt x="110" y="1"/>
                  </a:moveTo>
                  <a:cubicBezTo>
                    <a:pt x="63" y="1"/>
                    <a:pt x="0" y="111"/>
                    <a:pt x="0" y="263"/>
                  </a:cubicBezTo>
                  <a:cubicBezTo>
                    <a:pt x="0" y="393"/>
                    <a:pt x="63" y="503"/>
                    <a:pt x="110" y="503"/>
                  </a:cubicBezTo>
                  <a:cubicBezTo>
                    <a:pt x="173" y="503"/>
                    <a:pt x="241" y="393"/>
                    <a:pt x="241" y="263"/>
                  </a:cubicBezTo>
                  <a:cubicBezTo>
                    <a:pt x="241" y="111"/>
                    <a:pt x="173" y="1"/>
                    <a:pt x="110" y="1"/>
                  </a:cubicBezTo>
                  <a:close/>
                </a:path>
              </a:pathLst>
            </a:custGeom>
            <a:solidFill>
              <a:srgbClr val="3C2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029;p46">
              <a:extLst>
                <a:ext uri="{FF2B5EF4-FFF2-40B4-BE49-F238E27FC236}">
                  <a16:creationId xmlns:a16="http://schemas.microsoft.com/office/drawing/2014/main" id="{800DBB36-5F1C-39CC-C170-906471F57BFC}"/>
                </a:ext>
              </a:extLst>
            </p:cNvPr>
            <p:cNvSpPr/>
            <p:nvPr/>
          </p:nvSpPr>
          <p:spPr>
            <a:xfrm>
              <a:off x="1190667" y="1340483"/>
              <a:ext cx="68832" cy="101467"/>
            </a:xfrm>
            <a:custGeom>
              <a:avLst/>
              <a:gdLst/>
              <a:ahLst/>
              <a:cxnLst/>
              <a:rect l="l" t="t" r="r" b="b"/>
              <a:pathLst>
                <a:path w="483" h="712" extrusionOk="0">
                  <a:moveTo>
                    <a:pt x="78" y="1"/>
                  </a:moveTo>
                  <a:cubicBezTo>
                    <a:pt x="68" y="1"/>
                    <a:pt x="56" y="3"/>
                    <a:pt x="42" y="10"/>
                  </a:cubicBezTo>
                  <a:cubicBezTo>
                    <a:pt x="22" y="10"/>
                    <a:pt x="1" y="57"/>
                    <a:pt x="22" y="78"/>
                  </a:cubicBezTo>
                  <a:cubicBezTo>
                    <a:pt x="42" y="161"/>
                    <a:pt x="90" y="209"/>
                    <a:pt x="152" y="250"/>
                  </a:cubicBezTo>
                  <a:cubicBezTo>
                    <a:pt x="194" y="271"/>
                    <a:pt x="241" y="271"/>
                    <a:pt x="304" y="319"/>
                  </a:cubicBezTo>
                  <a:cubicBezTo>
                    <a:pt x="351" y="360"/>
                    <a:pt x="372" y="402"/>
                    <a:pt x="372" y="449"/>
                  </a:cubicBezTo>
                  <a:cubicBezTo>
                    <a:pt x="372" y="491"/>
                    <a:pt x="351" y="512"/>
                    <a:pt x="304" y="554"/>
                  </a:cubicBezTo>
                  <a:cubicBezTo>
                    <a:pt x="262" y="580"/>
                    <a:pt x="221" y="580"/>
                    <a:pt x="194" y="580"/>
                  </a:cubicBezTo>
                  <a:cubicBezTo>
                    <a:pt x="180" y="587"/>
                    <a:pt x="171" y="590"/>
                    <a:pt x="165" y="590"/>
                  </a:cubicBezTo>
                  <a:cubicBezTo>
                    <a:pt x="152" y="590"/>
                    <a:pt x="152" y="580"/>
                    <a:pt x="152" y="580"/>
                  </a:cubicBezTo>
                  <a:cubicBezTo>
                    <a:pt x="111" y="580"/>
                    <a:pt x="90" y="601"/>
                    <a:pt x="90" y="622"/>
                  </a:cubicBezTo>
                  <a:cubicBezTo>
                    <a:pt x="63" y="664"/>
                    <a:pt x="90" y="685"/>
                    <a:pt x="131" y="685"/>
                  </a:cubicBezTo>
                  <a:cubicBezTo>
                    <a:pt x="131" y="685"/>
                    <a:pt x="152" y="711"/>
                    <a:pt x="194" y="711"/>
                  </a:cubicBezTo>
                  <a:cubicBezTo>
                    <a:pt x="241" y="685"/>
                    <a:pt x="304" y="685"/>
                    <a:pt x="372" y="643"/>
                  </a:cubicBezTo>
                  <a:cubicBezTo>
                    <a:pt x="435" y="601"/>
                    <a:pt x="482" y="533"/>
                    <a:pt x="482" y="449"/>
                  </a:cubicBezTo>
                  <a:cubicBezTo>
                    <a:pt x="482" y="381"/>
                    <a:pt x="435" y="292"/>
                    <a:pt x="372" y="230"/>
                  </a:cubicBezTo>
                  <a:cubicBezTo>
                    <a:pt x="283" y="188"/>
                    <a:pt x="221" y="161"/>
                    <a:pt x="194" y="140"/>
                  </a:cubicBezTo>
                  <a:cubicBezTo>
                    <a:pt x="173" y="120"/>
                    <a:pt x="152" y="120"/>
                    <a:pt x="131" y="31"/>
                  </a:cubicBezTo>
                  <a:cubicBezTo>
                    <a:pt x="117" y="16"/>
                    <a:pt x="102" y="1"/>
                    <a:pt x="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030;p46">
              <a:extLst>
                <a:ext uri="{FF2B5EF4-FFF2-40B4-BE49-F238E27FC236}">
                  <a16:creationId xmlns:a16="http://schemas.microsoft.com/office/drawing/2014/main" id="{52FB3A53-6F2B-CA34-04F8-B40897B8374B}"/>
                </a:ext>
              </a:extLst>
            </p:cNvPr>
            <p:cNvSpPr/>
            <p:nvPr/>
          </p:nvSpPr>
          <p:spPr>
            <a:xfrm>
              <a:off x="1084637" y="1485135"/>
              <a:ext cx="189823" cy="124696"/>
            </a:xfrm>
            <a:custGeom>
              <a:avLst/>
              <a:gdLst/>
              <a:ahLst/>
              <a:cxnLst/>
              <a:rect l="l" t="t" r="r" b="b"/>
              <a:pathLst>
                <a:path w="1332" h="875" extrusionOk="0">
                  <a:moveTo>
                    <a:pt x="724" y="0"/>
                  </a:moveTo>
                  <a:cubicBezTo>
                    <a:pt x="394" y="21"/>
                    <a:pt x="111" y="42"/>
                    <a:pt x="69" y="110"/>
                  </a:cubicBezTo>
                  <a:cubicBezTo>
                    <a:pt x="1" y="241"/>
                    <a:pt x="22" y="875"/>
                    <a:pt x="635" y="875"/>
                  </a:cubicBezTo>
                  <a:cubicBezTo>
                    <a:pt x="1268" y="875"/>
                    <a:pt x="1310" y="372"/>
                    <a:pt x="1310" y="262"/>
                  </a:cubicBezTo>
                  <a:cubicBezTo>
                    <a:pt x="1331" y="42"/>
                    <a:pt x="1200" y="42"/>
                    <a:pt x="1200" y="42"/>
                  </a:cubicBezTo>
                  <a:cubicBezTo>
                    <a:pt x="1200" y="42"/>
                    <a:pt x="1069" y="0"/>
                    <a:pt x="724" y="0"/>
                  </a:cubicBezTo>
                  <a:close/>
                </a:path>
              </a:pathLst>
            </a:custGeom>
            <a:solidFill>
              <a:srgbClr val="D97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031;p46">
              <a:extLst>
                <a:ext uri="{FF2B5EF4-FFF2-40B4-BE49-F238E27FC236}">
                  <a16:creationId xmlns:a16="http://schemas.microsoft.com/office/drawing/2014/main" id="{F2294B51-20D1-F65C-92F2-6443B698EC55}"/>
                </a:ext>
              </a:extLst>
            </p:cNvPr>
            <p:cNvSpPr/>
            <p:nvPr/>
          </p:nvSpPr>
          <p:spPr>
            <a:xfrm>
              <a:off x="1081645" y="1478009"/>
              <a:ext cx="199514" cy="140800"/>
            </a:xfrm>
            <a:custGeom>
              <a:avLst/>
              <a:gdLst/>
              <a:ahLst/>
              <a:cxnLst/>
              <a:rect l="l" t="t" r="r" b="b"/>
              <a:pathLst>
                <a:path w="1400" h="988" extrusionOk="0">
                  <a:moveTo>
                    <a:pt x="903" y="108"/>
                  </a:moveTo>
                  <a:cubicBezTo>
                    <a:pt x="1113" y="108"/>
                    <a:pt x="1200" y="139"/>
                    <a:pt x="1200" y="139"/>
                  </a:cubicBezTo>
                  <a:lnTo>
                    <a:pt x="1221" y="139"/>
                  </a:lnTo>
                  <a:lnTo>
                    <a:pt x="1247" y="160"/>
                  </a:lnTo>
                  <a:cubicBezTo>
                    <a:pt x="1268" y="181"/>
                    <a:pt x="1289" y="202"/>
                    <a:pt x="1289" y="312"/>
                  </a:cubicBezTo>
                  <a:cubicBezTo>
                    <a:pt x="1268" y="354"/>
                    <a:pt x="1268" y="506"/>
                    <a:pt x="1179" y="637"/>
                  </a:cubicBezTo>
                  <a:cubicBezTo>
                    <a:pt x="1090" y="768"/>
                    <a:pt x="959" y="877"/>
                    <a:pt x="656" y="877"/>
                  </a:cubicBezTo>
                  <a:cubicBezTo>
                    <a:pt x="373" y="877"/>
                    <a:pt x="242" y="726"/>
                    <a:pt x="174" y="574"/>
                  </a:cubicBezTo>
                  <a:cubicBezTo>
                    <a:pt x="132" y="485"/>
                    <a:pt x="132" y="401"/>
                    <a:pt x="111" y="333"/>
                  </a:cubicBezTo>
                  <a:cubicBezTo>
                    <a:pt x="111" y="270"/>
                    <a:pt x="132" y="202"/>
                    <a:pt x="132" y="202"/>
                  </a:cubicBezTo>
                  <a:cubicBezTo>
                    <a:pt x="132" y="202"/>
                    <a:pt x="153" y="181"/>
                    <a:pt x="174" y="181"/>
                  </a:cubicBezTo>
                  <a:cubicBezTo>
                    <a:pt x="221" y="160"/>
                    <a:pt x="263" y="160"/>
                    <a:pt x="305" y="160"/>
                  </a:cubicBezTo>
                  <a:cubicBezTo>
                    <a:pt x="436" y="139"/>
                    <a:pt x="593" y="113"/>
                    <a:pt x="745" y="113"/>
                  </a:cubicBezTo>
                  <a:cubicBezTo>
                    <a:pt x="804" y="109"/>
                    <a:pt x="856" y="108"/>
                    <a:pt x="903" y="108"/>
                  </a:cubicBezTo>
                  <a:close/>
                  <a:moveTo>
                    <a:pt x="932" y="0"/>
                  </a:moveTo>
                  <a:cubicBezTo>
                    <a:pt x="878" y="0"/>
                    <a:pt x="815" y="2"/>
                    <a:pt x="745" y="8"/>
                  </a:cubicBezTo>
                  <a:cubicBezTo>
                    <a:pt x="567" y="8"/>
                    <a:pt x="415" y="29"/>
                    <a:pt x="305" y="29"/>
                  </a:cubicBezTo>
                  <a:cubicBezTo>
                    <a:pt x="242" y="50"/>
                    <a:pt x="174" y="50"/>
                    <a:pt x="132" y="71"/>
                  </a:cubicBezTo>
                  <a:cubicBezTo>
                    <a:pt x="111" y="92"/>
                    <a:pt x="69" y="92"/>
                    <a:pt x="43" y="139"/>
                  </a:cubicBezTo>
                  <a:cubicBezTo>
                    <a:pt x="22" y="181"/>
                    <a:pt x="1" y="244"/>
                    <a:pt x="1" y="333"/>
                  </a:cubicBezTo>
                  <a:cubicBezTo>
                    <a:pt x="1" y="422"/>
                    <a:pt x="22" y="506"/>
                    <a:pt x="69" y="616"/>
                  </a:cubicBezTo>
                  <a:cubicBezTo>
                    <a:pt x="153" y="815"/>
                    <a:pt x="331" y="987"/>
                    <a:pt x="656" y="987"/>
                  </a:cubicBezTo>
                  <a:cubicBezTo>
                    <a:pt x="986" y="987"/>
                    <a:pt x="1179" y="857"/>
                    <a:pt x="1268" y="684"/>
                  </a:cubicBezTo>
                  <a:cubicBezTo>
                    <a:pt x="1378" y="532"/>
                    <a:pt x="1399" y="375"/>
                    <a:pt x="1399" y="312"/>
                  </a:cubicBezTo>
                  <a:cubicBezTo>
                    <a:pt x="1399" y="202"/>
                    <a:pt x="1378" y="113"/>
                    <a:pt x="1331" y="71"/>
                  </a:cubicBezTo>
                  <a:cubicBezTo>
                    <a:pt x="1289" y="50"/>
                    <a:pt x="1247" y="29"/>
                    <a:pt x="1221" y="29"/>
                  </a:cubicBezTo>
                  <a:cubicBezTo>
                    <a:pt x="1221" y="29"/>
                    <a:pt x="1128" y="0"/>
                    <a:pt x="93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032;p46">
              <a:extLst>
                <a:ext uri="{FF2B5EF4-FFF2-40B4-BE49-F238E27FC236}">
                  <a16:creationId xmlns:a16="http://schemas.microsoft.com/office/drawing/2014/main" id="{5DAD2370-79F3-5759-84EF-8B9D6581DC74}"/>
                </a:ext>
              </a:extLst>
            </p:cNvPr>
            <p:cNvSpPr/>
            <p:nvPr/>
          </p:nvSpPr>
          <p:spPr>
            <a:xfrm>
              <a:off x="1100314" y="1485135"/>
              <a:ext cx="155478" cy="33347"/>
            </a:xfrm>
            <a:custGeom>
              <a:avLst/>
              <a:gdLst/>
              <a:ahLst/>
              <a:cxnLst/>
              <a:rect l="l" t="t" r="r" b="b"/>
              <a:pathLst>
                <a:path w="1091" h="234" extrusionOk="0">
                  <a:moveTo>
                    <a:pt x="614" y="0"/>
                  </a:moveTo>
                  <a:cubicBezTo>
                    <a:pt x="331" y="21"/>
                    <a:pt x="90" y="42"/>
                    <a:pt x="1" y="89"/>
                  </a:cubicBezTo>
                  <a:cubicBezTo>
                    <a:pt x="22" y="152"/>
                    <a:pt x="43" y="220"/>
                    <a:pt x="132" y="220"/>
                  </a:cubicBezTo>
                  <a:cubicBezTo>
                    <a:pt x="184" y="228"/>
                    <a:pt x="331" y="233"/>
                    <a:pt x="493" y="233"/>
                  </a:cubicBezTo>
                  <a:cubicBezTo>
                    <a:pt x="735" y="233"/>
                    <a:pt x="1011" y="222"/>
                    <a:pt x="1048" y="194"/>
                  </a:cubicBezTo>
                  <a:cubicBezTo>
                    <a:pt x="1069" y="173"/>
                    <a:pt x="1090" y="110"/>
                    <a:pt x="1090" y="42"/>
                  </a:cubicBezTo>
                  <a:cubicBezTo>
                    <a:pt x="1090" y="42"/>
                    <a:pt x="985" y="0"/>
                    <a:pt x="7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033;p46">
              <a:extLst>
                <a:ext uri="{FF2B5EF4-FFF2-40B4-BE49-F238E27FC236}">
                  <a16:creationId xmlns:a16="http://schemas.microsoft.com/office/drawing/2014/main" id="{3CAA7668-273B-243B-D167-1504C4FDB474}"/>
                </a:ext>
              </a:extLst>
            </p:cNvPr>
            <p:cNvSpPr/>
            <p:nvPr/>
          </p:nvSpPr>
          <p:spPr>
            <a:xfrm>
              <a:off x="1091478" y="1479149"/>
              <a:ext cx="174005" cy="46316"/>
            </a:xfrm>
            <a:custGeom>
              <a:avLst/>
              <a:gdLst/>
              <a:ahLst/>
              <a:cxnLst/>
              <a:rect l="l" t="t" r="r" b="b"/>
              <a:pathLst>
                <a:path w="1221" h="325" extrusionOk="0">
                  <a:moveTo>
                    <a:pt x="786" y="105"/>
                  </a:moveTo>
                  <a:cubicBezTo>
                    <a:pt x="1000" y="105"/>
                    <a:pt x="1068" y="131"/>
                    <a:pt x="1089" y="131"/>
                  </a:cubicBezTo>
                  <a:lnTo>
                    <a:pt x="1089" y="173"/>
                  </a:lnTo>
                  <a:cubicBezTo>
                    <a:pt x="1089" y="194"/>
                    <a:pt x="1068" y="194"/>
                    <a:pt x="1068" y="194"/>
                  </a:cubicBezTo>
                  <a:lnTo>
                    <a:pt x="1047" y="194"/>
                  </a:lnTo>
                  <a:cubicBezTo>
                    <a:pt x="1021" y="194"/>
                    <a:pt x="1000" y="194"/>
                    <a:pt x="958" y="215"/>
                  </a:cubicBezTo>
                  <a:lnTo>
                    <a:pt x="194" y="215"/>
                  </a:lnTo>
                  <a:cubicBezTo>
                    <a:pt x="173" y="215"/>
                    <a:pt x="152" y="215"/>
                    <a:pt x="152" y="194"/>
                  </a:cubicBezTo>
                  <a:lnTo>
                    <a:pt x="131" y="173"/>
                  </a:lnTo>
                  <a:cubicBezTo>
                    <a:pt x="173" y="152"/>
                    <a:pt x="215" y="152"/>
                    <a:pt x="304" y="131"/>
                  </a:cubicBezTo>
                  <a:cubicBezTo>
                    <a:pt x="414" y="131"/>
                    <a:pt x="545" y="105"/>
                    <a:pt x="676" y="105"/>
                  </a:cubicBezTo>
                  <a:close/>
                  <a:moveTo>
                    <a:pt x="676" y="0"/>
                  </a:moveTo>
                  <a:cubicBezTo>
                    <a:pt x="545" y="0"/>
                    <a:pt x="393" y="0"/>
                    <a:pt x="283" y="21"/>
                  </a:cubicBezTo>
                  <a:cubicBezTo>
                    <a:pt x="173" y="42"/>
                    <a:pt x="84" y="42"/>
                    <a:pt x="42" y="84"/>
                  </a:cubicBezTo>
                  <a:lnTo>
                    <a:pt x="0" y="84"/>
                  </a:lnTo>
                  <a:lnTo>
                    <a:pt x="0" y="152"/>
                  </a:lnTo>
                  <a:cubicBezTo>
                    <a:pt x="21" y="173"/>
                    <a:pt x="21" y="215"/>
                    <a:pt x="63" y="262"/>
                  </a:cubicBezTo>
                  <a:cubicBezTo>
                    <a:pt x="84" y="304"/>
                    <a:pt x="131" y="325"/>
                    <a:pt x="194" y="325"/>
                  </a:cubicBezTo>
                  <a:lnTo>
                    <a:pt x="958" y="325"/>
                  </a:lnTo>
                  <a:cubicBezTo>
                    <a:pt x="1000" y="325"/>
                    <a:pt x="1047" y="325"/>
                    <a:pt x="1068" y="304"/>
                  </a:cubicBezTo>
                  <a:lnTo>
                    <a:pt x="1110" y="304"/>
                  </a:lnTo>
                  <a:cubicBezTo>
                    <a:pt x="1110" y="304"/>
                    <a:pt x="1131" y="304"/>
                    <a:pt x="1152" y="283"/>
                  </a:cubicBezTo>
                  <a:cubicBezTo>
                    <a:pt x="1178" y="262"/>
                    <a:pt x="1199" y="215"/>
                    <a:pt x="1199" y="194"/>
                  </a:cubicBezTo>
                  <a:cubicBezTo>
                    <a:pt x="1199" y="152"/>
                    <a:pt x="1220" y="131"/>
                    <a:pt x="1220" y="84"/>
                  </a:cubicBezTo>
                  <a:lnTo>
                    <a:pt x="1220" y="42"/>
                  </a:lnTo>
                  <a:lnTo>
                    <a:pt x="1178" y="21"/>
                  </a:lnTo>
                  <a:cubicBezTo>
                    <a:pt x="1178" y="21"/>
                    <a:pt x="1047" y="0"/>
                    <a:pt x="78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034;p46">
              <a:extLst>
                <a:ext uri="{FF2B5EF4-FFF2-40B4-BE49-F238E27FC236}">
                  <a16:creationId xmlns:a16="http://schemas.microsoft.com/office/drawing/2014/main" id="{89A69CEF-EE1A-16B4-6C60-DA73C84CF7D9}"/>
                </a:ext>
              </a:extLst>
            </p:cNvPr>
            <p:cNvSpPr/>
            <p:nvPr/>
          </p:nvSpPr>
          <p:spPr>
            <a:xfrm>
              <a:off x="1097321" y="1541000"/>
              <a:ext cx="146500" cy="68832"/>
            </a:xfrm>
            <a:custGeom>
              <a:avLst/>
              <a:gdLst/>
              <a:ahLst/>
              <a:cxnLst/>
              <a:rect l="l" t="t" r="r" b="b"/>
              <a:pathLst>
                <a:path w="1028" h="483" extrusionOk="0">
                  <a:moveTo>
                    <a:pt x="415" y="1"/>
                  </a:moveTo>
                  <a:cubicBezTo>
                    <a:pt x="221" y="1"/>
                    <a:pt x="90" y="64"/>
                    <a:pt x="1" y="132"/>
                  </a:cubicBezTo>
                  <a:cubicBezTo>
                    <a:pt x="64" y="326"/>
                    <a:pt x="242" y="483"/>
                    <a:pt x="546" y="483"/>
                  </a:cubicBezTo>
                  <a:cubicBezTo>
                    <a:pt x="786" y="483"/>
                    <a:pt x="917" y="415"/>
                    <a:pt x="1027" y="326"/>
                  </a:cubicBezTo>
                  <a:cubicBezTo>
                    <a:pt x="938" y="174"/>
                    <a:pt x="786" y="22"/>
                    <a:pt x="483" y="1"/>
                  </a:cubicBezTo>
                  <a:close/>
                </a:path>
              </a:pathLst>
            </a:custGeom>
            <a:solidFill>
              <a:srgbClr val="FFA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035;p46">
              <a:extLst>
                <a:ext uri="{FF2B5EF4-FFF2-40B4-BE49-F238E27FC236}">
                  <a16:creationId xmlns:a16="http://schemas.microsoft.com/office/drawing/2014/main" id="{6A164B45-D3E5-C268-9343-B1C0B130AD77}"/>
                </a:ext>
              </a:extLst>
            </p:cNvPr>
            <p:cNvSpPr/>
            <p:nvPr/>
          </p:nvSpPr>
          <p:spPr>
            <a:xfrm>
              <a:off x="1087630" y="1531309"/>
              <a:ext cx="165169" cy="87501"/>
            </a:xfrm>
            <a:custGeom>
              <a:avLst/>
              <a:gdLst/>
              <a:ahLst/>
              <a:cxnLst/>
              <a:rect l="l" t="t" r="r" b="b"/>
              <a:pathLst>
                <a:path w="1159" h="614" extrusionOk="0">
                  <a:moveTo>
                    <a:pt x="483" y="111"/>
                  </a:moveTo>
                  <a:cubicBezTo>
                    <a:pt x="504" y="111"/>
                    <a:pt x="525" y="132"/>
                    <a:pt x="551" y="132"/>
                  </a:cubicBezTo>
                  <a:cubicBezTo>
                    <a:pt x="786" y="158"/>
                    <a:pt x="917" y="263"/>
                    <a:pt x="1006" y="373"/>
                  </a:cubicBezTo>
                  <a:cubicBezTo>
                    <a:pt x="917" y="441"/>
                    <a:pt x="813" y="503"/>
                    <a:pt x="614" y="503"/>
                  </a:cubicBezTo>
                  <a:cubicBezTo>
                    <a:pt x="352" y="503"/>
                    <a:pt x="221" y="373"/>
                    <a:pt x="158" y="221"/>
                  </a:cubicBezTo>
                  <a:cubicBezTo>
                    <a:pt x="242" y="179"/>
                    <a:pt x="331" y="111"/>
                    <a:pt x="483" y="111"/>
                  </a:cubicBezTo>
                  <a:close/>
                  <a:moveTo>
                    <a:pt x="441" y="1"/>
                  </a:moveTo>
                  <a:lnTo>
                    <a:pt x="441" y="27"/>
                  </a:lnTo>
                  <a:cubicBezTo>
                    <a:pt x="263" y="48"/>
                    <a:pt x="111" y="111"/>
                    <a:pt x="27" y="158"/>
                  </a:cubicBezTo>
                  <a:lnTo>
                    <a:pt x="1" y="179"/>
                  </a:lnTo>
                  <a:lnTo>
                    <a:pt x="27" y="221"/>
                  </a:lnTo>
                  <a:cubicBezTo>
                    <a:pt x="90" y="420"/>
                    <a:pt x="289" y="613"/>
                    <a:pt x="614" y="613"/>
                  </a:cubicBezTo>
                  <a:cubicBezTo>
                    <a:pt x="854" y="613"/>
                    <a:pt x="1027" y="551"/>
                    <a:pt x="1137" y="441"/>
                  </a:cubicBezTo>
                  <a:lnTo>
                    <a:pt x="1158" y="420"/>
                  </a:lnTo>
                  <a:lnTo>
                    <a:pt x="1137" y="373"/>
                  </a:lnTo>
                  <a:cubicBezTo>
                    <a:pt x="1048" y="200"/>
                    <a:pt x="875" y="48"/>
                    <a:pt x="5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56014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26D3A74E-000B-B39D-FD9F-7BA3B0471AFC}"/>
              </a:ext>
            </a:extLst>
          </p:cNvPr>
          <p:cNvSpPr>
            <a:spLocks noGrp="1"/>
          </p:cNvSpPr>
          <p:nvPr>
            <p:ph type="title"/>
          </p:nvPr>
        </p:nvSpPr>
        <p:spPr/>
        <p:txBody>
          <a:bodyPr/>
          <a:lstStyle/>
          <a:p>
            <a:r>
              <a:rPr lang="en-US" sz="2000" b="1" dirty="0" err="1"/>
              <a:t>Contoh</a:t>
            </a:r>
            <a:r>
              <a:rPr lang="en-US" sz="2000" b="1" dirty="0"/>
              <a:t> </a:t>
            </a:r>
            <a:r>
              <a:rPr lang="en-US" sz="2000" b="1" dirty="0" err="1"/>
              <a:t>Implementasi</a:t>
            </a:r>
            <a:r>
              <a:rPr lang="en-US" sz="2000" b="1" dirty="0"/>
              <a:t> </a:t>
            </a:r>
            <a:r>
              <a:rPr lang="en-US" sz="2000" b="1" dirty="0" err="1"/>
              <a:t>dalam</a:t>
            </a:r>
            <a:r>
              <a:rPr lang="en-US" sz="2000" b="1" dirty="0"/>
              <a:t> Python (</a:t>
            </a:r>
            <a:r>
              <a:rPr lang="en-US" sz="2000" dirty="0"/>
              <a:t>Whitebox</a:t>
            </a:r>
            <a:r>
              <a:rPr lang="en-US" sz="2000" b="1" dirty="0"/>
              <a:t>)</a:t>
            </a:r>
            <a:br>
              <a:rPr lang="en-US" sz="3200" dirty="0"/>
            </a:br>
            <a:endParaRPr lang="en-ID" dirty="0"/>
          </a:p>
        </p:txBody>
      </p:sp>
      <p:pic>
        <p:nvPicPr>
          <p:cNvPr id="7" name="Gambar 6">
            <a:extLst>
              <a:ext uri="{FF2B5EF4-FFF2-40B4-BE49-F238E27FC236}">
                <a16:creationId xmlns:a16="http://schemas.microsoft.com/office/drawing/2014/main" id="{53C617EE-824F-D74B-4532-989AA038C681}"/>
              </a:ext>
            </a:extLst>
          </p:cNvPr>
          <p:cNvPicPr>
            <a:picLocks noChangeAspect="1"/>
          </p:cNvPicPr>
          <p:nvPr/>
        </p:nvPicPr>
        <p:blipFill>
          <a:blip r:embed="rId2"/>
          <a:stretch>
            <a:fillRect/>
          </a:stretch>
        </p:blipFill>
        <p:spPr>
          <a:xfrm>
            <a:off x="1328811" y="1087925"/>
            <a:ext cx="5633156" cy="3647409"/>
          </a:xfrm>
          <a:prstGeom prst="rect">
            <a:avLst/>
          </a:prstGeom>
        </p:spPr>
      </p:pic>
      <p:grpSp>
        <p:nvGrpSpPr>
          <p:cNvPr id="8" name="Google Shape;2366;p51">
            <a:extLst>
              <a:ext uri="{FF2B5EF4-FFF2-40B4-BE49-F238E27FC236}">
                <a16:creationId xmlns:a16="http://schemas.microsoft.com/office/drawing/2014/main" id="{A94A03B8-BE3F-9143-7586-F6014FE1CE09}"/>
              </a:ext>
            </a:extLst>
          </p:cNvPr>
          <p:cNvGrpSpPr/>
          <p:nvPr/>
        </p:nvGrpSpPr>
        <p:grpSpPr>
          <a:xfrm>
            <a:off x="530157" y="4445766"/>
            <a:ext cx="379685" cy="353017"/>
            <a:chOff x="5246160" y="2806691"/>
            <a:chExt cx="379685" cy="353017"/>
          </a:xfrm>
        </p:grpSpPr>
        <p:sp>
          <p:nvSpPr>
            <p:cNvPr id="9" name="Google Shape;2367;p51">
              <a:extLst>
                <a:ext uri="{FF2B5EF4-FFF2-40B4-BE49-F238E27FC236}">
                  <a16:creationId xmlns:a16="http://schemas.microsoft.com/office/drawing/2014/main" id="{99B299C7-6923-B55A-C411-E73B783D6B26}"/>
                </a:ext>
              </a:extLst>
            </p:cNvPr>
            <p:cNvSpPr/>
            <p:nvPr/>
          </p:nvSpPr>
          <p:spPr>
            <a:xfrm>
              <a:off x="5251868" y="3048514"/>
              <a:ext cx="368250" cy="47765"/>
            </a:xfrm>
            <a:custGeom>
              <a:avLst/>
              <a:gdLst/>
              <a:ahLst/>
              <a:cxnLst/>
              <a:rect l="l" t="t" r="r" b="b"/>
              <a:pathLst>
                <a:path w="18904" h="2452" extrusionOk="0">
                  <a:moveTo>
                    <a:pt x="1" y="0"/>
                  </a:moveTo>
                  <a:lnTo>
                    <a:pt x="1" y="1493"/>
                  </a:lnTo>
                  <a:cubicBezTo>
                    <a:pt x="1" y="2034"/>
                    <a:pt x="418" y="2451"/>
                    <a:pt x="953" y="2451"/>
                  </a:cubicBezTo>
                  <a:lnTo>
                    <a:pt x="17952" y="2451"/>
                  </a:lnTo>
                  <a:cubicBezTo>
                    <a:pt x="18493" y="2451"/>
                    <a:pt x="18904" y="2034"/>
                    <a:pt x="18904" y="1493"/>
                  </a:cubicBezTo>
                  <a:lnTo>
                    <a:pt x="18904"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368;p51">
              <a:extLst>
                <a:ext uri="{FF2B5EF4-FFF2-40B4-BE49-F238E27FC236}">
                  <a16:creationId xmlns:a16="http://schemas.microsoft.com/office/drawing/2014/main" id="{59E4D44D-5A86-81D0-715B-A94515001822}"/>
                </a:ext>
              </a:extLst>
            </p:cNvPr>
            <p:cNvSpPr/>
            <p:nvPr/>
          </p:nvSpPr>
          <p:spPr>
            <a:xfrm>
              <a:off x="5251868" y="2838638"/>
              <a:ext cx="368250" cy="209897"/>
            </a:xfrm>
            <a:custGeom>
              <a:avLst/>
              <a:gdLst/>
              <a:ahLst/>
              <a:cxnLst/>
              <a:rect l="l" t="t" r="r" b="b"/>
              <a:pathLst>
                <a:path w="18904" h="10775" extrusionOk="0">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369;p51">
              <a:extLst>
                <a:ext uri="{FF2B5EF4-FFF2-40B4-BE49-F238E27FC236}">
                  <a16:creationId xmlns:a16="http://schemas.microsoft.com/office/drawing/2014/main" id="{BE43E85D-72AC-8EAA-4D63-48D068BA3030}"/>
                </a:ext>
              </a:extLst>
            </p:cNvPr>
            <p:cNvSpPr/>
            <p:nvPr/>
          </p:nvSpPr>
          <p:spPr>
            <a:xfrm>
              <a:off x="5251868" y="2838638"/>
              <a:ext cx="368250" cy="209897"/>
            </a:xfrm>
            <a:custGeom>
              <a:avLst/>
              <a:gdLst/>
              <a:ahLst/>
              <a:cxnLst/>
              <a:rect l="l" t="t" r="r" b="b"/>
              <a:pathLst>
                <a:path w="18904" h="10775" extrusionOk="0">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370;p51">
              <a:extLst>
                <a:ext uri="{FF2B5EF4-FFF2-40B4-BE49-F238E27FC236}">
                  <a16:creationId xmlns:a16="http://schemas.microsoft.com/office/drawing/2014/main" id="{3BC2F4E3-38FA-D322-8A88-9B773A5368FC}"/>
                </a:ext>
              </a:extLst>
            </p:cNvPr>
            <p:cNvSpPr/>
            <p:nvPr/>
          </p:nvSpPr>
          <p:spPr>
            <a:xfrm>
              <a:off x="5586785" y="2838638"/>
              <a:ext cx="33330" cy="209897"/>
            </a:xfrm>
            <a:custGeom>
              <a:avLst/>
              <a:gdLst/>
              <a:ahLst/>
              <a:cxnLst/>
              <a:rect l="l" t="t" r="r" b="b"/>
              <a:pathLst>
                <a:path w="1711" h="10775" extrusionOk="0">
                  <a:moveTo>
                    <a:pt x="1" y="0"/>
                  </a:moveTo>
                  <a:cubicBezTo>
                    <a:pt x="535" y="0"/>
                    <a:pt x="953" y="441"/>
                    <a:pt x="953" y="952"/>
                  </a:cubicBezTo>
                  <a:lnTo>
                    <a:pt x="953" y="10774"/>
                  </a:lnTo>
                  <a:lnTo>
                    <a:pt x="1711" y="10774"/>
                  </a:lnTo>
                  <a:lnTo>
                    <a:pt x="1711" y="952"/>
                  </a:lnTo>
                  <a:cubicBezTo>
                    <a:pt x="1711" y="441"/>
                    <a:pt x="1300" y="0"/>
                    <a:pt x="759"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371;p51">
              <a:extLst>
                <a:ext uri="{FF2B5EF4-FFF2-40B4-BE49-F238E27FC236}">
                  <a16:creationId xmlns:a16="http://schemas.microsoft.com/office/drawing/2014/main" id="{99E9F8E6-B47E-06C6-6A91-A403C2A28A58}"/>
                </a:ext>
              </a:extLst>
            </p:cNvPr>
            <p:cNvSpPr/>
            <p:nvPr/>
          </p:nvSpPr>
          <p:spPr>
            <a:xfrm>
              <a:off x="5586785" y="3048514"/>
              <a:ext cx="33330" cy="47765"/>
            </a:xfrm>
            <a:custGeom>
              <a:avLst/>
              <a:gdLst/>
              <a:ahLst/>
              <a:cxnLst/>
              <a:rect l="l" t="t" r="r" b="b"/>
              <a:pathLst>
                <a:path w="1711" h="2452" extrusionOk="0">
                  <a:moveTo>
                    <a:pt x="953" y="0"/>
                  </a:moveTo>
                  <a:lnTo>
                    <a:pt x="953" y="1493"/>
                  </a:lnTo>
                  <a:cubicBezTo>
                    <a:pt x="953" y="2034"/>
                    <a:pt x="535" y="2451"/>
                    <a:pt x="1" y="2451"/>
                  </a:cubicBezTo>
                  <a:lnTo>
                    <a:pt x="759" y="2451"/>
                  </a:lnTo>
                  <a:cubicBezTo>
                    <a:pt x="1300" y="2451"/>
                    <a:pt x="1711" y="2034"/>
                    <a:pt x="1711" y="1493"/>
                  </a:cubicBezTo>
                  <a:lnTo>
                    <a:pt x="1711"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372;p51">
              <a:extLst>
                <a:ext uri="{FF2B5EF4-FFF2-40B4-BE49-F238E27FC236}">
                  <a16:creationId xmlns:a16="http://schemas.microsoft.com/office/drawing/2014/main" id="{46A1F3BF-D303-C19E-018B-B8EC963296FF}"/>
                </a:ext>
              </a:extLst>
            </p:cNvPr>
            <p:cNvSpPr/>
            <p:nvPr/>
          </p:nvSpPr>
          <p:spPr>
            <a:xfrm>
              <a:off x="5393973" y="3096259"/>
              <a:ext cx="84056" cy="57719"/>
            </a:xfrm>
            <a:custGeom>
              <a:avLst/>
              <a:gdLst/>
              <a:ahLst/>
              <a:cxnLst/>
              <a:rect l="l" t="t" r="r" b="b"/>
              <a:pathLst>
                <a:path w="4315" h="2963" extrusionOk="0">
                  <a:moveTo>
                    <a:pt x="324" y="0"/>
                  </a:moveTo>
                  <a:cubicBezTo>
                    <a:pt x="324" y="0"/>
                    <a:pt x="271" y="2181"/>
                    <a:pt x="0" y="2963"/>
                  </a:cubicBezTo>
                  <a:lnTo>
                    <a:pt x="4315" y="2963"/>
                  </a:lnTo>
                  <a:cubicBezTo>
                    <a:pt x="4044" y="2181"/>
                    <a:pt x="4021" y="0"/>
                    <a:pt x="4021"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373;p51">
              <a:extLst>
                <a:ext uri="{FF2B5EF4-FFF2-40B4-BE49-F238E27FC236}">
                  <a16:creationId xmlns:a16="http://schemas.microsoft.com/office/drawing/2014/main" id="{F4AF1F31-0E52-F7CB-1D82-B55C103AE726}"/>
                </a:ext>
              </a:extLst>
            </p:cNvPr>
            <p:cNvSpPr/>
            <p:nvPr/>
          </p:nvSpPr>
          <p:spPr>
            <a:xfrm>
              <a:off x="5399700" y="3096259"/>
              <a:ext cx="73069" cy="15253"/>
            </a:xfrm>
            <a:custGeom>
              <a:avLst/>
              <a:gdLst/>
              <a:ahLst/>
              <a:cxnLst/>
              <a:rect l="l" t="t" r="r" b="b"/>
              <a:pathLst>
                <a:path w="3751" h="783" extrusionOk="0">
                  <a:moveTo>
                    <a:pt x="30" y="0"/>
                  </a:moveTo>
                  <a:cubicBezTo>
                    <a:pt x="30" y="0"/>
                    <a:pt x="30" y="341"/>
                    <a:pt x="0" y="782"/>
                  </a:cubicBezTo>
                  <a:lnTo>
                    <a:pt x="3750" y="782"/>
                  </a:lnTo>
                  <a:cubicBezTo>
                    <a:pt x="3727" y="341"/>
                    <a:pt x="3727" y="0"/>
                    <a:pt x="372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374;p51">
              <a:extLst>
                <a:ext uri="{FF2B5EF4-FFF2-40B4-BE49-F238E27FC236}">
                  <a16:creationId xmlns:a16="http://schemas.microsoft.com/office/drawing/2014/main" id="{9AB3A97D-911E-0655-8FB2-7A6305B75AA5}"/>
                </a:ext>
              </a:extLst>
            </p:cNvPr>
            <p:cNvSpPr/>
            <p:nvPr/>
          </p:nvSpPr>
          <p:spPr>
            <a:xfrm>
              <a:off x="5399700" y="3096259"/>
              <a:ext cx="73069" cy="15253"/>
            </a:xfrm>
            <a:custGeom>
              <a:avLst/>
              <a:gdLst/>
              <a:ahLst/>
              <a:cxnLst/>
              <a:rect l="l" t="t" r="r" b="b"/>
              <a:pathLst>
                <a:path w="3751" h="783" extrusionOk="0">
                  <a:moveTo>
                    <a:pt x="30" y="0"/>
                  </a:moveTo>
                  <a:cubicBezTo>
                    <a:pt x="30" y="0"/>
                    <a:pt x="30" y="341"/>
                    <a:pt x="0" y="782"/>
                  </a:cubicBezTo>
                  <a:lnTo>
                    <a:pt x="3750" y="782"/>
                  </a:lnTo>
                  <a:cubicBezTo>
                    <a:pt x="3727" y="341"/>
                    <a:pt x="3727" y="0"/>
                    <a:pt x="372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375;p51">
              <a:extLst>
                <a:ext uri="{FF2B5EF4-FFF2-40B4-BE49-F238E27FC236}">
                  <a16:creationId xmlns:a16="http://schemas.microsoft.com/office/drawing/2014/main" id="{9A8761BC-9099-DC76-5506-326EF1838363}"/>
                </a:ext>
              </a:extLst>
            </p:cNvPr>
            <p:cNvSpPr/>
            <p:nvPr/>
          </p:nvSpPr>
          <p:spPr>
            <a:xfrm>
              <a:off x="5274776" y="2864390"/>
              <a:ext cx="322452" cy="184144"/>
            </a:xfrm>
            <a:custGeom>
              <a:avLst/>
              <a:gdLst/>
              <a:ahLst/>
              <a:cxnLst/>
              <a:rect l="l" t="t" r="r" b="b"/>
              <a:pathLst>
                <a:path w="16553" h="9453" extrusionOk="0">
                  <a:moveTo>
                    <a:pt x="441" y="1"/>
                  </a:moveTo>
                  <a:cubicBezTo>
                    <a:pt x="194" y="1"/>
                    <a:pt x="0" y="171"/>
                    <a:pt x="0" y="418"/>
                  </a:cubicBezTo>
                  <a:lnTo>
                    <a:pt x="0" y="9452"/>
                  </a:lnTo>
                  <a:lnTo>
                    <a:pt x="16552" y="9452"/>
                  </a:lnTo>
                  <a:lnTo>
                    <a:pt x="16552" y="418"/>
                  </a:lnTo>
                  <a:cubicBezTo>
                    <a:pt x="16552" y="171"/>
                    <a:pt x="16358" y="1"/>
                    <a:pt x="1614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376;p51">
              <a:extLst>
                <a:ext uri="{FF2B5EF4-FFF2-40B4-BE49-F238E27FC236}">
                  <a16:creationId xmlns:a16="http://schemas.microsoft.com/office/drawing/2014/main" id="{FC0A3B7D-957B-EE3F-ACAA-A90F44FB6015}"/>
                </a:ext>
              </a:extLst>
            </p:cNvPr>
            <p:cNvSpPr/>
            <p:nvPr/>
          </p:nvSpPr>
          <p:spPr>
            <a:xfrm>
              <a:off x="5573850" y="2864390"/>
              <a:ext cx="23376" cy="184144"/>
            </a:xfrm>
            <a:custGeom>
              <a:avLst/>
              <a:gdLst/>
              <a:ahLst/>
              <a:cxnLst/>
              <a:rect l="l" t="t" r="r" b="b"/>
              <a:pathLst>
                <a:path w="1200" h="9453" extrusionOk="0">
                  <a:moveTo>
                    <a:pt x="0" y="1"/>
                  </a:moveTo>
                  <a:cubicBezTo>
                    <a:pt x="247" y="1"/>
                    <a:pt x="441" y="171"/>
                    <a:pt x="441" y="418"/>
                  </a:cubicBezTo>
                  <a:lnTo>
                    <a:pt x="441" y="9452"/>
                  </a:lnTo>
                  <a:lnTo>
                    <a:pt x="1199" y="9452"/>
                  </a:lnTo>
                  <a:lnTo>
                    <a:pt x="1199" y="418"/>
                  </a:lnTo>
                  <a:cubicBezTo>
                    <a:pt x="1199" y="171"/>
                    <a:pt x="1005" y="1"/>
                    <a:pt x="78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377;p51">
              <a:extLst>
                <a:ext uri="{FF2B5EF4-FFF2-40B4-BE49-F238E27FC236}">
                  <a16:creationId xmlns:a16="http://schemas.microsoft.com/office/drawing/2014/main" id="{C8A4B5E3-C5D2-6B03-DAB6-4EF8B703A605}"/>
                </a:ext>
              </a:extLst>
            </p:cNvPr>
            <p:cNvSpPr/>
            <p:nvPr/>
          </p:nvSpPr>
          <p:spPr>
            <a:xfrm>
              <a:off x="5305223" y="2811834"/>
              <a:ext cx="261538" cy="236701"/>
            </a:xfrm>
            <a:custGeom>
              <a:avLst/>
              <a:gdLst/>
              <a:ahLst/>
              <a:cxnLst/>
              <a:rect l="l" t="t" r="r" b="b"/>
              <a:pathLst>
                <a:path w="13426" h="12151" extrusionOk="0">
                  <a:moveTo>
                    <a:pt x="418" y="1"/>
                  </a:moveTo>
                  <a:cubicBezTo>
                    <a:pt x="177" y="1"/>
                    <a:pt x="1" y="201"/>
                    <a:pt x="1" y="418"/>
                  </a:cubicBezTo>
                  <a:lnTo>
                    <a:pt x="1" y="12150"/>
                  </a:lnTo>
                  <a:lnTo>
                    <a:pt x="13426" y="12150"/>
                  </a:lnTo>
                  <a:lnTo>
                    <a:pt x="13426" y="418"/>
                  </a:lnTo>
                  <a:cubicBezTo>
                    <a:pt x="13426" y="201"/>
                    <a:pt x="13255" y="1"/>
                    <a:pt x="13032"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378;p51">
              <a:extLst>
                <a:ext uri="{FF2B5EF4-FFF2-40B4-BE49-F238E27FC236}">
                  <a16:creationId xmlns:a16="http://schemas.microsoft.com/office/drawing/2014/main" id="{87E13FFB-8C1F-8B0B-9CCC-AC9A33318AAD}"/>
                </a:ext>
              </a:extLst>
            </p:cNvPr>
            <p:cNvSpPr/>
            <p:nvPr/>
          </p:nvSpPr>
          <p:spPr>
            <a:xfrm>
              <a:off x="5305223" y="2811834"/>
              <a:ext cx="261538" cy="39194"/>
            </a:xfrm>
            <a:custGeom>
              <a:avLst/>
              <a:gdLst/>
              <a:ahLst/>
              <a:cxnLst/>
              <a:rect l="l" t="t" r="r" b="b"/>
              <a:pathLst>
                <a:path w="13426" h="2012" extrusionOk="0">
                  <a:moveTo>
                    <a:pt x="418" y="1"/>
                  </a:moveTo>
                  <a:cubicBezTo>
                    <a:pt x="177" y="1"/>
                    <a:pt x="1" y="201"/>
                    <a:pt x="1" y="418"/>
                  </a:cubicBezTo>
                  <a:lnTo>
                    <a:pt x="1" y="2011"/>
                  </a:lnTo>
                  <a:lnTo>
                    <a:pt x="13426" y="2011"/>
                  </a:lnTo>
                  <a:lnTo>
                    <a:pt x="13426" y="418"/>
                  </a:lnTo>
                  <a:cubicBezTo>
                    <a:pt x="13426" y="201"/>
                    <a:pt x="13255" y="1"/>
                    <a:pt x="13032" y="1"/>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379;p51">
              <a:extLst>
                <a:ext uri="{FF2B5EF4-FFF2-40B4-BE49-F238E27FC236}">
                  <a16:creationId xmlns:a16="http://schemas.microsoft.com/office/drawing/2014/main" id="{0F686C35-10E7-8AEB-208D-047504A10258}"/>
                </a:ext>
              </a:extLst>
            </p:cNvPr>
            <p:cNvSpPr/>
            <p:nvPr/>
          </p:nvSpPr>
          <p:spPr>
            <a:xfrm>
              <a:off x="5367753" y="2881571"/>
              <a:ext cx="136496" cy="136379"/>
            </a:xfrm>
            <a:custGeom>
              <a:avLst/>
              <a:gdLst/>
              <a:ahLst/>
              <a:cxnLst/>
              <a:rect l="l" t="t" r="r" b="b"/>
              <a:pathLst>
                <a:path w="7007" h="7001" extrusionOk="0">
                  <a:moveTo>
                    <a:pt x="3503" y="0"/>
                  </a:moveTo>
                  <a:cubicBezTo>
                    <a:pt x="1570" y="0"/>
                    <a:pt x="0" y="1564"/>
                    <a:pt x="0" y="3504"/>
                  </a:cubicBezTo>
                  <a:cubicBezTo>
                    <a:pt x="0" y="5437"/>
                    <a:pt x="1570" y="7001"/>
                    <a:pt x="3503" y="7001"/>
                  </a:cubicBezTo>
                  <a:cubicBezTo>
                    <a:pt x="5437" y="7001"/>
                    <a:pt x="7007" y="5437"/>
                    <a:pt x="7007" y="3504"/>
                  </a:cubicBezTo>
                  <a:cubicBezTo>
                    <a:pt x="7007" y="2569"/>
                    <a:pt x="6636" y="1664"/>
                    <a:pt x="5978" y="1029"/>
                  </a:cubicBezTo>
                  <a:cubicBezTo>
                    <a:pt x="5343" y="365"/>
                    <a:pt x="4432" y="0"/>
                    <a:pt x="3503"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380;p51">
              <a:extLst>
                <a:ext uri="{FF2B5EF4-FFF2-40B4-BE49-F238E27FC236}">
                  <a16:creationId xmlns:a16="http://schemas.microsoft.com/office/drawing/2014/main" id="{6E0EB07A-FC2A-C09C-FDFF-8B989CCB90CB}"/>
                </a:ext>
              </a:extLst>
            </p:cNvPr>
            <p:cNvSpPr/>
            <p:nvPr/>
          </p:nvSpPr>
          <p:spPr>
            <a:xfrm>
              <a:off x="5417894" y="3067175"/>
              <a:ext cx="36213" cy="10889"/>
            </a:xfrm>
            <a:custGeom>
              <a:avLst/>
              <a:gdLst/>
              <a:ahLst/>
              <a:cxnLst/>
              <a:rect l="l" t="t" r="r" b="b"/>
              <a:pathLst>
                <a:path w="1859" h="559" extrusionOk="0">
                  <a:moveTo>
                    <a:pt x="295" y="0"/>
                  </a:moveTo>
                  <a:cubicBezTo>
                    <a:pt x="124" y="0"/>
                    <a:pt x="1" y="118"/>
                    <a:pt x="1" y="265"/>
                  </a:cubicBezTo>
                  <a:cubicBezTo>
                    <a:pt x="1" y="441"/>
                    <a:pt x="124" y="559"/>
                    <a:pt x="295" y="559"/>
                  </a:cubicBezTo>
                  <a:lnTo>
                    <a:pt x="1594" y="559"/>
                  </a:lnTo>
                  <a:cubicBezTo>
                    <a:pt x="1741" y="559"/>
                    <a:pt x="1858" y="441"/>
                    <a:pt x="1858" y="265"/>
                  </a:cubicBezTo>
                  <a:cubicBezTo>
                    <a:pt x="1858" y="118"/>
                    <a:pt x="1741" y="0"/>
                    <a:pt x="15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81;p51">
              <a:extLst>
                <a:ext uri="{FF2B5EF4-FFF2-40B4-BE49-F238E27FC236}">
                  <a16:creationId xmlns:a16="http://schemas.microsoft.com/office/drawing/2014/main" id="{2B204497-6C90-DD66-C711-AE10742702B4}"/>
                </a:ext>
              </a:extLst>
            </p:cNvPr>
            <p:cNvSpPr/>
            <p:nvPr/>
          </p:nvSpPr>
          <p:spPr>
            <a:xfrm>
              <a:off x="5400733" y="2903447"/>
              <a:ext cx="90582" cy="62979"/>
            </a:xfrm>
            <a:custGeom>
              <a:avLst/>
              <a:gdLst/>
              <a:ahLst/>
              <a:cxnLst/>
              <a:rect l="l" t="t" r="r" b="b"/>
              <a:pathLst>
                <a:path w="4650" h="3233" extrusionOk="0">
                  <a:moveTo>
                    <a:pt x="1763" y="0"/>
                  </a:moveTo>
                  <a:cubicBezTo>
                    <a:pt x="1152" y="0"/>
                    <a:pt x="564" y="223"/>
                    <a:pt x="123" y="664"/>
                  </a:cubicBezTo>
                  <a:cubicBezTo>
                    <a:pt x="0" y="764"/>
                    <a:pt x="0" y="958"/>
                    <a:pt x="123" y="1058"/>
                  </a:cubicBezTo>
                  <a:cubicBezTo>
                    <a:pt x="171" y="1117"/>
                    <a:pt x="244" y="1146"/>
                    <a:pt x="317" y="1146"/>
                  </a:cubicBezTo>
                  <a:cubicBezTo>
                    <a:pt x="391" y="1146"/>
                    <a:pt x="464" y="1117"/>
                    <a:pt x="511" y="1058"/>
                  </a:cubicBezTo>
                  <a:cubicBezTo>
                    <a:pt x="858" y="735"/>
                    <a:pt x="1299" y="564"/>
                    <a:pt x="1763" y="564"/>
                  </a:cubicBezTo>
                  <a:cubicBezTo>
                    <a:pt x="2669" y="564"/>
                    <a:pt x="3403" y="1252"/>
                    <a:pt x="3503" y="2134"/>
                  </a:cubicBezTo>
                  <a:lnTo>
                    <a:pt x="3403" y="2010"/>
                  </a:lnTo>
                  <a:cubicBezTo>
                    <a:pt x="3346" y="1939"/>
                    <a:pt x="3264" y="1901"/>
                    <a:pt x="3182" y="1901"/>
                  </a:cubicBezTo>
                  <a:cubicBezTo>
                    <a:pt x="3122" y="1901"/>
                    <a:pt x="3062" y="1921"/>
                    <a:pt x="3010" y="1963"/>
                  </a:cubicBezTo>
                  <a:cubicBezTo>
                    <a:pt x="2886" y="2057"/>
                    <a:pt x="2863" y="2234"/>
                    <a:pt x="2939" y="2351"/>
                  </a:cubicBezTo>
                  <a:lnTo>
                    <a:pt x="3527" y="3115"/>
                  </a:lnTo>
                  <a:cubicBezTo>
                    <a:pt x="3574" y="3186"/>
                    <a:pt x="3674" y="3233"/>
                    <a:pt x="3744" y="3233"/>
                  </a:cubicBezTo>
                  <a:cubicBezTo>
                    <a:pt x="3844" y="3233"/>
                    <a:pt x="3915" y="3186"/>
                    <a:pt x="3991" y="3115"/>
                  </a:cubicBezTo>
                  <a:lnTo>
                    <a:pt x="4555" y="2351"/>
                  </a:lnTo>
                  <a:cubicBezTo>
                    <a:pt x="4649" y="2234"/>
                    <a:pt x="4626" y="2057"/>
                    <a:pt x="4502" y="1963"/>
                  </a:cubicBezTo>
                  <a:cubicBezTo>
                    <a:pt x="4453" y="1921"/>
                    <a:pt x="4389" y="1901"/>
                    <a:pt x="4326" y="1901"/>
                  </a:cubicBezTo>
                  <a:cubicBezTo>
                    <a:pt x="4239" y="1901"/>
                    <a:pt x="4155" y="1939"/>
                    <a:pt x="4115" y="2010"/>
                  </a:cubicBezTo>
                  <a:lnTo>
                    <a:pt x="4062" y="2057"/>
                  </a:lnTo>
                  <a:cubicBezTo>
                    <a:pt x="3944" y="911"/>
                    <a:pt x="2939" y="0"/>
                    <a:pt x="176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382;p51">
              <a:extLst>
                <a:ext uri="{FF2B5EF4-FFF2-40B4-BE49-F238E27FC236}">
                  <a16:creationId xmlns:a16="http://schemas.microsoft.com/office/drawing/2014/main" id="{7F57AFE1-8C19-499E-3BAF-52A1F7F31D74}"/>
                </a:ext>
              </a:extLst>
            </p:cNvPr>
            <p:cNvSpPr/>
            <p:nvPr/>
          </p:nvSpPr>
          <p:spPr>
            <a:xfrm>
              <a:off x="5380688" y="2933096"/>
              <a:ext cx="90582" cy="62998"/>
            </a:xfrm>
            <a:custGeom>
              <a:avLst/>
              <a:gdLst/>
              <a:ahLst/>
              <a:cxnLst/>
              <a:rect l="l" t="t" r="r" b="b"/>
              <a:pathLst>
                <a:path w="4650" h="3234" extrusionOk="0">
                  <a:moveTo>
                    <a:pt x="906" y="0"/>
                  </a:moveTo>
                  <a:cubicBezTo>
                    <a:pt x="806" y="0"/>
                    <a:pt x="735" y="47"/>
                    <a:pt x="682" y="94"/>
                  </a:cubicBezTo>
                  <a:lnTo>
                    <a:pt x="94" y="859"/>
                  </a:lnTo>
                  <a:cubicBezTo>
                    <a:pt x="0" y="1006"/>
                    <a:pt x="24" y="1176"/>
                    <a:pt x="147" y="1270"/>
                  </a:cubicBezTo>
                  <a:cubicBezTo>
                    <a:pt x="209" y="1312"/>
                    <a:pt x="276" y="1332"/>
                    <a:pt x="339" y="1332"/>
                  </a:cubicBezTo>
                  <a:cubicBezTo>
                    <a:pt x="426" y="1332"/>
                    <a:pt x="507" y="1294"/>
                    <a:pt x="565" y="1223"/>
                  </a:cubicBezTo>
                  <a:lnTo>
                    <a:pt x="588" y="1176"/>
                  </a:lnTo>
                  <a:cubicBezTo>
                    <a:pt x="735" y="2328"/>
                    <a:pt x="1711" y="3233"/>
                    <a:pt x="2916" y="3233"/>
                  </a:cubicBezTo>
                  <a:cubicBezTo>
                    <a:pt x="3527" y="3233"/>
                    <a:pt x="4091" y="2986"/>
                    <a:pt x="4532" y="2569"/>
                  </a:cubicBezTo>
                  <a:cubicBezTo>
                    <a:pt x="4650" y="2475"/>
                    <a:pt x="4650" y="2275"/>
                    <a:pt x="4532" y="2181"/>
                  </a:cubicBezTo>
                  <a:cubicBezTo>
                    <a:pt x="4479" y="2115"/>
                    <a:pt x="4405" y="2084"/>
                    <a:pt x="4330" y="2084"/>
                  </a:cubicBezTo>
                  <a:cubicBezTo>
                    <a:pt x="4264" y="2084"/>
                    <a:pt x="4196" y="2108"/>
                    <a:pt x="4138" y="2152"/>
                  </a:cubicBezTo>
                  <a:cubicBezTo>
                    <a:pt x="3798" y="2499"/>
                    <a:pt x="3380" y="2669"/>
                    <a:pt x="2916" y="2669"/>
                  </a:cubicBezTo>
                  <a:cubicBezTo>
                    <a:pt x="2005" y="2669"/>
                    <a:pt x="1247" y="1981"/>
                    <a:pt x="1152" y="1076"/>
                  </a:cubicBezTo>
                  <a:lnTo>
                    <a:pt x="1152" y="1076"/>
                  </a:lnTo>
                  <a:lnTo>
                    <a:pt x="1247" y="1223"/>
                  </a:lnTo>
                  <a:cubicBezTo>
                    <a:pt x="1323" y="1299"/>
                    <a:pt x="1393" y="1323"/>
                    <a:pt x="1493" y="1323"/>
                  </a:cubicBezTo>
                  <a:cubicBezTo>
                    <a:pt x="1540" y="1323"/>
                    <a:pt x="1593" y="1299"/>
                    <a:pt x="1664" y="1270"/>
                  </a:cubicBezTo>
                  <a:cubicBezTo>
                    <a:pt x="1787" y="1176"/>
                    <a:pt x="1811" y="1006"/>
                    <a:pt x="1711" y="859"/>
                  </a:cubicBezTo>
                  <a:lnTo>
                    <a:pt x="1123" y="94"/>
                  </a:lnTo>
                  <a:cubicBezTo>
                    <a:pt x="1076" y="47"/>
                    <a:pt x="1006" y="0"/>
                    <a:pt x="9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83;p51">
              <a:extLst>
                <a:ext uri="{FF2B5EF4-FFF2-40B4-BE49-F238E27FC236}">
                  <a16:creationId xmlns:a16="http://schemas.microsoft.com/office/drawing/2014/main" id="{EFB7027B-A811-2F0A-A1AF-420A272437A1}"/>
                </a:ext>
              </a:extLst>
            </p:cNvPr>
            <p:cNvSpPr/>
            <p:nvPr/>
          </p:nvSpPr>
          <p:spPr>
            <a:xfrm>
              <a:off x="5362026" y="2875844"/>
              <a:ext cx="147951" cy="147834"/>
            </a:xfrm>
            <a:custGeom>
              <a:avLst/>
              <a:gdLst/>
              <a:ahLst/>
              <a:cxnLst/>
              <a:rect l="l" t="t" r="r" b="b"/>
              <a:pathLst>
                <a:path w="7595" h="7589" extrusionOk="0">
                  <a:moveTo>
                    <a:pt x="3797" y="1"/>
                  </a:moveTo>
                  <a:cubicBezTo>
                    <a:pt x="1717" y="1"/>
                    <a:pt x="0" y="1711"/>
                    <a:pt x="0" y="3798"/>
                  </a:cubicBezTo>
                  <a:cubicBezTo>
                    <a:pt x="0" y="5878"/>
                    <a:pt x="1717" y="7589"/>
                    <a:pt x="3797" y="7589"/>
                  </a:cubicBezTo>
                  <a:cubicBezTo>
                    <a:pt x="5049" y="7589"/>
                    <a:pt x="6225" y="6978"/>
                    <a:pt x="6930" y="5949"/>
                  </a:cubicBezTo>
                  <a:cubicBezTo>
                    <a:pt x="7007" y="5802"/>
                    <a:pt x="6983" y="5631"/>
                    <a:pt x="6860" y="5532"/>
                  </a:cubicBezTo>
                  <a:cubicBezTo>
                    <a:pt x="6814" y="5505"/>
                    <a:pt x="6759" y="5492"/>
                    <a:pt x="6703" y="5492"/>
                  </a:cubicBezTo>
                  <a:cubicBezTo>
                    <a:pt x="6609" y="5492"/>
                    <a:pt x="6514" y="5530"/>
                    <a:pt x="6466" y="5608"/>
                  </a:cubicBezTo>
                  <a:cubicBezTo>
                    <a:pt x="5855" y="6490"/>
                    <a:pt x="4850" y="7001"/>
                    <a:pt x="3797" y="7001"/>
                  </a:cubicBezTo>
                  <a:cubicBezTo>
                    <a:pt x="2034" y="7001"/>
                    <a:pt x="588" y="5561"/>
                    <a:pt x="588" y="3798"/>
                  </a:cubicBezTo>
                  <a:cubicBezTo>
                    <a:pt x="588" y="2005"/>
                    <a:pt x="2034" y="565"/>
                    <a:pt x="3797" y="565"/>
                  </a:cubicBezTo>
                  <a:cubicBezTo>
                    <a:pt x="5584" y="565"/>
                    <a:pt x="7030" y="2005"/>
                    <a:pt x="7030" y="3798"/>
                  </a:cubicBezTo>
                  <a:cubicBezTo>
                    <a:pt x="7030" y="4015"/>
                    <a:pt x="7007" y="4262"/>
                    <a:pt x="6960" y="4479"/>
                  </a:cubicBezTo>
                  <a:cubicBezTo>
                    <a:pt x="6907" y="4626"/>
                    <a:pt x="7007" y="4797"/>
                    <a:pt x="7177" y="4826"/>
                  </a:cubicBezTo>
                  <a:cubicBezTo>
                    <a:pt x="7192" y="4829"/>
                    <a:pt x="7206" y="4830"/>
                    <a:pt x="7220" y="4830"/>
                  </a:cubicBezTo>
                  <a:cubicBezTo>
                    <a:pt x="7352" y="4830"/>
                    <a:pt x="7473" y="4735"/>
                    <a:pt x="7495" y="4603"/>
                  </a:cubicBezTo>
                  <a:cubicBezTo>
                    <a:pt x="7571" y="4332"/>
                    <a:pt x="7594" y="4062"/>
                    <a:pt x="7594" y="3798"/>
                  </a:cubicBezTo>
                  <a:cubicBezTo>
                    <a:pt x="7594" y="1711"/>
                    <a:pt x="5902" y="1"/>
                    <a:pt x="379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84;p51">
              <a:extLst>
                <a:ext uri="{FF2B5EF4-FFF2-40B4-BE49-F238E27FC236}">
                  <a16:creationId xmlns:a16="http://schemas.microsoft.com/office/drawing/2014/main" id="{DF937A9F-D5CF-7618-E65F-3C6EE2B7F1E9}"/>
                </a:ext>
              </a:extLst>
            </p:cNvPr>
            <p:cNvSpPr/>
            <p:nvPr/>
          </p:nvSpPr>
          <p:spPr>
            <a:xfrm>
              <a:off x="5246160" y="2806691"/>
              <a:ext cx="379685" cy="353017"/>
            </a:xfrm>
            <a:custGeom>
              <a:avLst/>
              <a:gdLst/>
              <a:ahLst/>
              <a:cxnLst/>
              <a:rect l="l" t="t" r="r" b="b"/>
              <a:pathLst>
                <a:path w="19491" h="18122" extrusionOk="0">
                  <a:moveTo>
                    <a:pt x="2739" y="1934"/>
                  </a:moveTo>
                  <a:lnTo>
                    <a:pt x="2739" y="2669"/>
                  </a:lnTo>
                  <a:lnTo>
                    <a:pt x="1910" y="2669"/>
                  </a:lnTo>
                  <a:cubicBezTo>
                    <a:pt x="1516" y="2669"/>
                    <a:pt x="1199" y="2986"/>
                    <a:pt x="1199" y="3380"/>
                  </a:cubicBezTo>
                  <a:lnTo>
                    <a:pt x="1199" y="12144"/>
                  </a:lnTo>
                  <a:lnTo>
                    <a:pt x="564" y="12144"/>
                  </a:lnTo>
                  <a:lnTo>
                    <a:pt x="564" y="2592"/>
                  </a:lnTo>
                  <a:cubicBezTo>
                    <a:pt x="564" y="2228"/>
                    <a:pt x="882" y="1934"/>
                    <a:pt x="1246" y="1934"/>
                  </a:cubicBezTo>
                  <a:close/>
                  <a:moveTo>
                    <a:pt x="2739" y="3233"/>
                  </a:moveTo>
                  <a:lnTo>
                    <a:pt x="2739" y="12144"/>
                  </a:lnTo>
                  <a:lnTo>
                    <a:pt x="1763" y="12144"/>
                  </a:lnTo>
                  <a:lnTo>
                    <a:pt x="1763" y="3380"/>
                  </a:lnTo>
                  <a:cubicBezTo>
                    <a:pt x="1763" y="3304"/>
                    <a:pt x="1834" y="3233"/>
                    <a:pt x="1910" y="3233"/>
                  </a:cubicBezTo>
                  <a:close/>
                  <a:moveTo>
                    <a:pt x="16188" y="2545"/>
                  </a:moveTo>
                  <a:lnTo>
                    <a:pt x="16188" y="12144"/>
                  </a:lnTo>
                  <a:lnTo>
                    <a:pt x="3327" y="12144"/>
                  </a:lnTo>
                  <a:lnTo>
                    <a:pt x="3327" y="2545"/>
                  </a:lnTo>
                  <a:close/>
                  <a:moveTo>
                    <a:pt x="17610" y="3233"/>
                  </a:moveTo>
                  <a:cubicBezTo>
                    <a:pt x="17680" y="3233"/>
                    <a:pt x="17728" y="3304"/>
                    <a:pt x="17728" y="3380"/>
                  </a:cubicBezTo>
                  <a:lnTo>
                    <a:pt x="17728" y="12144"/>
                  </a:lnTo>
                  <a:lnTo>
                    <a:pt x="16752" y="12144"/>
                  </a:lnTo>
                  <a:lnTo>
                    <a:pt x="16752" y="3233"/>
                  </a:lnTo>
                  <a:close/>
                  <a:moveTo>
                    <a:pt x="18245" y="1934"/>
                  </a:moveTo>
                  <a:cubicBezTo>
                    <a:pt x="18609" y="1934"/>
                    <a:pt x="18932" y="2228"/>
                    <a:pt x="18932" y="2592"/>
                  </a:cubicBezTo>
                  <a:lnTo>
                    <a:pt x="18932" y="12144"/>
                  </a:lnTo>
                  <a:lnTo>
                    <a:pt x="18292" y="12144"/>
                  </a:lnTo>
                  <a:lnTo>
                    <a:pt x="18292" y="3380"/>
                  </a:lnTo>
                  <a:cubicBezTo>
                    <a:pt x="18292" y="2986"/>
                    <a:pt x="17998" y="2669"/>
                    <a:pt x="17610" y="2669"/>
                  </a:cubicBezTo>
                  <a:lnTo>
                    <a:pt x="16752" y="2669"/>
                  </a:lnTo>
                  <a:lnTo>
                    <a:pt x="16752" y="1934"/>
                  </a:lnTo>
                  <a:close/>
                  <a:moveTo>
                    <a:pt x="18932" y="12708"/>
                  </a:moveTo>
                  <a:lnTo>
                    <a:pt x="18932" y="13907"/>
                  </a:lnTo>
                  <a:cubicBezTo>
                    <a:pt x="18932" y="14278"/>
                    <a:pt x="18609" y="14595"/>
                    <a:pt x="18245" y="14595"/>
                  </a:cubicBezTo>
                  <a:lnTo>
                    <a:pt x="1246" y="14595"/>
                  </a:lnTo>
                  <a:cubicBezTo>
                    <a:pt x="882" y="14595"/>
                    <a:pt x="564" y="14278"/>
                    <a:pt x="564" y="13907"/>
                  </a:cubicBezTo>
                  <a:lnTo>
                    <a:pt x="564" y="12708"/>
                  </a:lnTo>
                  <a:close/>
                  <a:moveTo>
                    <a:pt x="11315" y="15159"/>
                  </a:moveTo>
                  <a:cubicBezTo>
                    <a:pt x="11338" y="15671"/>
                    <a:pt x="11385" y="16823"/>
                    <a:pt x="11532" y="17557"/>
                  </a:cubicBezTo>
                  <a:lnTo>
                    <a:pt x="7959" y="17557"/>
                  </a:lnTo>
                  <a:cubicBezTo>
                    <a:pt x="8106" y="16823"/>
                    <a:pt x="8153" y="15671"/>
                    <a:pt x="8176" y="15159"/>
                  </a:cubicBezTo>
                  <a:close/>
                  <a:moveTo>
                    <a:pt x="3450" y="0"/>
                  </a:moveTo>
                  <a:cubicBezTo>
                    <a:pt x="3062" y="0"/>
                    <a:pt x="2739" y="294"/>
                    <a:pt x="2739" y="682"/>
                  </a:cubicBezTo>
                  <a:lnTo>
                    <a:pt x="2739" y="1346"/>
                  </a:lnTo>
                  <a:lnTo>
                    <a:pt x="1246" y="1346"/>
                  </a:lnTo>
                  <a:cubicBezTo>
                    <a:pt x="564" y="1346"/>
                    <a:pt x="0" y="1911"/>
                    <a:pt x="0" y="2592"/>
                  </a:cubicBezTo>
                  <a:lnTo>
                    <a:pt x="0" y="13907"/>
                  </a:lnTo>
                  <a:cubicBezTo>
                    <a:pt x="0" y="14595"/>
                    <a:pt x="564" y="15159"/>
                    <a:pt x="1246" y="15159"/>
                  </a:cubicBezTo>
                  <a:lnTo>
                    <a:pt x="7618" y="15159"/>
                  </a:lnTo>
                  <a:cubicBezTo>
                    <a:pt x="7588" y="15818"/>
                    <a:pt x="7518" y="16946"/>
                    <a:pt x="7371" y="17557"/>
                  </a:cubicBezTo>
                  <a:lnTo>
                    <a:pt x="6389" y="17557"/>
                  </a:lnTo>
                  <a:cubicBezTo>
                    <a:pt x="6219" y="17557"/>
                    <a:pt x="6095" y="17681"/>
                    <a:pt x="6095" y="17828"/>
                  </a:cubicBezTo>
                  <a:cubicBezTo>
                    <a:pt x="6095" y="17998"/>
                    <a:pt x="6219" y="18122"/>
                    <a:pt x="6389" y="18122"/>
                  </a:cubicBezTo>
                  <a:lnTo>
                    <a:pt x="13102" y="18122"/>
                  </a:lnTo>
                  <a:cubicBezTo>
                    <a:pt x="13272" y="18122"/>
                    <a:pt x="13396" y="17998"/>
                    <a:pt x="13396" y="17828"/>
                  </a:cubicBezTo>
                  <a:cubicBezTo>
                    <a:pt x="13396" y="17681"/>
                    <a:pt x="13272" y="17557"/>
                    <a:pt x="13102" y="17557"/>
                  </a:cubicBezTo>
                  <a:lnTo>
                    <a:pt x="12120" y="17557"/>
                  </a:lnTo>
                  <a:cubicBezTo>
                    <a:pt x="11973" y="16946"/>
                    <a:pt x="11903" y="15818"/>
                    <a:pt x="11879" y="15159"/>
                  </a:cubicBezTo>
                  <a:lnTo>
                    <a:pt x="18245" y="15159"/>
                  </a:lnTo>
                  <a:cubicBezTo>
                    <a:pt x="18932" y="15159"/>
                    <a:pt x="19491" y="14595"/>
                    <a:pt x="19491" y="13907"/>
                  </a:cubicBezTo>
                  <a:lnTo>
                    <a:pt x="19491" y="2592"/>
                  </a:lnTo>
                  <a:cubicBezTo>
                    <a:pt x="19491" y="1911"/>
                    <a:pt x="18932" y="1346"/>
                    <a:pt x="18245" y="1346"/>
                  </a:cubicBezTo>
                  <a:lnTo>
                    <a:pt x="16752" y="1346"/>
                  </a:lnTo>
                  <a:lnTo>
                    <a:pt x="16752" y="682"/>
                  </a:lnTo>
                  <a:cubicBezTo>
                    <a:pt x="16752" y="294"/>
                    <a:pt x="16434" y="0"/>
                    <a:pt x="16064" y="0"/>
                  </a:cubicBezTo>
                  <a:lnTo>
                    <a:pt x="9087" y="0"/>
                  </a:lnTo>
                  <a:cubicBezTo>
                    <a:pt x="8940" y="0"/>
                    <a:pt x="8817" y="118"/>
                    <a:pt x="8817" y="265"/>
                  </a:cubicBezTo>
                  <a:cubicBezTo>
                    <a:pt x="8817" y="441"/>
                    <a:pt x="8940" y="559"/>
                    <a:pt x="9087" y="559"/>
                  </a:cubicBezTo>
                  <a:lnTo>
                    <a:pt x="16064" y="559"/>
                  </a:lnTo>
                  <a:cubicBezTo>
                    <a:pt x="16111" y="559"/>
                    <a:pt x="16188" y="612"/>
                    <a:pt x="16188" y="682"/>
                  </a:cubicBezTo>
                  <a:lnTo>
                    <a:pt x="16188" y="1981"/>
                  </a:lnTo>
                  <a:lnTo>
                    <a:pt x="3327" y="1981"/>
                  </a:lnTo>
                  <a:lnTo>
                    <a:pt x="3327" y="682"/>
                  </a:lnTo>
                  <a:cubicBezTo>
                    <a:pt x="3327" y="612"/>
                    <a:pt x="3380" y="559"/>
                    <a:pt x="3450" y="559"/>
                  </a:cubicBezTo>
                  <a:lnTo>
                    <a:pt x="7765" y="559"/>
                  </a:lnTo>
                  <a:cubicBezTo>
                    <a:pt x="7912" y="559"/>
                    <a:pt x="8029" y="441"/>
                    <a:pt x="8029" y="265"/>
                  </a:cubicBezTo>
                  <a:cubicBezTo>
                    <a:pt x="8029" y="118"/>
                    <a:pt x="7912" y="0"/>
                    <a:pt x="776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349;p51">
            <a:extLst>
              <a:ext uri="{FF2B5EF4-FFF2-40B4-BE49-F238E27FC236}">
                <a16:creationId xmlns:a16="http://schemas.microsoft.com/office/drawing/2014/main" id="{4A61A5BA-CAAC-9A4F-A999-D50685D082FA}"/>
              </a:ext>
            </a:extLst>
          </p:cNvPr>
          <p:cNvGrpSpPr/>
          <p:nvPr/>
        </p:nvGrpSpPr>
        <p:grpSpPr>
          <a:xfrm>
            <a:off x="8424000" y="644118"/>
            <a:ext cx="379802" cy="326913"/>
            <a:chOff x="5822432" y="1996038"/>
            <a:chExt cx="379802" cy="326913"/>
          </a:xfrm>
        </p:grpSpPr>
        <p:sp>
          <p:nvSpPr>
            <p:cNvPr id="28" name="Google Shape;2350;p51">
              <a:extLst>
                <a:ext uri="{FF2B5EF4-FFF2-40B4-BE49-F238E27FC236}">
                  <a16:creationId xmlns:a16="http://schemas.microsoft.com/office/drawing/2014/main" id="{A87E0FC9-29B5-DD5F-96EC-C96428C8C9FE}"/>
                </a:ext>
              </a:extLst>
            </p:cNvPr>
            <p:cNvSpPr/>
            <p:nvPr/>
          </p:nvSpPr>
          <p:spPr>
            <a:xfrm>
              <a:off x="5827692" y="2211758"/>
              <a:ext cx="368815" cy="47648"/>
            </a:xfrm>
            <a:custGeom>
              <a:avLst/>
              <a:gdLst/>
              <a:ahLst/>
              <a:cxnLst/>
              <a:rect l="l" t="t" r="r" b="b"/>
              <a:pathLst>
                <a:path w="18933" h="2446" extrusionOk="0">
                  <a:moveTo>
                    <a:pt x="0" y="0"/>
                  </a:moveTo>
                  <a:lnTo>
                    <a:pt x="0" y="1470"/>
                  </a:lnTo>
                  <a:cubicBezTo>
                    <a:pt x="0" y="2005"/>
                    <a:pt x="441" y="2445"/>
                    <a:pt x="982" y="2445"/>
                  </a:cubicBezTo>
                  <a:lnTo>
                    <a:pt x="17975" y="2445"/>
                  </a:lnTo>
                  <a:cubicBezTo>
                    <a:pt x="18492" y="2445"/>
                    <a:pt x="18933" y="2005"/>
                    <a:pt x="18933" y="1470"/>
                  </a:cubicBezTo>
                  <a:lnTo>
                    <a:pt x="18933"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351;p51">
              <a:extLst>
                <a:ext uri="{FF2B5EF4-FFF2-40B4-BE49-F238E27FC236}">
                  <a16:creationId xmlns:a16="http://schemas.microsoft.com/office/drawing/2014/main" id="{F508DB58-AEA0-E682-DC43-9DD204DA6B9A}"/>
                </a:ext>
              </a:extLst>
            </p:cNvPr>
            <p:cNvSpPr/>
            <p:nvPr/>
          </p:nvSpPr>
          <p:spPr>
            <a:xfrm>
              <a:off x="5827692" y="2001298"/>
              <a:ext cx="368815" cy="210481"/>
            </a:xfrm>
            <a:custGeom>
              <a:avLst/>
              <a:gdLst/>
              <a:ahLst/>
              <a:cxnLst/>
              <a:rect l="l" t="t" r="r" b="b"/>
              <a:pathLst>
                <a:path w="18933" h="10805" extrusionOk="0">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352;p51">
              <a:extLst>
                <a:ext uri="{FF2B5EF4-FFF2-40B4-BE49-F238E27FC236}">
                  <a16:creationId xmlns:a16="http://schemas.microsoft.com/office/drawing/2014/main" id="{FC020D7E-3524-7D4D-E1E4-FF8E7CC7B091}"/>
                </a:ext>
              </a:extLst>
            </p:cNvPr>
            <p:cNvSpPr/>
            <p:nvPr/>
          </p:nvSpPr>
          <p:spPr>
            <a:xfrm>
              <a:off x="5827692" y="2001298"/>
              <a:ext cx="368815" cy="210481"/>
            </a:xfrm>
            <a:custGeom>
              <a:avLst/>
              <a:gdLst/>
              <a:ahLst/>
              <a:cxnLst/>
              <a:rect l="l" t="t" r="r" b="b"/>
              <a:pathLst>
                <a:path w="18933" h="10805" extrusionOk="0">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53;p51">
              <a:extLst>
                <a:ext uri="{FF2B5EF4-FFF2-40B4-BE49-F238E27FC236}">
                  <a16:creationId xmlns:a16="http://schemas.microsoft.com/office/drawing/2014/main" id="{C129EF2B-C23F-0F73-4C8C-2C6C2281E55D}"/>
                </a:ext>
              </a:extLst>
            </p:cNvPr>
            <p:cNvSpPr/>
            <p:nvPr/>
          </p:nvSpPr>
          <p:spPr>
            <a:xfrm>
              <a:off x="6163056" y="2001298"/>
              <a:ext cx="33447" cy="210481"/>
            </a:xfrm>
            <a:custGeom>
              <a:avLst/>
              <a:gdLst/>
              <a:ahLst/>
              <a:cxnLst/>
              <a:rect l="l" t="t" r="r" b="b"/>
              <a:pathLst>
                <a:path w="1717" h="10805" extrusionOk="0">
                  <a:moveTo>
                    <a:pt x="1" y="1"/>
                  </a:moveTo>
                  <a:cubicBezTo>
                    <a:pt x="518" y="1"/>
                    <a:pt x="959" y="442"/>
                    <a:pt x="959" y="982"/>
                  </a:cubicBezTo>
                  <a:lnTo>
                    <a:pt x="959" y="10804"/>
                  </a:lnTo>
                  <a:lnTo>
                    <a:pt x="1717" y="10804"/>
                  </a:lnTo>
                  <a:lnTo>
                    <a:pt x="1717" y="982"/>
                  </a:lnTo>
                  <a:cubicBezTo>
                    <a:pt x="1717" y="442"/>
                    <a:pt x="1276"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354;p51">
              <a:extLst>
                <a:ext uri="{FF2B5EF4-FFF2-40B4-BE49-F238E27FC236}">
                  <a16:creationId xmlns:a16="http://schemas.microsoft.com/office/drawing/2014/main" id="{194C1C25-385D-A713-0C89-124D626D4B63}"/>
                </a:ext>
              </a:extLst>
            </p:cNvPr>
            <p:cNvSpPr/>
            <p:nvPr/>
          </p:nvSpPr>
          <p:spPr>
            <a:xfrm>
              <a:off x="6163056" y="2211758"/>
              <a:ext cx="33447" cy="47648"/>
            </a:xfrm>
            <a:custGeom>
              <a:avLst/>
              <a:gdLst/>
              <a:ahLst/>
              <a:cxnLst/>
              <a:rect l="l" t="t" r="r" b="b"/>
              <a:pathLst>
                <a:path w="1717" h="2446" extrusionOk="0">
                  <a:moveTo>
                    <a:pt x="959" y="0"/>
                  </a:moveTo>
                  <a:lnTo>
                    <a:pt x="959" y="1470"/>
                  </a:lnTo>
                  <a:cubicBezTo>
                    <a:pt x="959" y="2005"/>
                    <a:pt x="518" y="2445"/>
                    <a:pt x="1" y="2445"/>
                  </a:cubicBezTo>
                  <a:lnTo>
                    <a:pt x="759" y="2445"/>
                  </a:lnTo>
                  <a:cubicBezTo>
                    <a:pt x="1276" y="2445"/>
                    <a:pt x="1717" y="2005"/>
                    <a:pt x="1717" y="1470"/>
                  </a:cubicBezTo>
                  <a:lnTo>
                    <a:pt x="1717"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355;p51">
              <a:extLst>
                <a:ext uri="{FF2B5EF4-FFF2-40B4-BE49-F238E27FC236}">
                  <a16:creationId xmlns:a16="http://schemas.microsoft.com/office/drawing/2014/main" id="{5CAAB0E4-ACF1-7E64-1D25-51A2AF235BDC}"/>
                </a:ext>
              </a:extLst>
            </p:cNvPr>
            <p:cNvSpPr/>
            <p:nvPr/>
          </p:nvSpPr>
          <p:spPr>
            <a:xfrm>
              <a:off x="5970362" y="2259386"/>
              <a:ext cx="83939" cy="57836"/>
            </a:xfrm>
            <a:custGeom>
              <a:avLst/>
              <a:gdLst/>
              <a:ahLst/>
              <a:cxnLst/>
              <a:rect l="l" t="t" r="r" b="b"/>
              <a:pathLst>
                <a:path w="4309" h="2969" extrusionOk="0">
                  <a:moveTo>
                    <a:pt x="294" y="0"/>
                  </a:moveTo>
                  <a:cubicBezTo>
                    <a:pt x="294" y="0"/>
                    <a:pt x="271" y="2158"/>
                    <a:pt x="0" y="2969"/>
                  </a:cubicBezTo>
                  <a:lnTo>
                    <a:pt x="4309" y="2969"/>
                  </a:lnTo>
                  <a:cubicBezTo>
                    <a:pt x="4038" y="2158"/>
                    <a:pt x="3991" y="0"/>
                    <a:pt x="3991"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356;p51">
              <a:extLst>
                <a:ext uri="{FF2B5EF4-FFF2-40B4-BE49-F238E27FC236}">
                  <a16:creationId xmlns:a16="http://schemas.microsoft.com/office/drawing/2014/main" id="{62AB91E7-2BC3-0802-CC7D-8B72D5FF412B}"/>
                </a:ext>
              </a:extLst>
            </p:cNvPr>
            <p:cNvSpPr/>
            <p:nvPr/>
          </p:nvSpPr>
          <p:spPr>
            <a:xfrm>
              <a:off x="5975621" y="2259386"/>
              <a:ext cx="72953" cy="14902"/>
            </a:xfrm>
            <a:custGeom>
              <a:avLst/>
              <a:gdLst/>
              <a:ahLst/>
              <a:cxnLst/>
              <a:rect l="l" t="t" r="r" b="b"/>
              <a:pathLst>
                <a:path w="3745" h="765" extrusionOk="0">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357;p51">
              <a:extLst>
                <a:ext uri="{FF2B5EF4-FFF2-40B4-BE49-F238E27FC236}">
                  <a16:creationId xmlns:a16="http://schemas.microsoft.com/office/drawing/2014/main" id="{4ACDE08F-ED17-B47C-2014-4F98FB42B0C7}"/>
                </a:ext>
              </a:extLst>
            </p:cNvPr>
            <p:cNvSpPr/>
            <p:nvPr/>
          </p:nvSpPr>
          <p:spPr>
            <a:xfrm>
              <a:off x="5975621" y="2259386"/>
              <a:ext cx="72953" cy="14902"/>
            </a:xfrm>
            <a:custGeom>
              <a:avLst/>
              <a:gdLst/>
              <a:ahLst/>
              <a:cxnLst/>
              <a:rect l="l" t="t" r="r" b="b"/>
              <a:pathLst>
                <a:path w="3745" h="765" extrusionOk="0">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358;p51">
              <a:extLst>
                <a:ext uri="{FF2B5EF4-FFF2-40B4-BE49-F238E27FC236}">
                  <a16:creationId xmlns:a16="http://schemas.microsoft.com/office/drawing/2014/main" id="{8460D02A-96AF-BFDC-421E-071EF6AAA177}"/>
                </a:ext>
              </a:extLst>
            </p:cNvPr>
            <p:cNvSpPr/>
            <p:nvPr/>
          </p:nvSpPr>
          <p:spPr>
            <a:xfrm>
              <a:off x="5851048" y="2027069"/>
              <a:ext cx="322102" cy="184709"/>
            </a:xfrm>
            <a:custGeom>
              <a:avLst/>
              <a:gdLst/>
              <a:ahLst/>
              <a:cxnLst/>
              <a:rect l="l" t="t" r="r" b="b"/>
              <a:pathLst>
                <a:path w="16535" h="9482" extrusionOk="0">
                  <a:moveTo>
                    <a:pt x="418" y="0"/>
                  </a:moveTo>
                  <a:cubicBezTo>
                    <a:pt x="194" y="0"/>
                    <a:pt x="1" y="200"/>
                    <a:pt x="1" y="418"/>
                  </a:cubicBezTo>
                  <a:lnTo>
                    <a:pt x="1" y="9481"/>
                  </a:lnTo>
                  <a:lnTo>
                    <a:pt x="16535" y="9481"/>
                  </a:lnTo>
                  <a:lnTo>
                    <a:pt x="16535" y="418"/>
                  </a:lnTo>
                  <a:cubicBezTo>
                    <a:pt x="16535" y="200"/>
                    <a:pt x="16358" y="0"/>
                    <a:pt x="1611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359;p51">
              <a:extLst>
                <a:ext uri="{FF2B5EF4-FFF2-40B4-BE49-F238E27FC236}">
                  <a16:creationId xmlns:a16="http://schemas.microsoft.com/office/drawing/2014/main" id="{7882C13E-B793-C949-0B72-8F84C2D2A9FE}"/>
                </a:ext>
              </a:extLst>
            </p:cNvPr>
            <p:cNvSpPr/>
            <p:nvPr/>
          </p:nvSpPr>
          <p:spPr>
            <a:xfrm>
              <a:off x="6150239" y="2027069"/>
              <a:ext cx="22908" cy="184709"/>
            </a:xfrm>
            <a:custGeom>
              <a:avLst/>
              <a:gdLst/>
              <a:ahLst/>
              <a:cxnLst/>
              <a:rect l="l" t="t" r="r" b="b"/>
              <a:pathLst>
                <a:path w="1176" h="9482" extrusionOk="0">
                  <a:moveTo>
                    <a:pt x="0" y="0"/>
                  </a:moveTo>
                  <a:cubicBezTo>
                    <a:pt x="241" y="0"/>
                    <a:pt x="412" y="200"/>
                    <a:pt x="412" y="418"/>
                  </a:cubicBezTo>
                  <a:lnTo>
                    <a:pt x="412" y="9481"/>
                  </a:lnTo>
                  <a:lnTo>
                    <a:pt x="1176" y="9481"/>
                  </a:lnTo>
                  <a:lnTo>
                    <a:pt x="1176" y="418"/>
                  </a:lnTo>
                  <a:cubicBezTo>
                    <a:pt x="1176" y="200"/>
                    <a:pt x="999" y="0"/>
                    <a:pt x="75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360;p51">
              <a:extLst>
                <a:ext uri="{FF2B5EF4-FFF2-40B4-BE49-F238E27FC236}">
                  <a16:creationId xmlns:a16="http://schemas.microsoft.com/office/drawing/2014/main" id="{D54E5EF3-1663-85E6-1FAF-F5DD9C375F77}"/>
                </a:ext>
              </a:extLst>
            </p:cNvPr>
            <p:cNvSpPr/>
            <p:nvPr/>
          </p:nvSpPr>
          <p:spPr>
            <a:xfrm>
              <a:off x="5965083" y="2051906"/>
              <a:ext cx="94030" cy="41473"/>
            </a:xfrm>
            <a:custGeom>
              <a:avLst/>
              <a:gdLst/>
              <a:ahLst/>
              <a:cxnLst/>
              <a:rect l="l" t="t" r="r" b="b"/>
              <a:pathLst>
                <a:path w="4827" h="2129" extrusionOk="0">
                  <a:moveTo>
                    <a:pt x="248" y="1"/>
                  </a:moveTo>
                  <a:cubicBezTo>
                    <a:pt x="101" y="1"/>
                    <a:pt x="1" y="101"/>
                    <a:pt x="1" y="218"/>
                  </a:cubicBezTo>
                  <a:lnTo>
                    <a:pt x="1" y="1911"/>
                  </a:lnTo>
                  <a:cubicBezTo>
                    <a:pt x="1" y="2035"/>
                    <a:pt x="101" y="2129"/>
                    <a:pt x="248" y="2129"/>
                  </a:cubicBezTo>
                  <a:lnTo>
                    <a:pt x="4603" y="2129"/>
                  </a:lnTo>
                  <a:cubicBezTo>
                    <a:pt x="4727" y="2129"/>
                    <a:pt x="4827" y="2035"/>
                    <a:pt x="4827" y="1911"/>
                  </a:cubicBezTo>
                  <a:lnTo>
                    <a:pt x="4827" y="218"/>
                  </a:lnTo>
                  <a:cubicBezTo>
                    <a:pt x="4827" y="101"/>
                    <a:pt x="4727" y="1"/>
                    <a:pt x="4603"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361;p51">
              <a:extLst>
                <a:ext uri="{FF2B5EF4-FFF2-40B4-BE49-F238E27FC236}">
                  <a16:creationId xmlns:a16="http://schemas.microsoft.com/office/drawing/2014/main" id="{E3295FAB-F551-32F1-A5BA-9DFD6715E834}"/>
                </a:ext>
              </a:extLst>
            </p:cNvPr>
            <p:cNvSpPr/>
            <p:nvPr/>
          </p:nvSpPr>
          <p:spPr>
            <a:xfrm>
              <a:off x="5901656" y="2141572"/>
              <a:ext cx="94030" cy="42038"/>
            </a:xfrm>
            <a:custGeom>
              <a:avLst/>
              <a:gdLst/>
              <a:ahLst/>
              <a:cxnLst/>
              <a:rect l="l" t="t" r="r" b="b"/>
              <a:pathLst>
                <a:path w="4827" h="2158" extrusionOk="0">
                  <a:moveTo>
                    <a:pt x="241" y="0"/>
                  </a:moveTo>
                  <a:cubicBezTo>
                    <a:pt x="95" y="0"/>
                    <a:pt x="1" y="124"/>
                    <a:pt x="1" y="247"/>
                  </a:cubicBezTo>
                  <a:lnTo>
                    <a:pt x="1" y="1910"/>
                  </a:lnTo>
                  <a:cubicBezTo>
                    <a:pt x="1" y="2034"/>
                    <a:pt x="95" y="2157"/>
                    <a:pt x="241" y="2157"/>
                  </a:cubicBezTo>
                  <a:lnTo>
                    <a:pt x="4603" y="2157"/>
                  </a:lnTo>
                  <a:cubicBezTo>
                    <a:pt x="4726" y="2157"/>
                    <a:pt x="4826" y="2034"/>
                    <a:pt x="4826" y="1910"/>
                  </a:cubicBezTo>
                  <a:lnTo>
                    <a:pt x="4826" y="247"/>
                  </a:lnTo>
                  <a:cubicBezTo>
                    <a:pt x="4826" y="124"/>
                    <a:pt x="4726" y="0"/>
                    <a:pt x="4603"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362;p51">
              <a:extLst>
                <a:ext uri="{FF2B5EF4-FFF2-40B4-BE49-F238E27FC236}">
                  <a16:creationId xmlns:a16="http://schemas.microsoft.com/office/drawing/2014/main" id="{262EF8D2-5997-93BF-9F97-105C97C7E27D}"/>
                </a:ext>
              </a:extLst>
            </p:cNvPr>
            <p:cNvSpPr/>
            <p:nvPr/>
          </p:nvSpPr>
          <p:spPr>
            <a:xfrm>
              <a:off x="6028529" y="2141572"/>
              <a:ext cx="94010" cy="42038"/>
            </a:xfrm>
            <a:custGeom>
              <a:avLst/>
              <a:gdLst/>
              <a:ahLst/>
              <a:cxnLst/>
              <a:rect l="l" t="t" r="r" b="b"/>
              <a:pathLst>
                <a:path w="4826" h="2158" extrusionOk="0">
                  <a:moveTo>
                    <a:pt x="247" y="0"/>
                  </a:moveTo>
                  <a:cubicBezTo>
                    <a:pt x="100" y="0"/>
                    <a:pt x="0" y="124"/>
                    <a:pt x="0" y="247"/>
                  </a:cubicBezTo>
                  <a:lnTo>
                    <a:pt x="0" y="1910"/>
                  </a:lnTo>
                  <a:cubicBezTo>
                    <a:pt x="0" y="2034"/>
                    <a:pt x="100" y="2157"/>
                    <a:pt x="247" y="2157"/>
                  </a:cubicBezTo>
                  <a:lnTo>
                    <a:pt x="4602" y="2157"/>
                  </a:lnTo>
                  <a:cubicBezTo>
                    <a:pt x="4726" y="2157"/>
                    <a:pt x="4826" y="2034"/>
                    <a:pt x="4826" y="1910"/>
                  </a:cubicBezTo>
                  <a:lnTo>
                    <a:pt x="4826" y="247"/>
                  </a:lnTo>
                  <a:cubicBezTo>
                    <a:pt x="4826" y="124"/>
                    <a:pt x="4726" y="0"/>
                    <a:pt x="4602"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363;p51">
              <a:extLst>
                <a:ext uri="{FF2B5EF4-FFF2-40B4-BE49-F238E27FC236}">
                  <a16:creationId xmlns:a16="http://schemas.microsoft.com/office/drawing/2014/main" id="{79AC58BC-874B-E01F-CE4E-EF5FB19D4FB0}"/>
                </a:ext>
              </a:extLst>
            </p:cNvPr>
            <p:cNvSpPr/>
            <p:nvPr/>
          </p:nvSpPr>
          <p:spPr>
            <a:xfrm>
              <a:off x="5994166" y="2229835"/>
              <a:ext cx="36330" cy="11026"/>
            </a:xfrm>
            <a:custGeom>
              <a:avLst/>
              <a:gdLst/>
              <a:ahLst/>
              <a:cxnLst/>
              <a:rect l="l" t="t" r="r" b="b"/>
              <a:pathLst>
                <a:path w="1865" h="566" extrusionOk="0">
                  <a:moveTo>
                    <a:pt x="271" y="1"/>
                  </a:moveTo>
                  <a:cubicBezTo>
                    <a:pt x="124" y="1"/>
                    <a:pt x="1" y="124"/>
                    <a:pt x="1" y="295"/>
                  </a:cubicBezTo>
                  <a:cubicBezTo>
                    <a:pt x="1" y="442"/>
                    <a:pt x="124" y="565"/>
                    <a:pt x="271" y="565"/>
                  </a:cubicBezTo>
                  <a:lnTo>
                    <a:pt x="1570" y="565"/>
                  </a:lnTo>
                  <a:cubicBezTo>
                    <a:pt x="1741" y="565"/>
                    <a:pt x="1864" y="442"/>
                    <a:pt x="1864" y="295"/>
                  </a:cubicBezTo>
                  <a:cubicBezTo>
                    <a:pt x="1864" y="124"/>
                    <a:pt x="1741" y="1"/>
                    <a:pt x="15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364;p51">
              <a:extLst>
                <a:ext uri="{FF2B5EF4-FFF2-40B4-BE49-F238E27FC236}">
                  <a16:creationId xmlns:a16="http://schemas.microsoft.com/office/drawing/2014/main" id="{12C94611-3B03-2D8C-0D9D-A5EEE5B2CD84}"/>
                </a:ext>
              </a:extLst>
            </p:cNvPr>
            <p:cNvSpPr/>
            <p:nvPr/>
          </p:nvSpPr>
          <p:spPr>
            <a:xfrm>
              <a:off x="5822432" y="1996038"/>
              <a:ext cx="379802" cy="326913"/>
            </a:xfrm>
            <a:custGeom>
              <a:avLst/>
              <a:gdLst/>
              <a:ahLst/>
              <a:cxnLst/>
              <a:rect l="l" t="t" r="r" b="b"/>
              <a:pathLst>
                <a:path w="19497" h="16782" extrusionOk="0">
                  <a:moveTo>
                    <a:pt x="18245" y="565"/>
                  </a:moveTo>
                  <a:cubicBezTo>
                    <a:pt x="18615" y="565"/>
                    <a:pt x="18909" y="882"/>
                    <a:pt x="18909" y="1252"/>
                  </a:cubicBezTo>
                  <a:lnTo>
                    <a:pt x="18909" y="10780"/>
                  </a:lnTo>
                  <a:lnTo>
                    <a:pt x="18298" y="10780"/>
                  </a:lnTo>
                  <a:lnTo>
                    <a:pt x="18298" y="2011"/>
                  </a:lnTo>
                  <a:cubicBezTo>
                    <a:pt x="18298" y="1617"/>
                    <a:pt x="17974" y="1299"/>
                    <a:pt x="17586" y="1299"/>
                  </a:cubicBezTo>
                  <a:lnTo>
                    <a:pt x="6836" y="1299"/>
                  </a:lnTo>
                  <a:cubicBezTo>
                    <a:pt x="6660" y="1299"/>
                    <a:pt x="6542" y="1446"/>
                    <a:pt x="6542" y="1593"/>
                  </a:cubicBezTo>
                  <a:cubicBezTo>
                    <a:pt x="6542" y="1740"/>
                    <a:pt x="6660" y="1887"/>
                    <a:pt x="6836" y="1887"/>
                  </a:cubicBezTo>
                  <a:lnTo>
                    <a:pt x="17586" y="1887"/>
                  </a:lnTo>
                  <a:cubicBezTo>
                    <a:pt x="17657" y="1887"/>
                    <a:pt x="17733" y="1940"/>
                    <a:pt x="17733" y="2011"/>
                  </a:cubicBezTo>
                  <a:lnTo>
                    <a:pt x="17733" y="10780"/>
                  </a:lnTo>
                  <a:lnTo>
                    <a:pt x="1763" y="10780"/>
                  </a:lnTo>
                  <a:lnTo>
                    <a:pt x="1763" y="2011"/>
                  </a:lnTo>
                  <a:cubicBezTo>
                    <a:pt x="1763" y="1940"/>
                    <a:pt x="1810" y="1887"/>
                    <a:pt x="1887" y="1887"/>
                  </a:cubicBezTo>
                  <a:lnTo>
                    <a:pt x="5484" y="1887"/>
                  </a:lnTo>
                  <a:cubicBezTo>
                    <a:pt x="5660" y="1887"/>
                    <a:pt x="5778" y="1740"/>
                    <a:pt x="5778" y="1593"/>
                  </a:cubicBezTo>
                  <a:cubicBezTo>
                    <a:pt x="5778" y="1446"/>
                    <a:pt x="5660" y="1299"/>
                    <a:pt x="5484" y="1299"/>
                  </a:cubicBezTo>
                  <a:lnTo>
                    <a:pt x="1887" y="1299"/>
                  </a:lnTo>
                  <a:cubicBezTo>
                    <a:pt x="1493" y="1299"/>
                    <a:pt x="1176" y="1617"/>
                    <a:pt x="1176" y="2011"/>
                  </a:cubicBezTo>
                  <a:lnTo>
                    <a:pt x="1176" y="10780"/>
                  </a:lnTo>
                  <a:lnTo>
                    <a:pt x="564" y="10780"/>
                  </a:lnTo>
                  <a:lnTo>
                    <a:pt x="564" y="1252"/>
                  </a:lnTo>
                  <a:cubicBezTo>
                    <a:pt x="564" y="882"/>
                    <a:pt x="882" y="565"/>
                    <a:pt x="1252" y="565"/>
                  </a:cubicBezTo>
                  <a:close/>
                  <a:moveTo>
                    <a:pt x="18909" y="11345"/>
                  </a:moveTo>
                  <a:lnTo>
                    <a:pt x="18909" y="12544"/>
                  </a:lnTo>
                  <a:cubicBezTo>
                    <a:pt x="18909" y="12932"/>
                    <a:pt x="18615" y="13225"/>
                    <a:pt x="18245" y="13225"/>
                  </a:cubicBezTo>
                  <a:lnTo>
                    <a:pt x="1252" y="13225"/>
                  </a:lnTo>
                  <a:cubicBezTo>
                    <a:pt x="882" y="13225"/>
                    <a:pt x="564" y="12932"/>
                    <a:pt x="564" y="12544"/>
                  </a:cubicBezTo>
                  <a:lnTo>
                    <a:pt x="564" y="11345"/>
                  </a:lnTo>
                  <a:close/>
                  <a:moveTo>
                    <a:pt x="11315" y="13790"/>
                  </a:moveTo>
                  <a:cubicBezTo>
                    <a:pt x="11315" y="14331"/>
                    <a:pt x="11391" y="15459"/>
                    <a:pt x="11538" y="16194"/>
                  </a:cubicBezTo>
                  <a:lnTo>
                    <a:pt x="7959" y="16194"/>
                  </a:lnTo>
                  <a:cubicBezTo>
                    <a:pt x="8106" y="15459"/>
                    <a:pt x="8158" y="14331"/>
                    <a:pt x="8182" y="13790"/>
                  </a:cubicBezTo>
                  <a:close/>
                  <a:moveTo>
                    <a:pt x="1252" y="0"/>
                  </a:moveTo>
                  <a:cubicBezTo>
                    <a:pt x="564" y="0"/>
                    <a:pt x="0" y="565"/>
                    <a:pt x="0" y="1252"/>
                  </a:cubicBezTo>
                  <a:lnTo>
                    <a:pt x="0" y="12544"/>
                  </a:lnTo>
                  <a:cubicBezTo>
                    <a:pt x="0" y="13255"/>
                    <a:pt x="564" y="13790"/>
                    <a:pt x="1252" y="13790"/>
                  </a:cubicBezTo>
                  <a:lnTo>
                    <a:pt x="7594" y="13790"/>
                  </a:lnTo>
                  <a:cubicBezTo>
                    <a:pt x="7594" y="14454"/>
                    <a:pt x="7518" y="15577"/>
                    <a:pt x="7371" y="16194"/>
                  </a:cubicBezTo>
                  <a:lnTo>
                    <a:pt x="6366" y="16194"/>
                  </a:lnTo>
                  <a:cubicBezTo>
                    <a:pt x="6219" y="16194"/>
                    <a:pt x="6101" y="16311"/>
                    <a:pt x="6101" y="16488"/>
                  </a:cubicBezTo>
                  <a:cubicBezTo>
                    <a:pt x="6101" y="16635"/>
                    <a:pt x="6219" y="16782"/>
                    <a:pt x="6366" y="16782"/>
                  </a:cubicBezTo>
                  <a:lnTo>
                    <a:pt x="13102" y="16782"/>
                  </a:lnTo>
                  <a:cubicBezTo>
                    <a:pt x="13249" y="16782"/>
                    <a:pt x="13396" y="16635"/>
                    <a:pt x="13396" y="16488"/>
                  </a:cubicBezTo>
                  <a:cubicBezTo>
                    <a:pt x="13396" y="16311"/>
                    <a:pt x="13249" y="16194"/>
                    <a:pt x="13102" y="16194"/>
                  </a:cubicBezTo>
                  <a:lnTo>
                    <a:pt x="12126" y="16194"/>
                  </a:lnTo>
                  <a:cubicBezTo>
                    <a:pt x="11979" y="15577"/>
                    <a:pt x="11903" y="14454"/>
                    <a:pt x="11879"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365;p51">
              <a:extLst>
                <a:ext uri="{FF2B5EF4-FFF2-40B4-BE49-F238E27FC236}">
                  <a16:creationId xmlns:a16="http://schemas.microsoft.com/office/drawing/2014/main" id="{1E1A6BD0-CF95-1E10-97D5-813E155B4C45}"/>
                </a:ext>
              </a:extLst>
            </p:cNvPr>
            <p:cNvSpPr/>
            <p:nvPr/>
          </p:nvSpPr>
          <p:spPr>
            <a:xfrm>
              <a:off x="5896397" y="2046179"/>
              <a:ext cx="231870" cy="142691"/>
            </a:xfrm>
            <a:custGeom>
              <a:avLst/>
              <a:gdLst/>
              <a:ahLst/>
              <a:cxnLst/>
              <a:rect l="l" t="t" r="r" b="b"/>
              <a:pathLst>
                <a:path w="11903" h="7325" extrusionOk="0">
                  <a:moveTo>
                    <a:pt x="8082" y="589"/>
                  </a:moveTo>
                  <a:lnTo>
                    <a:pt x="8082" y="2129"/>
                  </a:lnTo>
                  <a:lnTo>
                    <a:pt x="3821" y="2129"/>
                  </a:lnTo>
                  <a:lnTo>
                    <a:pt x="3821" y="589"/>
                  </a:lnTo>
                  <a:close/>
                  <a:moveTo>
                    <a:pt x="4826" y="5191"/>
                  </a:moveTo>
                  <a:lnTo>
                    <a:pt x="4826" y="6760"/>
                  </a:lnTo>
                  <a:lnTo>
                    <a:pt x="564" y="6760"/>
                  </a:lnTo>
                  <a:lnTo>
                    <a:pt x="564" y="5191"/>
                  </a:lnTo>
                  <a:close/>
                  <a:moveTo>
                    <a:pt x="3774" y="1"/>
                  </a:moveTo>
                  <a:cubicBezTo>
                    <a:pt x="3480" y="1"/>
                    <a:pt x="3233" y="248"/>
                    <a:pt x="3233" y="512"/>
                  </a:cubicBezTo>
                  <a:lnTo>
                    <a:pt x="3233" y="2205"/>
                  </a:lnTo>
                  <a:cubicBezTo>
                    <a:pt x="3233" y="2475"/>
                    <a:pt x="3480" y="2716"/>
                    <a:pt x="3774" y="2716"/>
                  </a:cubicBezTo>
                  <a:lnTo>
                    <a:pt x="5655" y="2716"/>
                  </a:lnTo>
                  <a:lnTo>
                    <a:pt x="5655" y="3504"/>
                  </a:lnTo>
                  <a:lnTo>
                    <a:pt x="2916" y="3504"/>
                  </a:lnTo>
                  <a:cubicBezTo>
                    <a:pt x="2645" y="3504"/>
                    <a:pt x="2398" y="3722"/>
                    <a:pt x="2398" y="4015"/>
                  </a:cubicBezTo>
                  <a:lnTo>
                    <a:pt x="2398" y="4627"/>
                  </a:lnTo>
                  <a:lnTo>
                    <a:pt x="511" y="4627"/>
                  </a:lnTo>
                  <a:cubicBezTo>
                    <a:pt x="218" y="4627"/>
                    <a:pt x="0" y="4850"/>
                    <a:pt x="0" y="5144"/>
                  </a:cubicBezTo>
                  <a:lnTo>
                    <a:pt x="0" y="6807"/>
                  </a:lnTo>
                  <a:cubicBezTo>
                    <a:pt x="0" y="7101"/>
                    <a:pt x="218" y="7325"/>
                    <a:pt x="511" y="7325"/>
                  </a:cubicBezTo>
                  <a:lnTo>
                    <a:pt x="4873" y="7325"/>
                  </a:lnTo>
                  <a:cubicBezTo>
                    <a:pt x="5167" y="7325"/>
                    <a:pt x="5390" y="7101"/>
                    <a:pt x="5390" y="6807"/>
                  </a:cubicBezTo>
                  <a:lnTo>
                    <a:pt x="5390" y="5144"/>
                  </a:lnTo>
                  <a:cubicBezTo>
                    <a:pt x="5390" y="4850"/>
                    <a:pt x="5167" y="4627"/>
                    <a:pt x="4873" y="4627"/>
                  </a:cubicBezTo>
                  <a:lnTo>
                    <a:pt x="2963" y="4627"/>
                  </a:lnTo>
                  <a:lnTo>
                    <a:pt x="2963" y="4068"/>
                  </a:lnTo>
                  <a:lnTo>
                    <a:pt x="8917" y="4068"/>
                  </a:lnTo>
                  <a:lnTo>
                    <a:pt x="8917" y="4627"/>
                  </a:lnTo>
                  <a:lnTo>
                    <a:pt x="7030" y="4627"/>
                  </a:lnTo>
                  <a:cubicBezTo>
                    <a:pt x="6736" y="4627"/>
                    <a:pt x="6489" y="4850"/>
                    <a:pt x="6489" y="5144"/>
                  </a:cubicBezTo>
                  <a:lnTo>
                    <a:pt x="6489" y="6807"/>
                  </a:lnTo>
                  <a:cubicBezTo>
                    <a:pt x="6489" y="7101"/>
                    <a:pt x="6736" y="7325"/>
                    <a:pt x="7030" y="7325"/>
                  </a:cubicBezTo>
                  <a:lnTo>
                    <a:pt x="7741" y="7325"/>
                  </a:lnTo>
                  <a:cubicBezTo>
                    <a:pt x="7912" y="7325"/>
                    <a:pt x="8035" y="7201"/>
                    <a:pt x="8035" y="7054"/>
                  </a:cubicBezTo>
                  <a:cubicBezTo>
                    <a:pt x="8035" y="6884"/>
                    <a:pt x="7912" y="6760"/>
                    <a:pt x="7741" y="6760"/>
                  </a:cubicBezTo>
                  <a:lnTo>
                    <a:pt x="7077" y="6760"/>
                  </a:lnTo>
                  <a:lnTo>
                    <a:pt x="7077" y="5191"/>
                  </a:lnTo>
                  <a:lnTo>
                    <a:pt x="11338" y="5191"/>
                  </a:lnTo>
                  <a:lnTo>
                    <a:pt x="11338" y="6760"/>
                  </a:lnTo>
                  <a:lnTo>
                    <a:pt x="9087" y="6760"/>
                  </a:lnTo>
                  <a:cubicBezTo>
                    <a:pt x="8917" y="6760"/>
                    <a:pt x="8793" y="6884"/>
                    <a:pt x="8793" y="7054"/>
                  </a:cubicBezTo>
                  <a:cubicBezTo>
                    <a:pt x="8793" y="7201"/>
                    <a:pt x="8917" y="7325"/>
                    <a:pt x="9087" y="7325"/>
                  </a:cubicBezTo>
                  <a:lnTo>
                    <a:pt x="11385" y="7325"/>
                  </a:lnTo>
                  <a:cubicBezTo>
                    <a:pt x="11656" y="7325"/>
                    <a:pt x="11903" y="7101"/>
                    <a:pt x="11903" y="6807"/>
                  </a:cubicBezTo>
                  <a:lnTo>
                    <a:pt x="11903" y="5144"/>
                  </a:lnTo>
                  <a:cubicBezTo>
                    <a:pt x="11903" y="4850"/>
                    <a:pt x="11656" y="4627"/>
                    <a:pt x="11385" y="4627"/>
                  </a:cubicBezTo>
                  <a:lnTo>
                    <a:pt x="9475" y="4627"/>
                  </a:lnTo>
                  <a:lnTo>
                    <a:pt x="9475" y="4015"/>
                  </a:lnTo>
                  <a:cubicBezTo>
                    <a:pt x="9475" y="3722"/>
                    <a:pt x="9258" y="3504"/>
                    <a:pt x="8964" y="3504"/>
                  </a:cubicBezTo>
                  <a:lnTo>
                    <a:pt x="6219" y="3504"/>
                  </a:lnTo>
                  <a:lnTo>
                    <a:pt x="6219" y="2716"/>
                  </a:lnTo>
                  <a:lnTo>
                    <a:pt x="8129" y="2716"/>
                  </a:lnTo>
                  <a:cubicBezTo>
                    <a:pt x="8423" y="2716"/>
                    <a:pt x="8646" y="2475"/>
                    <a:pt x="8646" y="2205"/>
                  </a:cubicBezTo>
                  <a:lnTo>
                    <a:pt x="8646" y="512"/>
                  </a:lnTo>
                  <a:cubicBezTo>
                    <a:pt x="8646" y="248"/>
                    <a:pt x="8423" y="1"/>
                    <a:pt x="812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790;p36">
            <a:extLst>
              <a:ext uri="{FF2B5EF4-FFF2-40B4-BE49-F238E27FC236}">
                <a16:creationId xmlns:a16="http://schemas.microsoft.com/office/drawing/2014/main" id="{70E319B4-E80C-59CE-6FB5-36718BD088DF}"/>
              </a:ext>
            </a:extLst>
          </p:cNvPr>
          <p:cNvGrpSpPr/>
          <p:nvPr/>
        </p:nvGrpSpPr>
        <p:grpSpPr>
          <a:xfrm>
            <a:off x="7251806" y="2604997"/>
            <a:ext cx="1384633" cy="2112142"/>
            <a:chOff x="3759700" y="491525"/>
            <a:chExt cx="2495734" cy="3806347"/>
          </a:xfrm>
        </p:grpSpPr>
        <p:sp>
          <p:nvSpPr>
            <p:cNvPr id="45" name="Google Shape;791;p36">
              <a:extLst>
                <a:ext uri="{FF2B5EF4-FFF2-40B4-BE49-F238E27FC236}">
                  <a16:creationId xmlns:a16="http://schemas.microsoft.com/office/drawing/2014/main" id="{B2B0D7AE-AA6F-EBA8-985B-7C6D31E556C5}"/>
                </a:ext>
              </a:extLst>
            </p:cNvPr>
            <p:cNvSpPr/>
            <p:nvPr/>
          </p:nvSpPr>
          <p:spPr>
            <a:xfrm>
              <a:off x="4730003" y="869546"/>
              <a:ext cx="1463021" cy="1860933"/>
            </a:xfrm>
            <a:custGeom>
              <a:avLst/>
              <a:gdLst/>
              <a:ahLst/>
              <a:cxnLst/>
              <a:rect l="l" t="t" r="r" b="b"/>
              <a:pathLst>
                <a:path w="8228" h="10466" extrusionOk="0">
                  <a:moveTo>
                    <a:pt x="4403" y="0"/>
                  </a:moveTo>
                  <a:cubicBezTo>
                    <a:pt x="4262" y="0"/>
                    <a:pt x="4102" y="11"/>
                    <a:pt x="3907" y="32"/>
                  </a:cubicBezTo>
                  <a:cubicBezTo>
                    <a:pt x="3143" y="100"/>
                    <a:pt x="3033" y="534"/>
                    <a:pt x="3033" y="534"/>
                  </a:cubicBezTo>
                  <a:cubicBezTo>
                    <a:pt x="3033" y="534"/>
                    <a:pt x="2708" y="582"/>
                    <a:pt x="2488" y="974"/>
                  </a:cubicBezTo>
                  <a:cubicBezTo>
                    <a:pt x="2247" y="1367"/>
                    <a:pt x="2074" y="1367"/>
                    <a:pt x="1702" y="1451"/>
                  </a:cubicBezTo>
                  <a:cubicBezTo>
                    <a:pt x="1352" y="1540"/>
                    <a:pt x="1331" y="1781"/>
                    <a:pt x="1461" y="2126"/>
                  </a:cubicBezTo>
                  <a:cubicBezTo>
                    <a:pt x="1517" y="2255"/>
                    <a:pt x="1620" y="2296"/>
                    <a:pt x="1727" y="2296"/>
                  </a:cubicBezTo>
                  <a:cubicBezTo>
                    <a:pt x="1914" y="2296"/>
                    <a:pt x="2116" y="2174"/>
                    <a:pt x="2116" y="2174"/>
                  </a:cubicBezTo>
                  <a:lnTo>
                    <a:pt x="2116" y="2174"/>
                  </a:lnTo>
                  <a:cubicBezTo>
                    <a:pt x="2116" y="2174"/>
                    <a:pt x="1854" y="2436"/>
                    <a:pt x="1770" y="3090"/>
                  </a:cubicBezTo>
                  <a:cubicBezTo>
                    <a:pt x="1660" y="3766"/>
                    <a:pt x="2137" y="4137"/>
                    <a:pt x="1640" y="4483"/>
                  </a:cubicBezTo>
                  <a:cubicBezTo>
                    <a:pt x="1137" y="4834"/>
                    <a:pt x="330" y="4745"/>
                    <a:pt x="173" y="6253"/>
                  </a:cubicBezTo>
                  <a:cubicBezTo>
                    <a:pt x="0" y="7756"/>
                    <a:pt x="1006" y="8086"/>
                    <a:pt x="1833" y="8830"/>
                  </a:cubicBezTo>
                  <a:cubicBezTo>
                    <a:pt x="2619" y="9490"/>
                    <a:pt x="4807" y="10465"/>
                    <a:pt x="5966" y="10465"/>
                  </a:cubicBezTo>
                  <a:cubicBezTo>
                    <a:pt x="6067" y="10465"/>
                    <a:pt x="6159" y="10458"/>
                    <a:pt x="6243" y="10443"/>
                  </a:cubicBezTo>
                  <a:cubicBezTo>
                    <a:pt x="7290" y="10244"/>
                    <a:pt x="8186" y="9547"/>
                    <a:pt x="8055" y="8369"/>
                  </a:cubicBezTo>
                  <a:cubicBezTo>
                    <a:pt x="7924" y="7191"/>
                    <a:pt x="7662" y="7452"/>
                    <a:pt x="7793" y="6709"/>
                  </a:cubicBezTo>
                  <a:cubicBezTo>
                    <a:pt x="7924" y="5970"/>
                    <a:pt x="8228" y="6211"/>
                    <a:pt x="8118" y="5599"/>
                  </a:cubicBezTo>
                  <a:cubicBezTo>
                    <a:pt x="8008" y="5007"/>
                    <a:pt x="7746" y="5007"/>
                    <a:pt x="7463" y="4399"/>
                  </a:cubicBezTo>
                  <a:cubicBezTo>
                    <a:pt x="7180" y="3787"/>
                    <a:pt x="7552" y="3352"/>
                    <a:pt x="7683" y="2697"/>
                  </a:cubicBezTo>
                  <a:cubicBezTo>
                    <a:pt x="7835" y="2043"/>
                    <a:pt x="7374" y="1058"/>
                    <a:pt x="5567" y="294"/>
                  </a:cubicBezTo>
                  <a:cubicBezTo>
                    <a:pt x="5075" y="97"/>
                    <a:pt x="4829" y="0"/>
                    <a:pt x="4403" y="0"/>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92;p36">
              <a:extLst>
                <a:ext uri="{FF2B5EF4-FFF2-40B4-BE49-F238E27FC236}">
                  <a16:creationId xmlns:a16="http://schemas.microsoft.com/office/drawing/2014/main" id="{C4F1B034-2B6F-33A2-2E89-4C1591D5B1F7}"/>
                </a:ext>
              </a:extLst>
            </p:cNvPr>
            <p:cNvSpPr/>
            <p:nvPr/>
          </p:nvSpPr>
          <p:spPr>
            <a:xfrm>
              <a:off x="4733737" y="859589"/>
              <a:ext cx="1455553" cy="1882804"/>
            </a:xfrm>
            <a:custGeom>
              <a:avLst/>
              <a:gdLst/>
              <a:ahLst/>
              <a:cxnLst/>
              <a:rect l="l" t="t" r="r" b="b"/>
              <a:pathLst>
                <a:path w="8186" h="10589" extrusionOk="0">
                  <a:moveTo>
                    <a:pt x="4354" y="110"/>
                  </a:moveTo>
                  <a:cubicBezTo>
                    <a:pt x="4788" y="110"/>
                    <a:pt x="5019" y="201"/>
                    <a:pt x="5520" y="418"/>
                  </a:cubicBezTo>
                  <a:cubicBezTo>
                    <a:pt x="6416" y="789"/>
                    <a:pt x="6986" y="1224"/>
                    <a:pt x="7290" y="1638"/>
                  </a:cubicBezTo>
                  <a:cubicBezTo>
                    <a:pt x="7615" y="2052"/>
                    <a:pt x="7683" y="2423"/>
                    <a:pt x="7615" y="2753"/>
                  </a:cubicBezTo>
                  <a:cubicBezTo>
                    <a:pt x="7552" y="3057"/>
                    <a:pt x="7421" y="3340"/>
                    <a:pt x="7353" y="3602"/>
                  </a:cubicBezTo>
                  <a:cubicBezTo>
                    <a:pt x="7269" y="3884"/>
                    <a:pt x="7248" y="4146"/>
                    <a:pt x="7400" y="4476"/>
                  </a:cubicBezTo>
                  <a:cubicBezTo>
                    <a:pt x="7531" y="4780"/>
                    <a:pt x="7683" y="4932"/>
                    <a:pt x="7793" y="5089"/>
                  </a:cubicBezTo>
                  <a:cubicBezTo>
                    <a:pt x="7903" y="5241"/>
                    <a:pt x="7987" y="5372"/>
                    <a:pt x="8034" y="5675"/>
                  </a:cubicBezTo>
                  <a:cubicBezTo>
                    <a:pt x="8055" y="5827"/>
                    <a:pt x="8055" y="5916"/>
                    <a:pt x="8055" y="5979"/>
                  </a:cubicBezTo>
                  <a:cubicBezTo>
                    <a:pt x="8034" y="6026"/>
                    <a:pt x="8008" y="6068"/>
                    <a:pt x="7966" y="6136"/>
                  </a:cubicBezTo>
                  <a:cubicBezTo>
                    <a:pt x="7903" y="6220"/>
                    <a:pt x="7793" y="6372"/>
                    <a:pt x="7704" y="6744"/>
                  </a:cubicBezTo>
                  <a:cubicBezTo>
                    <a:pt x="7641" y="7137"/>
                    <a:pt x="7683" y="7267"/>
                    <a:pt x="7746" y="7466"/>
                  </a:cubicBezTo>
                  <a:cubicBezTo>
                    <a:pt x="7814" y="7639"/>
                    <a:pt x="7903" y="7859"/>
                    <a:pt x="7966" y="8446"/>
                  </a:cubicBezTo>
                  <a:cubicBezTo>
                    <a:pt x="8034" y="9017"/>
                    <a:pt x="7856" y="9451"/>
                    <a:pt x="7531" y="9802"/>
                  </a:cubicBezTo>
                  <a:cubicBezTo>
                    <a:pt x="7201" y="10127"/>
                    <a:pt x="6725" y="10347"/>
                    <a:pt x="6222" y="10457"/>
                  </a:cubicBezTo>
                  <a:cubicBezTo>
                    <a:pt x="6148" y="10469"/>
                    <a:pt x="6065" y="10475"/>
                    <a:pt x="5976" y="10475"/>
                  </a:cubicBezTo>
                  <a:cubicBezTo>
                    <a:pt x="5456" y="10475"/>
                    <a:pt x="4695" y="10277"/>
                    <a:pt x="3949" y="9996"/>
                  </a:cubicBezTo>
                  <a:cubicBezTo>
                    <a:pt x="3101" y="9645"/>
                    <a:pt x="2273" y="9189"/>
                    <a:pt x="1854" y="8839"/>
                  </a:cubicBezTo>
                  <a:cubicBezTo>
                    <a:pt x="1440" y="8446"/>
                    <a:pt x="985" y="8184"/>
                    <a:pt x="655" y="7838"/>
                  </a:cubicBezTo>
                  <a:cubicBezTo>
                    <a:pt x="330" y="7487"/>
                    <a:pt x="131" y="7074"/>
                    <a:pt x="199" y="6330"/>
                  </a:cubicBezTo>
                  <a:cubicBezTo>
                    <a:pt x="283" y="5586"/>
                    <a:pt x="524" y="5241"/>
                    <a:pt x="786" y="5042"/>
                  </a:cubicBezTo>
                  <a:cubicBezTo>
                    <a:pt x="1069" y="4848"/>
                    <a:pt x="1378" y="4780"/>
                    <a:pt x="1639" y="4586"/>
                  </a:cubicBezTo>
                  <a:cubicBezTo>
                    <a:pt x="1791" y="4497"/>
                    <a:pt x="1854" y="4387"/>
                    <a:pt x="1880" y="4277"/>
                  </a:cubicBezTo>
                  <a:cubicBezTo>
                    <a:pt x="1922" y="4172"/>
                    <a:pt x="1901" y="4062"/>
                    <a:pt x="1880" y="3953"/>
                  </a:cubicBezTo>
                  <a:cubicBezTo>
                    <a:pt x="1833" y="3733"/>
                    <a:pt x="1749" y="3471"/>
                    <a:pt x="1791" y="3146"/>
                  </a:cubicBezTo>
                  <a:cubicBezTo>
                    <a:pt x="1833" y="2837"/>
                    <a:pt x="1943" y="2601"/>
                    <a:pt x="2011" y="2470"/>
                  </a:cubicBezTo>
                  <a:cubicBezTo>
                    <a:pt x="2074" y="2340"/>
                    <a:pt x="2142" y="2271"/>
                    <a:pt x="2142" y="2271"/>
                  </a:cubicBezTo>
                  <a:lnTo>
                    <a:pt x="2074" y="2182"/>
                  </a:lnTo>
                  <a:cubicBezTo>
                    <a:pt x="2074" y="2182"/>
                    <a:pt x="1943" y="2251"/>
                    <a:pt x="1812" y="2292"/>
                  </a:cubicBezTo>
                  <a:cubicBezTo>
                    <a:pt x="1770" y="2292"/>
                    <a:pt x="1726" y="2302"/>
                    <a:pt x="1683" y="2302"/>
                  </a:cubicBezTo>
                  <a:cubicBezTo>
                    <a:pt x="1661" y="2302"/>
                    <a:pt x="1639" y="2299"/>
                    <a:pt x="1619" y="2292"/>
                  </a:cubicBezTo>
                  <a:cubicBezTo>
                    <a:pt x="1571" y="2271"/>
                    <a:pt x="1530" y="2251"/>
                    <a:pt x="1509" y="2161"/>
                  </a:cubicBezTo>
                  <a:cubicBezTo>
                    <a:pt x="1440" y="1989"/>
                    <a:pt x="1420" y="1858"/>
                    <a:pt x="1440" y="1769"/>
                  </a:cubicBezTo>
                  <a:cubicBezTo>
                    <a:pt x="1461" y="1685"/>
                    <a:pt x="1530" y="1617"/>
                    <a:pt x="1702" y="1575"/>
                  </a:cubicBezTo>
                  <a:cubicBezTo>
                    <a:pt x="1880" y="1528"/>
                    <a:pt x="2032" y="1507"/>
                    <a:pt x="2142" y="1444"/>
                  </a:cubicBezTo>
                  <a:cubicBezTo>
                    <a:pt x="2273" y="1355"/>
                    <a:pt x="2404" y="1245"/>
                    <a:pt x="2509" y="1051"/>
                  </a:cubicBezTo>
                  <a:cubicBezTo>
                    <a:pt x="2729" y="700"/>
                    <a:pt x="3032" y="638"/>
                    <a:pt x="3032" y="638"/>
                  </a:cubicBezTo>
                  <a:lnTo>
                    <a:pt x="3080" y="638"/>
                  </a:lnTo>
                  <a:lnTo>
                    <a:pt x="3080" y="590"/>
                  </a:lnTo>
                  <a:cubicBezTo>
                    <a:pt x="3080" y="590"/>
                    <a:pt x="3101" y="507"/>
                    <a:pt x="3211" y="397"/>
                  </a:cubicBezTo>
                  <a:cubicBezTo>
                    <a:pt x="3321" y="287"/>
                    <a:pt x="3514" y="177"/>
                    <a:pt x="3886" y="135"/>
                  </a:cubicBezTo>
                  <a:cubicBezTo>
                    <a:pt x="4070" y="119"/>
                    <a:pt x="4222" y="110"/>
                    <a:pt x="4354" y="110"/>
                  </a:cubicBezTo>
                  <a:close/>
                  <a:moveTo>
                    <a:pt x="4361" y="0"/>
                  </a:moveTo>
                  <a:cubicBezTo>
                    <a:pt x="4224" y="0"/>
                    <a:pt x="4070" y="9"/>
                    <a:pt x="3886" y="25"/>
                  </a:cubicBezTo>
                  <a:cubicBezTo>
                    <a:pt x="3493" y="67"/>
                    <a:pt x="3252" y="198"/>
                    <a:pt x="3122" y="308"/>
                  </a:cubicBezTo>
                  <a:cubicBezTo>
                    <a:pt x="3012" y="418"/>
                    <a:pt x="2991" y="507"/>
                    <a:pt x="2991" y="549"/>
                  </a:cubicBezTo>
                  <a:cubicBezTo>
                    <a:pt x="2949" y="549"/>
                    <a:pt x="2619" y="611"/>
                    <a:pt x="2404" y="1004"/>
                  </a:cubicBezTo>
                  <a:cubicBezTo>
                    <a:pt x="2294" y="1182"/>
                    <a:pt x="2205" y="1266"/>
                    <a:pt x="2095" y="1334"/>
                  </a:cubicBezTo>
                  <a:cubicBezTo>
                    <a:pt x="1985" y="1397"/>
                    <a:pt x="1854" y="1423"/>
                    <a:pt x="1681" y="1465"/>
                  </a:cubicBezTo>
                  <a:cubicBezTo>
                    <a:pt x="1488" y="1507"/>
                    <a:pt x="1378" y="1596"/>
                    <a:pt x="1331" y="1727"/>
                  </a:cubicBezTo>
                  <a:cubicBezTo>
                    <a:pt x="1289" y="1879"/>
                    <a:pt x="1331" y="2031"/>
                    <a:pt x="1399" y="2209"/>
                  </a:cubicBezTo>
                  <a:cubicBezTo>
                    <a:pt x="1440" y="2313"/>
                    <a:pt x="1509" y="2381"/>
                    <a:pt x="1592" y="2402"/>
                  </a:cubicBezTo>
                  <a:cubicBezTo>
                    <a:pt x="1637" y="2413"/>
                    <a:pt x="1681" y="2418"/>
                    <a:pt x="1723" y="2418"/>
                  </a:cubicBezTo>
                  <a:cubicBezTo>
                    <a:pt x="1764" y="2418"/>
                    <a:pt x="1802" y="2413"/>
                    <a:pt x="1833" y="2402"/>
                  </a:cubicBezTo>
                  <a:cubicBezTo>
                    <a:pt x="1901" y="2381"/>
                    <a:pt x="1901" y="2381"/>
                    <a:pt x="1943" y="2360"/>
                  </a:cubicBezTo>
                  <a:lnTo>
                    <a:pt x="1943" y="2360"/>
                  </a:lnTo>
                  <a:cubicBezTo>
                    <a:pt x="1922" y="2381"/>
                    <a:pt x="1922" y="2381"/>
                    <a:pt x="1901" y="2423"/>
                  </a:cubicBezTo>
                  <a:cubicBezTo>
                    <a:pt x="1833" y="2554"/>
                    <a:pt x="1723" y="2795"/>
                    <a:pt x="1681" y="3146"/>
                  </a:cubicBezTo>
                  <a:cubicBezTo>
                    <a:pt x="1639" y="3492"/>
                    <a:pt x="1723" y="3754"/>
                    <a:pt x="1770" y="3973"/>
                  </a:cubicBezTo>
                  <a:cubicBezTo>
                    <a:pt x="1791" y="4083"/>
                    <a:pt x="1791" y="4172"/>
                    <a:pt x="1770" y="4256"/>
                  </a:cubicBezTo>
                  <a:cubicBezTo>
                    <a:pt x="1749" y="4345"/>
                    <a:pt x="1702" y="4408"/>
                    <a:pt x="1571" y="4497"/>
                  </a:cubicBezTo>
                  <a:cubicBezTo>
                    <a:pt x="1357" y="4670"/>
                    <a:pt x="1027" y="4738"/>
                    <a:pt x="723" y="4958"/>
                  </a:cubicBezTo>
                  <a:cubicBezTo>
                    <a:pt x="440" y="5173"/>
                    <a:pt x="178" y="5545"/>
                    <a:pt x="89" y="6309"/>
                  </a:cubicBezTo>
                  <a:cubicBezTo>
                    <a:pt x="0" y="7074"/>
                    <a:pt x="220" y="7550"/>
                    <a:pt x="571" y="7922"/>
                  </a:cubicBezTo>
                  <a:cubicBezTo>
                    <a:pt x="917" y="8294"/>
                    <a:pt x="1378" y="8556"/>
                    <a:pt x="1791" y="8928"/>
                  </a:cubicBezTo>
                  <a:cubicBezTo>
                    <a:pt x="2205" y="9299"/>
                    <a:pt x="3059" y="9755"/>
                    <a:pt x="3928" y="10085"/>
                  </a:cubicBezTo>
                  <a:cubicBezTo>
                    <a:pt x="4640" y="10373"/>
                    <a:pt x="5380" y="10588"/>
                    <a:pt x="5935" y="10588"/>
                  </a:cubicBezTo>
                  <a:cubicBezTo>
                    <a:pt x="6045" y="10588"/>
                    <a:pt x="6149" y="10580"/>
                    <a:pt x="6243" y="10561"/>
                  </a:cubicBezTo>
                  <a:cubicBezTo>
                    <a:pt x="6766" y="10457"/>
                    <a:pt x="7269" y="10237"/>
                    <a:pt x="7615" y="9865"/>
                  </a:cubicBezTo>
                  <a:cubicBezTo>
                    <a:pt x="7966" y="9514"/>
                    <a:pt x="8165" y="9038"/>
                    <a:pt x="8097" y="8425"/>
                  </a:cubicBezTo>
                  <a:cubicBezTo>
                    <a:pt x="8008" y="7838"/>
                    <a:pt x="7924" y="7597"/>
                    <a:pt x="7856" y="7419"/>
                  </a:cubicBezTo>
                  <a:cubicBezTo>
                    <a:pt x="7793" y="7247"/>
                    <a:pt x="7772" y="7137"/>
                    <a:pt x="7835" y="6765"/>
                  </a:cubicBezTo>
                  <a:cubicBezTo>
                    <a:pt x="7903" y="6419"/>
                    <a:pt x="7987" y="6309"/>
                    <a:pt x="8076" y="6199"/>
                  </a:cubicBezTo>
                  <a:cubicBezTo>
                    <a:pt x="8118" y="6136"/>
                    <a:pt x="8138" y="6068"/>
                    <a:pt x="8165" y="6005"/>
                  </a:cubicBezTo>
                  <a:cubicBezTo>
                    <a:pt x="8186" y="5916"/>
                    <a:pt x="8186" y="5806"/>
                    <a:pt x="8138" y="5655"/>
                  </a:cubicBezTo>
                  <a:cubicBezTo>
                    <a:pt x="8097" y="5351"/>
                    <a:pt x="7987" y="5173"/>
                    <a:pt x="7877" y="5021"/>
                  </a:cubicBezTo>
                  <a:cubicBezTo>
                    <a:pt x="7772" y="4869"/>
                    <a:pt x="7641" y="4717"/>
                    <a:pt x="7510" y="4434"/>
                  </a:cubicBezTo>
                  <a:cubicBezTo>
                    <a:pt x="7379" y="4125"/>
                    <a:pt x="7379" y="3884"/>
                    <a:pt x="7463" y="3649"/>
                  </a:cubicBezTo>
                  <a:cubicBezTo>
                    <a:pt x="7531" y="3387"/>
                    <a:pt x="7662" y="3099"/>
                    <a:pt x="7725" y="2774"/>
                  </a:cubicBezTo>
                  <a:cubicBezTo>
                    <a:pt x="7793" y="2423"/>
                    <a:pt x="7704" y="1989"/>
                    <a:pt x="7379" y="1575"/>
                  </a:cubicBezTo>
                  <a:cubicBezTo>
                    <a:pt x="7049" y="1135"/>
                    <a:pt x="6484" y="700"/>
                    <a:pt x="5567" y="308"/>
                  </a:cubicBezTo>
                  <a:cubicBezTo>
                    <a:pt x="5066" y="91"/>
                    <a:pt x="4807" y="0"/>
                    <a:pt x="436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93;p36">
              <a:extLst>
                <a:ext uri="{FF2B5EF4-FFF2-40B4-BE49-F238E27FC236}">
                  <a16:creationId xmlns:a16="http://schemas.microsoft.com/office/drawing/2014/main" id="{5F9DBB1D-96FD-F6AB-324A-E7260CBA4E62}"/>
                </a:ext>
              </a:extLst>
            </p:cNvPr>
            <p:cNvSpPr/>
            <p:nvPr/>
          </p:nvSpPr>
          <p:spPr>
            <a:xfrm>
              <a:off x="4225204" y="855677"/>
              <a:ext cx="594419" cy="574496"/>
            </a:xfrm>
            <a:custGeom>
              <a:avLst/>
              <a:gdLst/>
              <a:ahLst/>
              <a:cxnLst/>
              <a:rect l="l" t="t" r="r" b="b"/>
              <a:pathLst>
                <a:path w="3343" h="3231" extrusionOk="0">
                  <a:moveTo>
                    <a:pt x="2323" y="1"/>
                  </a:moveTo>
                  <a:cubicBezTo>
                    <a:pt x="1947" y="1"/>
                    <a:pt x="636" y="329"/>
                    <a:pt x="331" y="633"/>
                  </a:cubicBezTo>
                  <a:cubicBezTo>
                    <a:pt x="1" y="963"/>
                    <a:pt x="263" y="1707"/>
                    <a:pt x="483" y="2273"/>
                  </a:cubicBezTo>
                  <a:cubicBezTo>
                    <a:pt x="724" y="2838"/>
                    <a:pt x="896" y="3147"/>
                    <a:pt x="1205" y="3231"/>
                  </a:cubicBezTo>
                  <a:cubicBezTo>
                    <a:pt x="1205" y="3231"/>
                    <a:pt x="1441" y="3058"/>
                    <a:pt x="1619" y="3037"/>
                  </a:cubicBezTo>
                  <a:cubicBezTo>
                    <a:pt x="1792" y="3016"/>
                    <a:pt x="2797" y="2728"/>
                    <a:pt x="3080" y="2534"/>
                  </a:cubicBezTo>
                  <a:cubicBezTo>
                    <a:pt x="3342" y="2314"/>
                    <a:pt x="3232" y="2273"/>
                    <a:pt x="3190" y="2074"/>
                  </a:cubicBezTo>
                  <a:cubicBezTo>
                    <a:pt x="3169" y="1901"/>
                    <a:pt x="3122" y="1550"/>
                    <a:pt x="2928" y="1136"/>
                  </a:cubicBezTo>
                  <a:cubicBezTo>
                    <a:pt x="2750" y="743"/>
                    <a:pt x="2646" y="47"/>
                    <a:pt x="2384" y="5"/>
                  </a:cubicBezTo>
                  <a:cubicBezTo>
                    <a:pt x="2368" y="2"/>
                    <a:pt x="2347" y="1"/>
                    <a:pt x="2323" y="1"/>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94;p36">
              <a:extLst>
                <a:ext uri="{FF2B5EF4-FFF2-40B4-BE49-F238E27FC236}">
                  <a16:creationId xmlns:a16="http://schemas.microsoft.com/office/drawing/2014/main" id="{1BA7F9FE-AC9D-5F1A-351D-41DFC6FCE113}"/>
                </a:ext>
              </a:extLst>
            </p:cNvPr>
            <p:cNvSpPr/>
            <p:nvPr/>
          </p:nvSpPr>
          <p:spPr>
            <a:xfrm>
              <a:off x="4241206" y="846609"/>
              <a:ext cx="574682" cy="595655"/>
            </a:xfrm>
            <a:custGeom>
              <a:avLst/>
              <a:gdLst/>
              <a:ahLst/>
              <a:cxnLst/>
              <a:rect l="l" t="t" r="r" b="b"/>
              <a:pathLst>
                <a:path w="3232" h="3350" extrusionOk="0">
                  <a:moveTo>
                    <a:pt x="2228" y="110"/>
                  </a:moveTo>
                  <a:cubicBezTo>
                    <a:pt x="2257" y="110"/>
                    <a:pt x="2280" y="113"/>
                    <a:pt x="2294" y="119"/>
                  </a:cubicBezTo>
                  <a:cubicBezTo>
                    <a:pt x="2336" y="119"/>
                    <a:pt x="2378" y="161"/>
                    <a:pt x="2425" y="229"/>
                  </a:cubicBezTo>
                  <a:cubicBezTo>
                    <a:pt x="2467" y="292"/>
                    <a:pt x="2508" y="402"/>
                    <a:pt x="2556" y="512"/>
                  </a:cubicBezTo>
                  <a:cubicBezTo>
                    <a:pt x="2618" y="731"/>
                    <a:pt x="2707" y="1014"/>
                    <a:pt x="2791" y="1208"/>
                  </a:cubicBezTo>
                  <a:cubicBezTo>
                    <a:pt x="2969" y="1601"/>
                    <a:pt x="3011" y="1952"/>
                    <a:pt x="3053" y="2151"/>
                  </a:cubicBezTo>
                  <a:cubicBezTo>
                    <a:pt x="3079" y="2255"/>
                    <a:pt x="3100" y="2303"/>
                    <a:pt x="3100" y="2344"/>
                  </a:cubicBezTo>
                  <a:cubicBezTo>
                    <a:pt x="3100" y="2365"/>
                    <a:pt x="3100" y="2386"/>
                    <a:pt x="3079" y="2413"/>
                  </a:cubicBezTo>
                  <a:cubicBezTo>
                    <a:pt x="3053" y="2454"/>
                    <a:pt x="3011" y="2475"/>
                    <a:pt x="2948" y="2543"/>
                  </a:cubicBezTo>
                  <a:cubicBezTo>
                    <a:pt x="2838" y="2627"/>
                    <a:pt x="2508" y="2758"/>
                    <a:pt x="2205" y="2847"/>
                  </a:cubicBezTo>
                  <a:cubicBezTo>
                    <a:pt x="1901" y="2957"/>
                    <a:pt x="1592" y="3020"/>
                    <a:pt x="1529" y="3041"/>
                  </a:cubicBezTo>
                  <a:cubicBezTo>
                    <a:pt x="1419" y="3041"/>
                    <a:pt x="1309" y="3109"/>
                    <a:pt x="1220" y="3151"/>
                  </a:cubicBezTo>
                  <a:cubicBezTo>
                    <a:pt x="1178" y="3172"/>
                    <a:pt x="1136" y="3198"/>
                    <a:pt x="1115" y="3219"/>
                  </a:cubicBezTo>
                  <a:cubicBezTo>
                    <a:pt x="985" y="3172"/>
                    <a:pt x="875" y="3088"/>
                    <a:pt x="765" y="2957"/>
                  </a:cubicBezTo>
                  <a:cubicBezTo>
                    <a:pt x="655" y="2805"/>
                    <a:pt x="566" y="2585"/>
                    <a:pt x="461" y="2303"/>
                  </a:cubicBezTo>
                  <a:cubicBezTo>
                    <a:pt x="330" y="2020"/>
                    <a:pt x="220" y="1690"/>
                    <a:pt x="152" y="1407"/>
                  </a:cubicBezTo>
                  <a:cubicBezTo>
                    <a:pt x="110" y="1124"/>
                    <a:pt x="131" y="862"/>
                    <a:pt x="283" y="731"/>
                  </a:cubicBezTo>
                  <a:cubicBezTo>
                    <a:pt x="351" y="663"/>
                    <a:pt x="503" y="580"/>
                    <a:pt x="676" y="491"/>
                  </a:cubicBezTo>
                  <a:cubicBezTo>
                    <a:pt x="875" y="423"/>
                    <a:pt x="1089" y="339"/>
                    <a:pt x="1309" y="292"/>
                  </a:cubicBezTo>
                  <a:cubicBezTo>
                    <a:pt x="1529" y="229"/>
                    <a:pt x="1744" y="187"/>
                    <a:pt x="1922" y="140"/>
                  </a:cubicBezTo>
                  <a:cubicBezTo>
                    <a:pt x="2044" y="125"/>
                    <a:pt x="2156" y="110"/>
                    <a:pt x="2228" y="110"/>
                  </a:cubicBezTo>
                  <a:close/>
                  <a:moveTo>
                    <a:pt x="2225" y="0"/>
                  </a:moveTo>
                  <a:cubicBezTo>
                    <a:pt x="2144" y="0"/>
                    <a:pt x="2038" y="15"/>
                    <a:pt x="1901" y="30"/>
                  </a:cubicBezTo>
                  <a:cubicBezTo>
                    <a:pt x="1723" y="56"/>
                    <a:pt x="1508" y="119"/>
                    <a:pt x="1288" y="187"/>
                  </a:cubicBezTo>
                  <a:cubicBezTo>
                    <a:pt x="1047" y="229"/>
                    <a:pt x="827" y="318"/>
                    <a:pt x="634" y="402"/>
                  </a:cubicBezTo>
                  <a:cubicBezTo>
                    <a:pt x="435" y="470"/>
                    <a:pt x="283" y="553"/>
                    <a:pt x="199" y="642"/>
                  </a:cubicBezTo>
                  <a:cubicBezTo>
                    <a:pt x="0" y="841"/>
                    <a:pt x="0" y="1124"/>
                    <a:pt x="42" y="1428"/>
                  </a:cubicBezTo>
                  <a:cubicBezTo>
                    <a:pt x="110" y="1732"/>
                    <a:pt x="220" y="2062"/>
                    <a:pt x="351" y="2344"/>
                  </a:cubicBezTo>
                  <a:cubicBezTo>
                    <a:pt x="461" y="2627"/>
                    <a:pt x="566" y="2847"/>
                    <a:pt x="676" y="3020"/>
                  </a:cubicBezTo>
                  <a:cubicBezTo>
                    <a:pt x="806" y="3172"/>
                    <a:pt x="937" y="3282"/>
                    <a:pt x="1115" y="3329"/>
                  </a:cubicBezTo>
                  <a:lnTo>
                    <a:pt x="1136" y="3350"/>
                  </a:lnTo>
                  <a:lnTo>
                    <a:pt x="1157" y="3329"/>
                  </a:lnTo>
                  <a:cubicBezTo>
                    <a:pt x="1157" y="3329"/>
                    <a:pt x="1199" y="3282"/>
                    <a:pt x="1288" y="3240"/>
                  </a:cubicBezTo>
                  <a:cubicBezTo>
                    <a:pt x="1351" y="3198"/>
                    <a:pt x="1461" y="3151"/>
                    <a:pt x="1529" y="3151"/>
                  </a:cubicBezTo>
                  <a:cubicBezTo>
                    <a:pt x="1639" y="3130"/>
                    <a:pt x="1922" y="3067"/>
                    <a:pt x="2247" y="2957"/>
                  </a:cubicBezTo>
                  <a:cubicBezTo>
                    <a:pt x="2556" y="2847"/>
                    <a:pt x="2859" y="2737"/>
                    <a:pt x="3011" y="2627"/>
                  </a:cubicBezTo>
                  <a:cubicBezTo>
                    <a:pt x="3079" y="2564"/>
                    <a:pt x="3142" y="2517"/>
                    <a:pt x="3163" y="2475"/>
                  </a:cubicBezTo>
                  <a:cubicBezTo>
                    <a:pt x="3210" y="2433"/>
                    <a:pt x="3210" y="2386"/>
                    <a:pt x="3231" y="2344"/>
                  </a:cubicBezTo>
                  <a:cubicBezTo>
                    <a:pt x="3231" y="2255"/>
                    <a:pt x="3184" y="2214"/>
                    <a:pt x="3163" y="2125"/>
                  </a:cubicBezTo>
                  <a:cubicBezTo>
                    <a:pt x="3121" y="1952"/>
                    <a:pt x="3100" y="1580"/>
                    <a:pt x="2901" y="1166"/>
                  </a:cubicBezTo>
                  <a:cubicBezTo>
                    <a:pt x="2817" y="972"/>
                    <a:pt x="2728" y="711"/>
                    <a:pt x="2660" y="470"/>
                  </a:cubicBezTo>
                  <a:cubicBezTo>
                    <a:pt x="2618" y="360"/>
                    <a:pt x="2577" y="250"/>
                    <a:pt x="2508" y="161"/>
                  </a:cubicBezTo>
                  <a:cubicBezTo>
                    <a:pt x="2467" y="77"/>
                    <a:pt x="2399" y="9"/>
                    <a:pt x="2315" y="9"/>
                  </a:cubicBezTo>
                  <a:cubicBezTo>
                    <a:pt x="2289" y="3"/>
                    <a:pt x="2259" y="0"/>
                    <a:pt x="222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95;p36">
              <a:extLst>
                <a:ext uri="{FF2B5EF4-FFF2-40B4-BE49-F238E27FC236}">
                  <a16:creationId xmlns:a16="http://schemas.microsoft.com/office/drawing/2014/main" id="{6ACEB831-7709-966C-F03D-33A4E8A8CE93}"/>
                </a:ext>
              </a:extLst>
            </p:cNvPr>
            <p:cNvSpPr/>
            <p:nvPr/>
          </p:nvSpPr>
          <p:spPr>
            <a:xfrm>
              <a:off x="4663858" y="753793"/>
              <a:ext cx="198614" cy="482747"/>
            </a:xfrm>
            <a:custGeom>
              <a:avLst/>
              <a:gdLst/>
              <a:ahLst/>
              <a:cxnLst/>
              <a:rect l="l" t="t" r="r" b="b"/>
              <a:pathLst>
                <a:path w="1117" h="2715" extrusionOk="0">
                  <a:moveTo>
                    <a:pt x="781" y="0"/>
                  </a:moveTo>
                  <a:cubicBezTo>
                    <a:pt x="616" y="0"/>
                    <a:pt x="442" y="112"/>
                    <a:pt x="372" y="316"/>
                  </a:cubicBezTo>
                  <a:cubicBezTo>
                    <a:pt x="283" y="578"/>
                    <a:pt x="372" y="772"/>
                    <a:pt x="283" y="945"/>
                  </a:cubicBezTo>
                  <a:cubicBezTo>
                    <a:pt x="221" y="1123"/>
                    <a:pt x="1" y="1253"/>
                    <a:pt x="1" y="1253"/>
                  </a:cubicBezTo>
                  <a:lnTo>
                    <a:pt x="571" y="2715"/>
                  </a:lnTo>
                  <a:cubicBezTo>
                    <a:pt x="571" y="2715"/>
                    <a:pt x="985" y="2411"/>
                    <a:pt x="1006" y="1929"/>
                  </a:cubicBezTo>
                  <a:cubicBezTo>
                    <a:pt x="1027" y="1688"/>
                    <a:pt x="1006" y="1253"/>
                    <a:pt x="964" y="840"/>
                  </a:cubicBezTo>
                  <a:cubicBezTo>
                    <a:pt x="917" y="400"/>
                    <a:pt x="1116" y="117"/>
                    <a:pt x="917" y="28"/>
                  </a:cubicBezTo>
                  <a:cubicBezTo>
                    <a:pt x="874" y="9"/>
                    <a:pt x="828" y="0"/>
                    <a:pt x="781" y="0"/>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96;p36">
              <a:extLst>
                <a:ext uri="{FF2B5EF4-FFF2-40B4-BE49-F238E27FC236}">
                  <a16:creationId xmlns:a16="http://schemas.microsoft.com/office/drawing/2014/main" id="{4F279714-A49D-D09D-129F-A805D287B74F}"/>
                </a:ext>
              </a:extLst>
            </p:cNvPr>
            <p:cNvSpPr/>
            <p:nvPr/>
          </p:nvSpPr>
          <p:spPr>
            <a:xfrm>
              <a:off x="4663858" y="743835"/>
              <a:ext cx="194880" cy="496439"/>
            </a:xfrm>
            <a:custGeom>
              <a:avLst/>
              <a:gdLst/>
              <a:ahLst/>
              <a:cxnLst/>
              <a:rect l="l" t="t" r="r" b="b"/>
              <a:pathLst>
                <a:path w="1096" h="2792" extrusionOk="0">
                  <a:moveTo>
                    <a:pt x="765" y="0"/>
                  </a:moveTo>
                  <a:cubicBezTo>
                    <a:pt x="592" y="0"/>
                    <a:pt x="393" y="131"/>
                    <a:pt x="310" y="346"/>
                  </a:cubicBezTo>
                  <a:cubicBezTo>
                    <a:pt x="262" y="477"/>
                    <a:pt x="283" y="608"/>
                    <a:pt x="283" y="718"/>
                  </a:cubicBezTo>
                  <a:cubicBezTo>
                    <a:pt x="283" y="828"/>
                    <a:pt x="283" y="917"/>
                    <a:pt x="241" y="980"/>
                  </a:cubicBezTo>
                  <a:cubicBezTo>
                    <a:pt x="200" y="1090"/>
                    <a:pt x="69" y="1200"/>
                    <a:pt x="1" y="1241"/>
                  </a:cubicBezTo>
                  <a:cubicBezTo>
                    <a:pt x="1" y="1289"/>
                    <a:pt x="22" y="1309"/>
                    <a:pt x="69" y="1351"/>
                  </a:cubicBezTo>
                  <a:lnTo>
                    <a:pt x="69" y="1330"/>
                  </a:lnTo>
                  <a:cubicBezTo>
                    <a:pt x="111" y="1309"/>
                    <a:pt x="262" y="1200"/>
                    <a:pt x="351" y="1027"/>
                  </a:cubicBezTo>
                  <a:cubicBezTo>
                    <a:pt x="393" y="938"/>
                    <a:pt x="393" y="828"/>
                    <a:pt x="393" y="718"/>
                  </a:cubicBezTo>
                  <a:cubicBezTo>
                    <a:pt x="393" y="608"/>
                    <a:pt x="393" y="503"/>
                    <a:pt x="414" y="393"/>
                  </a:cubicBezTo>
                  <a:cubicBezTo>
                    <a:pt x="484" y="205"/>
                    <a:pt x="634" y="109"/>
                    <a:pt x="778" y="109"/>
                  </a:cubicBezTo>
                  <a:cubicBezTo>
                    <a:pt x="819" y="109"/>
                    <a:pt x="858" y="116"/>
                    <a:pt x="896" y="131"/>
                  </a:cubicBezTo>
                  <a:cubicBezTo>
                    <a:pt x="917" y="152"/>
                    <a:pt x="938" y="173"/>
                    <a:pt x="938" y="194"/>
                  </a:cubicBezTo>
                  <a:cubicBezTo>
                    <a:pt x="964" y="241"/>
                    <a:pt x="964" y="283"/>
                    <a:pt x="938" y="346"/>
                  </a:cubicBezTo>
                  <a:cubicBezTo>
                    <a:pt x="938" y="477"/>
                    <a:pt x="896" y="676"/>
                    <a:pt x="917" y="896"/>
                  </a:cubicBezTo>
                  <a:cubicBezTo>
                    <a:pt x="938" y="1330"/>
                    <a:pt x="964" y="1744"/>
                    <a:pt x="964" y="1985"/>
                  </a:cubicBezTo>
                  <a:cubicBezTo>
                    <a:pt x="938" y="2357"/>
                    <a:pt x="676" y="2598"/>
                    <a:pt x="592" y="2661"/>
                  </a:cubicBezTo>
                  <a:lnTo>
                    <a:pt x="592" y="2703"/>
                  </a:lnTo>
                  <a:cubicBezTo>
                    <a:pt x="613" y="2750"/>
                    <a:pt x="613" y="2771"/>
                    <a:pt x="634" y="2792"/>
                  </a:cubicBezTo>
                  <a:cubicBezTo>
                    <a:pt x="744" y="2703"/>
                    <a:pt x="1048" y="2399"/>
                    <a:pt x="1069" y="1985"/>
                  </a:cubicBezTo>
                  <a:cubicBezTo>
                    <a:pt x="1095" y="1744"/>
                    <a:pt x="1069" y="1309"/>
                    <a:pt x="1027" y="896"/>
                  </a:cubicBezTo>
                  <a:cubicBezTo>
                    <a:pt x="1006" y="676"/>
                    <a:pt x="1048" y="503"/>
                    <a:pt x="1048" y="372"/>
                  </a:cubicBezTo>
                  <a:cubicBezTo>
                    <a:pt x="1069" y="304"/>
                    <a:pt x="1069" y="241"/>
                    <a:pt x="1048" y="173"/>
                  </a:cubicBezTo>
                  <a:cubicBezTo>
                    <a:pt x="1048" y="110"/>
                    <a:pt x="1006" y="63"/>
                    <a:pt x="938" y="42"/>
                  </a:cubicBezTo>
                  <a:cubicBezTo>
                    <a:pt x="875" y="21"/>
                    <a:pt x="833" y="0"/>
                    <a:pt x="76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97;p36">
              <a:extLst>
                <a:ext uri="{FF2B5EF4-FFF2-40B4-BE49-F238E27FC236}">
                  <a16:creationId xmlns:a16="http://schemas.microsoft.com/office/drawing/2014/main" id="{CA09A53C-DC12-E87E-7321-F9DC73549638}"/>
                </a:ext>
              </a:extLst>
            </p:cNvPr>
            <p:cNvSpPr/>
            <p:nvPr/>
          </p:nvSpPr>
          <p:spPr>
            <a:xfrm>
              <a:off x="4497251" y="538466"/>
              <a:ext cx="166786" cy="375885"/>
            </a:xfrm>
            <a:custGeom>
              <a:avLst/>
              <a:gdLst/>
              <a:ahLst/>
              <a:cxnLst/>
              <a:rect l="l" t="t" r="r" b="b"/>
              <a:pathLst>
                <a:path w="938" h="2114" extrusionOk="0">
                  <a:moveTo>
                    <a:pt x="384" y="1"/>
                  </a:moveTo>
                  <a:cubicBezTo>
                    <a:pt x="324" y="1"/>
                    <a:pt x="260" y="12"/>
                    <a:pt x="199" y="19"/>
                  </a:cubicBezTo>
                  <a:cubicBezTo>
                    <a:pt x="0" y="61"/>
                    <a:pt x="68" y="1003"/>
                    <a:pt x="152" y="1396"/>
                  </a:cubicBezTo>
                  <a:cubicBezTo>
                    <a:pt x="241" y="1810"/>
                    <a:pt x="304" y="2114"/>
                    <a:pt x="304" y="2114"/>
                  </a:cubicBezTo>
                  <a:lnTo>
                    <a:pt x="938" y="1852"/>
                  </a:lnTo>
                  <a:cubicBezTo>
                    <a:pt x="938" y="1852"/>
                    <a:pt x="723" y="694"/>
                    <a:pt x="655" y="323"/>
                  </a:cubicBezTo>
                  <a:cubicBezTo>
                    <a:pt x="626" y="54"/>
                    <a:pt x="514" y="1"/>
                    <a:pt x="384" y="1"/>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98;p36">
              <a:extLst>
                <a:ext uri="{FF2B5EF4-FFF2-40B4-BE49-F238E27FC236}">
                  <a16:creationId xmlns:a16="http://schemas.microsoft.com/office/drawing/2014/main" id="{92B500EC-0404-BAED-D763-AF6EDAF7B6E4}"/>
                </a:ext>
              </a:extLst>
            </p:cNvPr>
            <p:cNvSpPr/>
            <p:nvPr/>
          </p:nvSpPr>
          <p:spPr>
            <a:xfrm>
              <a:off x="4497251" y="530643"/>
              <a:ext cx="178877" cy="349214"/>
            </a:xfrm>
            <a:custGeom>
              <a:avLst/>
              <a:gdLst/>
              <a:ahLst/>
              <a:cxnLst/>
              <a:rect l="l" t="t" r="r" b="b"/>
              <a:pathLst>
                <a:path w="1006" h="1964" extrusionOk="0">
                  <a:moveTo>
                    <a:pt x="372" y="0"/>
                  </a:moveTo>
                  <a:cubicBezTo>
                    <a:pt x="304" y="0"/>
                    <a:pt x="241" y="0"/>
                    <a:pt x="173" y="21"/>
                  </a:cubicBezTo>
                  <a:cubicBezTo>
                    <a:pt x="131" y="21"/>
                    <a:pt x="110" y="63"/>
                    <a:pt x="89" y="105"/>
                  </a:cubicBezTo>
                  <a:cubicBezTo>
                    <a:pt x="68" y="131"/>
                    <a:pt x="42" y="173"/>
                    <a:pt x="42" y="236"/>
                  </a:cubicBezTo>
                  <a:cubicBezTo>
                    <a:pt x="21" y="346"/>
                    <a:pt x="0" y="477"/>
                    <a:pt x="0" y="628"/>
                  </a:cubicBezTo>
                  <a:cubicBezTo>
                    <a:pt x="21" y="916"/>
                    <a:pt x="42" y="1262"/>
                    <a:pt x="89" y="1461"/>
                  </a:cubicBezTo>
                  <a:cubicBezTo>
                    <a:pt x="131" y="1634"/>
                    <a:pt x="173" y="1765"/>
                    <a:pt x="199" y="1896"/>
                  </a:cubicBezTo>
                  <a:cubicBezTo>
                    <a:pt x="220" y="1875"/>
                    <a:pt x="262" y="1875"/>
                    <a:pt x="304" y="1854"/>
                  </a:cubicBezTo>
                  <a:cubicBezTo>
                    <a:pt x="283" y="1765"/>
                    <a:pt x="241" y="1613"/>
                    <a:pt x="220" y="1440"/>
                  </a:cubicBezTo>
                  <a:cubicBezTo>
                    <a:pt x="173" y="1241"/>
                    <a:pt x="131" y="916"/>
                    <a:pt x="131" y="628"/>
                  </a:cubicBezTo>
                  <a:cubicBezTo>
                    <a:pt x="131" y="477"/>
                    <a:pt x="131" y="346"/>
                    <a:pt x="152" y="262"/>
                  </a:cubicBezTo>
                  <a:cubicBezTo>
                    <a:pt x="152" y="215"/>
                    <a:pt x="173" y="173"/>
                    <a:pt x="173" y="152"/>
                  </a:cubicBezTo>
                  <a:lnTo>
                    <a:pt x="199" y="131"/>
                  </a:lnTo>
                  <a:cubicBezTo>
                    <a:pt x="252" y="118"/>
                    <a:pt x="300" y="111"/>
                    <a:pt x="344" y="111"/>
                  </a:cubicBezTo>
                  <a:cubicBezTo>
                    <a:pt x="388" y="111"/>
                    <a:pt x="427" y="118"/>
                    <a:pt x="461" y="131"/>
                  </a:cubicBezTo>
                  <a:cubicBezTo>
                    <a:pt x="503" y="131"/>
                    <a:pt x="524" y="152"/>
                    <a:pt x="545" y="194"/>
                  </a:cubicBezTo>
                  <a:cubicBezTo>
                    <a:pt x="566" y="215"/>
                    <a:pt x="592" y="283"/>
                    <a:pt x="613" y="367"/>
                  </a:cubicBezTo>
                  <a:cubicBezTo>
                    <a:pt x="655" y="738"/>
                    <a:pt x="828" y="1655"/>
                    <a:pt x="875" y="1833"/>
                  </a:cubicBezTo>
                  <a:cubicBezTo>
                    <a:pt x="896" y="1854"/>
                    <a:pt x="938" y="1896"/>
                    <a:pt x="959" y="1964"/>
                  </a:cubicBezTo>
                  <a:lnTo>
                    <a:pt x="1006" y="1938"/>
                  </a:lnTo>
                  <a:lnTo>
                    <a:pt x="1006" y="1896"/>
                  </a:lnTo>
                  <a:cubicBezTo>
                    <a:pt x="1006" y="1896"/>
                    <a:pt x="765" y="738"/>
                    <a:pt x="723" y="367"/>
                  </a:cubicBezTo>
                  <a:cubicBezTo>
                    <a:pt x="697" y="262"/>
                    <a:pt x="676" y="173"/>
                    <a:pt x="655" y="131"/>
                  </a:cubicBezTo>
                  <a:cubicBezTo>
                    <a:pt x="613" y="63"/>
                    <a:pt x="545" y="42"/>
                    <a:pt x="503" y="21"/>
                  </a:cubicBezTo>
                  <a:cubicBezTo>
                    <a:pt x="461" y="0"/>
                    <a:pt x="414" y="0"/>
                    <a:pt x="3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99;p36">
              <a:extLst>
                <a:ext uri="{FF2B5EF4-FFF2-40B4-BE49-F238E27FC236}">
                  <a16:creationId xmlns:a16="http://schemas.microsoft.com/office/drawing/2014/main" id="{59710ACB-292C-D917-99B5-D45A1817EE45}"/>
                </a:ext>
              </a:extLst>
            </p:cNvPr>
            <p:cNvSpPr/>
            <p:nvPr/>
          </p:nvSpPr>
          <p:spPr>
            <a:xfrm>
              <a:off x="4396611" y="502549"/>
              <a:ext cx="197547" cy="438829"/>
            </a:xfrm>
            <a:custGeom>
              <a:avLst/>
              <a:gdLst/>
              <a:ahLst/>
              <a:cxnLst/>
              <a:rect l="l" t="t" r="r" b="b"/>
              <a:pathLst>
                <a:path w="1111" h="2468" extrusionOk="0">
                  <a:moveTo>
                    <a:pt x="450" y="0"/>
                  </a:moveTo>
                  <a:cubicBezTo>
                    <a:pt x="146" y="0"/>
                    <a:pt x="42" y="343"/>
                    <a:pt x="22" y="765"/>
                  </a:cubicBezTo>
                  <a:cubicBezTo>
                    <a:pt x="1" y="1205"/>
                    <a:pt x="111" y="1750"/>
                    <a:pt x="194" y="2075"/>
                  </a:cubicBezTo>
                  <a:cubicBezTo>
                    <a:pt x="283" y="2405"/>
                    <a:pt x="393" y="2467"/>
                    <a:pt x="393" y="2467"/>
                  </a:cubicBezTo>
                  <a:lnTo>
                    <a:pt x="1111" y="2143"/>
                  </a:lnTo>
                  <a:cubicBezTo>
                    <a:pt x="1111" y="2143"/>
                    <a:pt x="896" y="1441"/>
                    <a:pt x="828" y="786"/>
                  </a:cubicBezTo>
                  <a:cubicBezTo>
                    <a:pt x="786" y="132"/>
                    <a:pt x="786" y="27"/>
                    <a:pt x="477" y="1"/>
                  </a:cubicBezTo>
                  <a:cubicBezTo>
                    <a:pt x="468" y="0"/>
                    <a:pt x="459" y="0"/>
                    <a:pt x="450" y="0"/>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00;p36">
              <a:extLst>
                <a:ext uri="{FF2B5EF4-FFF2-40B4-BE49-F238E27FC236}">
                  <a16:creationId xmlns:a16="http://schemas.microsoft.com/office/drawing/2014/main" id="{59730BEB-9B72-1AF7-8135-566E1437B6CF}"/>
                </a:ext>
              </a:extLst>
            </p:cNvPr>
            <p:cNvSpPr/>
            <p:nvPr/>
          </p:nvSpPr>
          <p:spPr>
            <a:xfrm>
              <a:off x="4388254" y="491525"/>
              <a:ext cx="205904" cy="411624"/>
            </a:xfrm>
            <a:custGeom>
              <a:avLst/>
              <a:gdLst/>
              <a:ahLst/>
              <a:cxnLst/>
              <a:rect l="l" t="t" r="r" b="b"/>
              <a:pathLst>
                <a:path w="1158" h="2315" extrusionOk="0">
                  <a:moveTo>
                    <a:pt x="482" y="0"/>
                  </a:moveTo>
                  <a:cubicBezTo>
                    <a:pt x="330" y="21"/>
                    <a:pt x="199" y="110"/>
                    <a:pt x="131" y="241"/>
                  </a:cubicBezTo>
                  <a:cubicBezTo>
                    <a:pt x="69" y="393"/>
                    <a:pt x="27" y="613"/>
                    <a:pt x="27" y="827"/>
                  </a:cubicBezTo>
                  <a:cubicBezTo>
                    <a:pt x="0" y="1267"/>
                    <a:pt x="110" y="1812"/>
                    <a:pt x="199" y="2158"/>
                  </a:cubicBezTo>
                  <a:cubicBezTo>
                    <a:pt x="199" y="2205"/>
                    <a:pt x="220" y="2268"/>
                    <a:pt x="241" y="2315"/>
                  </a:cubicBezTo>
                  <a:cubicBezTo>
                    <a:pt x="262" y="2289"/>
                    <a:pt x="309" y="2289"/>
                    <a:pt x="351" y="2268"/>
                  </a:cubicBezTo>
                  <a:cubicBezTo>
                    <a:pt x="330" y="2226"/>
                    <a:pt x="309" y="2184"/>
                    <a:pt x="309" y="2116"/>
                  </a:cubicBezTo>
                  <a:cubicBezTo>
                    <a:pt x="220" y="1791"/>
                    <a:pt x="110" y="1241"/>
                    <a:pt x="131" y="827"/>
                  </a:cubicBezTo>
                  <a:cubicBezTo>
                    <a:pt x="131" y="613"/>
                    <a:pt x="178" y="414"/>
                    <a:pt x="241" y="304"/>
                  </a:cubicBezTo>
                  <a:cubicBezTo>
                    <a:pt x="301" y="189"/>
                    <a:pt x="356" y="127"/>
                    <a:pt x="471" y="127"/>
                  </a:cubicBezTo>
                  <a:cubicBezTo>
                    <a:pt x="487" y="127"/>
                    <a:pt x="505" y="128"/>
                    <a:pt x="524" y="131"/>
                  </a:cubicBezTo>
                  <a:cubicBezTo>
                    <a:pt x="592" y="131"/>
                    <a:pt x="634" y="131"/>
                    <a:pt x="681" y="152"/>
                  </a:cubicBezTo>
                  <a:cubicBezTo>
                    <a:pt x="702" y="173"/>
                    <a:pt x="723" y="194"/>
                    <a:pt x="744" y="241"/>
                  </a:cubicBezTo>
                  <a:cubicBezTo>
                    <a:pt x="786" y="325"/>
                    <a:pt x="786" y="524"/>
                    <a:pt x="833" y="848"/>
                  </a:cubicBezTo>
                  <a:cubicBezTo>
                    <a:pt x="875" y="1330"/>
                    <a:pt x="985" y="1812"/>
                    <a:pt x="1048" y="2053"/>
                  </a:cubicBezTo>
                  <a:cubicBezTo>
                    <a:pt x="1095" y="2027"/>
                    <a:pt x="1137" y="2027"/>
                    <a:pt x="1158" y="2027"/>
                  </a:cubicBezTo>
                  <a:cubicBezTo>
                    <a:pt x="1095" y="1765"/>
                    <a:pt x="985" y="1288"/>
                    <a:pt x="943" y="848"/>
                  </a:cubicBezTo>
                  <a:cubicBezTo>
                    <a:pt x="896" y="524"/>
                    <a:pt x="896" y="325"/>
                    <a:pt x="854" y="194"/>
                  </a:cubicBezTo>
                  <a:cubicBezTo>
                    <a:pt x="833" y="131"/>
                    <a:pt x="786" y="89"/>
                    <a:pt x="723" y="63"/>
                  </a:cubicBezTo>
                  <a:cubicBezTo>
                    <a:pt x="681" y="21"/>
                    <a:pt x="613" y="21"/>
                    <a:pt x="524" y="21"/>
                  </a:cubicBezTo>
                  <a:cubicBezTo>
                    <a:pt x="503" y="21"/>
                    <a:pt x="503" y="0"/>
                    <a:pt x="4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01;p36">
              <a:extLst>
                <a:ext uri="{FF2B5EF4-FFF2-40B4-BE49-F238E27FC236}">
                  <a16:creationId xmlns:a16="http://schemas.microsoft.com/office/drawing/2014/main" id="{3C86960C-01D7-411D-D3F4-F648A6D2F0D2}"/>
                </a:ext>
              </a:extLst>
            </p:cNvPr>
            <p:cNvSpPr/>
            <p:nvPr/>
          </p:nvSpPr>
          <p:spPr>
            <a:xfrm>
              <a:off x="4310907" y="581496"/>
              <a:ext cx="179055" cy="383175"/>
            </a:xfrm>
            <a:custGeom>
              <a:avLst/>
              <a:gdLst/>
              <a:ahLst/>
              <a:cxnLst/>
              <a:rect l="l" t="t" r="r" b="b"/>
              <a:pathLst>
                <a:path w="1007" h="2155" extrusionOk="0">
                  <a:moveTo>
                    <a:pt x="470" y="1"/>
                  </a:moveTo>
                  <a:cubicBezTo>
                    <a:pt x="412" y="1"/>
                    <a:pt x="347" y="32"/>
                    <a:pt x="284" y="107"/>
                  </a:cubicBezTo>
                  <a:cubicBezTo>
                    <a:pt x="111" y="280"/>
                    <a:pt x="1" y="452"/>
                    <a:pt x="69" y="1065"/>
                  </a:cubicBezTo>
                  <a:cubicBezTo>
                    <a:pt x="153" y="1678"/>
                    <a:pt x="284" y="2154"/>
                    <a:pt x="284" y="2154"/>
                  </a:cubicBezTo>
                  <a:lnTo>
                    <a:pt x="1006" y="1872"/>
                  </a:lnTo>
                  <a:cubicBezTo>
                    <a:pt x="1006" y="1872"/>
                    <a:pt x="917" y="1631"/>
                    <a:pt x="807" y="1259"/>
                  </a:cubicBezTo>
                  <a:cubicBezTo>
                    <a:pt x="697" y="892"/>
                    <a:pt x="723" y="301"/>
                    <a:pt x="655" y="149"/>
                  </a:cubicBezTo>
                  <a:cubicBezTo>
                    <a:pt x="619" y="61"/>
                    <a:pt x="551" y="1"/>
                    <a:pt x="470" y="1"/>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02;p36">
              <a:extLst>
                <a:ext uri="{FF2B5EF4-FFF2-40B4-BE49-F238E27FC236}">
                  <a16:creationId xmlns:a16="http://schemas.microsoft.com/office/drawing/2014/main" id="{8A75BF9B-15F8-F367-B96A-14B79E1AB680}"/>
                </a:ext>
              </a:extLst>
            </p:cNvPr>
            <p:cNvSpPr/>
            <p:nvPr/>
          </p:nvSpPr>
          <p:spPr>
            <a:xfrm>
              <a:off x="4307173" y="572428"/>
              <a:ext cx="182789" cy="372685"/>
            </a:xfrm>
            <a:custGeom>
              <a:avLst/>
              <a:gdLst/>
              <a:ahLst/>
              <a:cxnLst/>
              <a:rect l="l" t="t" r="r" b="b"/>
              <a:pathLst>
                <a:path w="1028" h="2096" extrusionOk="0">
                  <a:moveTo>
                    <a:pt x="483" y="1"/>
                  </a:moveTo>
                  <a:cubicBezTo>
                    <a:pt x="415" y="1"/>
                    <a:pt x="326" y="48"/>
                    <a:pt x="263" y="111"/>
                  </a:cubicBezTo>
                  <a:cubicBezTo>
                    <a:pt x="174" y="200"/>
                    <a:pt x="90" y="310"/>
                    <a:pt x="43" y="462"/>
                  </a:cubicBezTo>
                  <a:cubicBezTo>
                    <a:pt x="22" y="592"/>
                    <a:pt x="1" y="812"/>
                    <a:pt x="43" y="1116"/>
                  </a:cubicBezTo>
                  <a:cubicBezTo>
                    <a:pt x="90" y="1551"/>
                    <a:pt x="174" y="1923"/>
                    <a:pt x="221" y="2095"/>
                  </a:cubicBezTo>
                  <a:cubicBezTo>
                    <a:pt x="263" y="2074"/>
                    <a:pt x="284" y="2054"/>
                    <a:pt x="326" y="2033"/>
                  </a:cubicBezTo>
                  <a:cubicBezTo>
                    <a:pt x="284" y="1860"/>
                    <a:pt x="195" y="1530"/>
                    <a:pt x="153" y="1095"/>
                  </a:cubicBezTo>
                  <a:cubicBezTo>
                    <a:pt x="111" y="786"/>
                    <a:pt x="132" y="613"/>
                    <a:pt x="174" y="482"/>
                  </a:cubicBezTo>
                  <a:cubicBezTo>
                    <a:pt x="195" y="352"/>
                    <a:pt x="263" y="289"/>
                    <a:pt x="326" y="200"/>
                  </a:cubicBezTo>
                  <a:cubicBezTo>
                    <a:pt x="394" y="131"/>
                    <a:pt x="450" y="103"/>
                    <a:pt x="491" y="103"/>
                  </a:cubicBezTo>
                  <a:cubicBezTo>
                    <a:pt x="504" y="103"/>
                    <a:pt x="515" y="106"/>
                    <a:pt x="525" y="111"/>
                  </a:cubicBezTo>
                  <a:cubicBezTo>
                    <a:pt x="566" y="111"/>
                    <a:pt x="614" y="158"/>
                    <a:pt x="634" y="221"/>
                  </a:cubicBezTo>
                  <a:cubicBezTo>
                    <a:pt x="634" y="242"/>
                    <a:pt x="655" y="310"/>
                    <a:pt x="655" y="393"/>
                  </a:cubicBezTo>
                  <a:cubicBezTo>
                    <a:pt x="655" y="482"/>
                    <a:pt x="676" y="571"/>
                    <a:pt x="676" y="681"/>
                  </a:cubicBezTo>
                  <a:cubicBezTo>
                    <a:pt x="697" y="896"/>
                    <a:pt x="718" y="1137"/>
                    <a:pt x="786" y="1336"/>
                  </a:cubicBezTo>
                  <a:cubicBezTo>
                    <a:pt x="849" y="1530"/>
                    <a:pt x="896" y="1682"/>
                    <a:pt x="917" y="1771"/>
                  </a:cubicBezTo>
                  <a:cubicBezTo>
                    <a:pt x="959" y="1750"/>
                    <a:pt x="980" y="1750"/>
                    <a:pt x="1027" y="1729"/>
                  </a:cubicBezTo>
                  <a:cubicBezTo>
                    <a:pt x="980" y="1619"/>
                    <a:pt x="938" y="1488"/>
                    <a:pt x="896" y="1289"/>
                  </a:cubicBezTo>
                  <a:cubicBezTo>
                    <a:pt x="828" y="1116"/>
                    <a:pt x="807" y="875"/>
                    <a:pt x="786" y="681"/>
                  </a:cubicBezTo>
                  <a:cubicBezTo>
                    <a:pt x="786" y="571"/>
                    <a:pt x="786" y="462"/>
                    <a:pt x="765" y="393"/>
                  </a:cubicBezTo>
                  <a:cubicBezTo>
                    <a:pt x="765" y="310"/>
                    <a:pt x="744" y="242"/>
                    <a:pt x="744" y="179"/>
                  </a:cubicBezTo>
                  <a:cubicBezTo>
                    <a:pt x="697" y="90"/>
                    <a:pt x="634" y="27"/>
                    <a:pt x="54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03;p36">
              <a:extLst>
                <a:ext uri="{FF2B5EF4-FFF2-40B4-BE49-F238E27FC236}">
                  <a16:creationId xmlns:a16="http://schemas.microsoft.com/office/drawing/2014/main" id="{90615B89-2584-D3B9-BBF4-365C0EF04E70}"/>
                </a:ext>
              </a:extLst>
            </p:cNvPr>
            <p:cNvSpPr/>
            <p:nvPr/>
          </p:nvSpPr>
          <p:spPr>
            <a:xfrm>
              <a:off x="4190886" y="685692"/>
              <a:ext cx="197547" cy="391710"/>
            </a:xfrm>
            <a:custGeom>
              <a:avLst/>
              <a:gdLst/>
              <a:ahLst/>
              <a:cxnLst/>
              <a:rect l="l" t="t" r="r" b="b"/>
              <a:pathLst>
                <a:path w="1111" h="2203" extrusionOk="0">
                  <a:moveTo>
                    <a:pt x="413" y="0"/>
                  </a:moveTo>
                  <a:cubicBezTo>
                    <a:pt x="266" y="0"/>
                    <a:pt x="106" y="101"/>
                    <a:pt x="63" y="411"/>
                  </a:cubicBezTo>
                  <a:cubicBezTo>
                    <a:pt x="0" y="914"/>
                    <a:pt x="372" y="2202"/>
                    <a:pt x="372" y="2202"/>
                  </a:cubicBezTo>
                  <a:cubicBezTo>
                    <a:pt x="372" y="2202"/>
                    <a:pt x="1006" y="1720"/>
                    <a:pt x="1069" y="1568"/>
                  </a:cubicBezTo>
                  <a:cubicBezTo>
                    <a:pt x="1110" y="1417"/>
                    <a:pt x="1027" y="1375"/>
                    <a:pt x="896" y="1134"/>
                  </a:cubicBezTo>
                  <a:cubicBezTo>
                    <a:pt x="765" y="893"/>
                    <a:pt x="786" y="238"/>
                    <a:pt x="634" y="86"/>
                  </a:cubicBezTo>
                  <a:cubicBezTo>
                    <a:pt x="585" y="37"/>
                    <a:pt x="501" y="0"/>
                    <a:pt x="413" y="0"/>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04;p36">
              <a:extLst>
                <a:ext uri="{FF2B5EF4-FFF2-40B4-BE49-F238E27FC236}">
                  <a16:creationId xmlns:a16="http://schemas.microsoft.com/office/drawing/2014/main" id="{1A342F26-4323-2B70-CEBF-2015528E8128}"/>
                </a:ext>
              </a:extLst>
            </p:cNvPr>
            <p:cNvSpPr/>
            <p:nvPr/>
          </p:nvSpPr>
          <p:spPr>
            <a:xfrm>
              <a:off x="4187152" y="673957"/>
              <a:ext cx="197547" cy="419270"/>
            </a:xfrm>
            <a:custGeom>
              <a:avLst/>
              <a:gdLst/>
              <a:ahLst/>
              <a:cxnLst/>
              <a:rect l="l" t="t" r="r" b="b"/>
              <a:pathLst>
                <a:path w="1111" h="2358" extrusionOk="0">
                  <a:moveTo>
                    <a:pt x="435" y="0"/>
                  </a:moveTo>
                  <a:cubicBezTo>
                    <a:pt x="393" y="0"/>
                    <a:pt x="372" y="0"/>
                    <a:pt x="325" y="21"/>
                  </a:cubicBezTo>
                  <a:cubicBezTo>
                    <a:pt x="194" y="63"/>
                    <a:pt x="63" y="194"/>
                    <a:pt x="42" y="456"/>
                  </a:cubicBezTo>
                  <a:cubicBezTo>
                    <a:pt x="0" y="739"/>
                    <a:pt x="84" y="1179"/>
                    <a:pt x="173" y="1572"/>
                  </a:cubicBezTo>
                  <a:cubicBezTo>
                    <a:pt x="262" y="1964"/>
                    <a:pt x="346" y="2268"/>
                    <a:pt x="346" y="2268"/>
                  </a:cubicBezTo>
                  <a:lnTo>
                    <a:pt x="372" y="2357"/>
                  </a:lnTo>
                  <a:lnTo>
                    <a:pt x="435" y="2310"/>
                  </a:lnTo>
                  <a:cubicBezTo>
                    <a:pt x="435" y="2247"/>
                    <a:pt x="414" y="2179"/>
                    <a:pt x="435" y="2137"/>
                  </a:cubicBezTo>
                  <a:cubicBezTo>
                    <a:pt x="393" y="2048"/>
                    <a:pt x="346" y="1833"/>
                    <a:pt x="283" y="1551"/>
                  </a:cubicBezTo>
                  <a:cubicBezTo>
                    <a:pt x="194" y="1158"/>
                    <a:pt x="131" y="718"/>
                    <a:pt x="152" y="477"/>
                  </a:cubicBezTo>
                  <a:cubicBezTo>
                    <a:pt x="173" y="241"/>
                    <a:pt x="262" y="152"/>
                    <a:pt x="372" y="131"/>
                  </a:cubicBezTo>
                  <a:cubicBezTo>
                    <a:pt x="387" y="128"/>
                    <a:pt x="404" y="126"/>
                    <a:pt x="420" y="126"/>
                  </a:cubicBezTo>
                  <a:cubicBezTo>
                    <a:pt x="494" y="126"/>
                    <a:pt x="574" y="160"/>
                    <a:pt x="608" y="194"/>
                  </a:cubicBezTo>
                  <a:cubicBezTo>
                    <a:pt x="634" y="215"/>
                    <a:pt x="655" y="283"/>
                    <a:pt x="676" y="372"/>
                  </a:cubicBezTo>
                  <a:cubicBezTo>
                    <a:pt x="697" y="435"/>
                    <a:pt x="718" y="545"/>
                    <a:pt x="718" y="655"/>
                  </a:cubicBezTo>
                  <a:cubicBezTo>
                    <a:pt x="765" y="870"/>
                    <a:pt x="786" y="1090"/>
                    <a:pt x="870" y="1242"/>
                  </a:cubicBezTo>
                  <a:cubicBezTo>
                    <a:pt x="917" y="1331"/>
                    <a:pt x="980" y="1420"/>
                    <a:pt x="1001" y="1462"/>
                  </a:cubicBezTo>
                  <a:cubicBezTo>
                    <a:pt x="1027" y="1441"/>
                    <a:pt x="1069" y="1420"/>
                    <a:pt x="1110" y="1394"/>
                  </a:cubicBezTo>
                  <a:cubicBezTo>
                    <a:pt x="1069" y="1352"/>
                    <a:pt x="1027" y="1289"/>
                    <a:pt x="959" y="1179"/>
                  </a:cubicBezTo>
                  <a:cubicBezTo>
                    <a:pt x="917" y="1069"/>
                    <a:pt x="870" y="849"/>
                    <a:pt x="849" y="634"/>
                  </a:cubicBezTo>
                  <a:cubicBezTo>
                    <a:pt x="828" y="524"/>
                    <a:pt x="807" y="435"/>
                    <a:pt x="786" y="325"/>
                  </a:cubicBezTo>
                  <a:cubicBezTo>
                    <a:pt x="765" y="241"/>
                    <a:pt x="739" y="173"/>
                    <a:pt x="697" y="131"/>
                  </a:cubicBezTo>
                  <a:cubicBezTo>
                    <a:pt x="634" y="42"/>
                    <a:pt x="524" y="0"/>
                    <a:pt x="43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05;p36">
              <a:extLst>
                <a:ext uri="{FF2B5EF4-FFF2-40B4-BE49-F238E27FC236}">
                  <a16:creationId xmlns:a16="http://schemas.microsoft.com/office/drawing/2014/main" id="{0ACF812B-F07B-C0A4-FF8B-1039E2F7F77D}"/>
                </a:ext>
              </a:extLst>
            </p:cNvPr>
            <p:cNvSpPr/>
            <p:nvPr/>
          </p:nvSpPr>
          <p:spPr>
            <a:xfrm>
              <a:off x="4350025" y="1266949"/>
              <a:ext cx="942571" cy="1091205"/>
            </a:xfrm>
            <a:custGeom>
              <a:avLst/>
              <a:gdLst/>
              <a:ahLst/>
              <a:cxnLst/>
              <a:rect l="l" t="t" r="r" b="b"/>
              <a:pathLst>
                <a:path w="5301" h="6137" extrusionOk="0">
                  <a:moveTo>
                    <a:pt x="2338" y="0"/>
                  </a:moveTo>
                  <a:cubicBezTo>
                    <a:pt x="1787" y="0"/>
                    <a:pt x="720" y="365"/>
                    <a:pt x="393" y="635"/>
                  </a:cubicBezTo>
                  <a:cubicBezTo>
                    <a:pt x="1" y="939"/>
                    <a:pt x="242" y="2578"/>
                    <a:pt x="1593" y="4343"/>
                  </a:cubicBezTo>
                  <a:cubicBezTo>
                    <a:pt x="2864" y="5963"/>
                    <a:pt x="3578" y="6136"/>
                    <a:pt x="4126" y="6136"/>
                  </a:cubicBezTo>
                  <a:cubicBezTo>
                    <a:pt x="4169" y="6136"/>
                    <a:pt x="4212" y="6135"/>
                    <a:pt x="4253" y="6134"/>
                  </a:cubicBezTo>
                  <a:cubicBezTo>
                    <a:pt x="4845" y="6092"/>
                    <a:pt x="5300" y="4018"/>
                    <a:pt x="5300" y="4018"/>
                  </a:cubicBezTo>
                  <a:cubicBezTo>
                    <a:pt x="5300" y="4018"/>
                    <a:pt x="4122" y="3384"/>
                    <a:pt x="3598" y="2248"/>
                  </a:cubicBezTo>
                  <a:cubicBezTo>
                    <a:pt x="3075" y="1117"/>
                    <a:pt x="2944" y="242"/>
                    <a:pt x="2598" y="49"/>
                  </a:cubicBezTo>
                  <a:cubicBezTo>
                    <a:pt x="2539" y="15"/>
                    <a:pt x="2449" y="0"/>
                    <a:pt x="2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06;p36">
              <a:extLst>
                <a:ext uri="{FF2B5EF4-FFF2-40B4-BE49-F238E27FC236}">
                  <a16:creationId xmlns:a16="http://schemas.microsoft.com/office/drawing/2014/main" id="{BC896856-28C7-535B-1418-E03F85AEE722}"/>
                </a:ext>
              </a:extLst>
            </p:cNvPr>
            <p:cNvSpPr/>
            <p:nvPr/>
          </p:nvSpPr>
          <p:spPr>
            <a:xfrm>
              <a:off x="4377052" y="1257347"/>
              <a:ext cx="927635" cy="1109874"/>
            </a:xfrm>
            <a:custGeom>
              <a:avLst/>
              <a:gdLst/>
              <a:ahLst/>
              <a:cxnLst/>
              <a:rect l="l" t="t" r="r" b="b"/>
              <a:pathLst>
                <a:path w="5217" h="6242" extrusionOk="0">
                  <a:moveTo>
                    <a:pt x="2226" y="110"/>
                  </a:moveTo>
                  <a:cubicBezTo>
                    <a:pt x="2316" y="110"/>
                    <a:pt x="2383" y="120"/>
                    <a:pt x="2420" y="144"/>
                  </a:cubicBezTo>
                  <a:cubicBezTo>
                    <a:pt x="2551" y="233"/>
                    <a:pt x="2682" y="495"/>
                    <a:pt x="2839" y="862"/>
                  </a:cubicBezTo>
                  <a:cubicBezTo>
                    <a:pt x="2970" y="1255"/>
                    <a:pt x="3143" y="1757"/>
                    <a:pt x="3405" y="2328"/>
                  </a:cubicBezTo>
                  <a:cubicBezTo>
                    <a:pt x="3928" y="3459"/>
                    <a:pt x="5018" y="4051"/>
                    <a:pt x="5086" y="4093"/>
                  </a:cubicBezTo>
                  <a:cubicBezTo>
                    <a:pt x="5086" y="4135"/>
                    <a:pt x="4976" y="4596"/>
                    <a:pt x="4803" y="5099"/>
                  </a:cubicBezTo>
                  <a:cubicBezTo>
                    <a:pt x="4693" y="5360"/>
                    <a:pt x="4583" y="5601"/>
                    <a:pt x="4473" y="5795"/>
                  </a:cubicBezTo>
                  <a:cubicBezTo>
                    <a:pt x="4342" y="5994"/>
                    <a:pt x="4211" y="6125"/>
                    <a:pt x="4101" y="6125"/>
                  </a:cubicBezTo>
                  <a:cubicBezTo>
                    <a:pt x="4037" y="6130"/>
                    <a:pt x="3971" y="6133"/>
                    <a:pt x="3904" y="6133"/>
                  </a:cubicBezTo>
                  <a:cubicBezTo>
                    <a:pt x="3674" y="6133"/>
                    <a:pt x="3420" y="6091"/>
                    <a:pt x="3101" y="5905"/>
                  </a:cubicBezTo>
                  <a:cubicBezTo>
                    <a:pt x="2682" y="5685"/>
                    <a:pt x="2184" y="5229"/>
                    <a:pt x="1483" y="4355"/>
                  </a:cubicBezTo>
                  <a:cubicBezTo>
                    <a:pt x="807" y="3480"/>
                    <a:pt x="414" y="2632"/>
                    <a:pt x="241" y="1977"/>
                  </a:cubicBezTo>
                  <a:cubicBezTo>
                    <a:pt x="152" y="1647"/>
                    <a:pt x="132" y="1365"/>
                    <a:pt x="132" y="1150"/>
                  </a:cubicBezTo>
                  <a:cubicBezTo>
                    <a:pt x="152" y="930"/>
                    <a:pt x="194" y="778"/>
                    <a:pt x="283" y="731"/>
                  </a:cubicBezTo>
                  <a:cubicBezTo>
                    <a:pt x="456" y="579"/>
                    <a:pt x="917" y="385"/>
                    <a:pt x="1373" y="254"/>
                  </a:cubicBezTo>
                  <a:cubicBezTo>
                    <a:pt x="1593" y="186"/>
                    <a:pt x="1834" y="144"/>
                    <a:pt x="2006" y="123"/>
                  </a:cubicBezTo>
                  <a:cubicBezTo>
                    <a:pt x="2089" y="115"/>
                    <a:pt x="2163" y="110"/>
                    <a:pt x="2226" y="110"/>
                  </a:cubicBezTo>
                  <a:close/>
                  <a:moveTo>
                    <a:pt x="2206" y="1"/>
                  </a:moveTo>
                  <a:cubicBezTo>
                    <a:pt x="2146" y="1"/>
                    <a:pt x="2079" y="6"/>
                    <a:pt x="2006" y="14"/>
                  </a:cubicBezTo>
                  <a:cubicBezTo>
                    <a:pt x="1813" y="34"/>
                    <a:pt x="1572" y="76"/>
                    <a:pt x="1331" y="144"/>
                  </a:cubicBezTo>
                  <a:cubicBezTo>
                    <a:pt x="875" y="275"/>
                    <a:pt x="414" y="469"/>
                    <a:pt x="194" y="647"/>
                  </a:cubicBezTo>
                  <a:cubicBezTo>
                    <a:pt x="90" y="731"/>
                    <a:pt x="22" y="909"/>
                    <a:pt x="22" y="1150"/>
                  </a:cubicBezTo>
                  <a:cubicBezTo>
                    <a:pt x="1" y="1365"/>
                    <a:pt x="42" y="1674"/>
                    <a:pt x="132" y="1998"/>
                  </a:cubicBezTo>
                  <a:cubicBezTo>
                    <a:pt x="304" y="2674"/>
                    <a:pt x="718" y="3548"/>
                    <a:pt x="1399" y="4423"/>
                  </a:cubicBezTo>
                  <a:cubicBezTo>
                    <a:pt x="2095" y="5292"/>
                    <a:pt x="2619" y="5774"/>
                    <a:pt x="3054" y="6015"/>
                  </a:cubicBezTo>
                  <a:cubicBezTo>
                    <a:pt x="3385" y="6196"/>
                    <a:pt x="3650" y="6241"/>
                    <a:pt x="3891" y="6241"/>
                  </a:cubicBezTo>
                  <a:cubicBezTo>
                    <a:pt x="3970" y="6241"/>
                    <a:pt x="4047" y="6236"/>
                    <a:pt x="4122" y="6230"/>
                  </a:cubicBezTo>
                  <a:cubicBezTo>
                    <a:pt x="4300" y="6230"/>
                    <a:pt x="4431" y="6057"/>
                    <a:pt x="4562" y="5863"/>
                  </a:cubicBezTo>
                  <a:cubicBezTo>
                    <a:pt x="4693" y="5664"/>
                    <a:pt x="4803" y="5402"/>
                    <a:pt x="4908" y="5120"/>
                  </a:cubicBezTo>
                  <a:cubicBezTo>
                    <a:pt x="5086" y="4596"/>
                    <a:pt x="5217" y="4093"/>
                    <a:pt x="5217" y="4093"/>
                  </a:cubicBezTo>
                  <a:lnTo>
                    <a:pt x="5217" y="4051"/>
                  </a:lnTo>
                  <a:lnTo>
                    <a:pt x="5169" y="4030"/>
                  </a:lnTo>
                  <a:cubicBezTo>
                    <a:pt x="5169" y="4030"/>
                    <a:pt x="4017" y="3397"/>
                    <a:pt x="3515" y="2281"/>
                  </a:cubicBezTo>
                  <a:cubicBezTo>
                    <a:pt x="3253" y="1716"/>
                    <a:pt x="3075" y="1213"/>
                    <a:pt x="2944" y="841"/>
                  </a:cubicBezTo>
                  <a:cubicBezTo>
                    <a:pt x="2792" y="448"/>
                    <a:pt x="2682" y="165"/>
                    <a:pt x="2467" y="55"/>
                  </a:cubicBezTo>
                  <a:cubicBezTo>
                    <a:pt x="2397" y="16"/>
                    <a:pt x="2311" y="1"/>
                    <a:pt x="22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07;p36">
              <a:extLst>
                <a:ext uri="{FF2B5EF4-FFF2-40B4-BE49-F238E27FC236}">
                  <a16:creationId xmlns:a16="http://schemas.microsoft.com/office/drawing/2014/main" id="{EB1F72E9-F138-C29C-30D2-4B0A7F18D824}"/>
                </a:ext>
              </a:extLst>
            </p:cNvPr>
            <p:cNvSpPr/>
            <p:nvPr/>
          </p:nvSpPr>
          <p:spPr>
            <a:xfrm>
              <a:off x="3859451" y="2984758"/>
              <a:ext cx="1499294" cy="832139"/>
            </a:xfrm>
            <a:custGeom>
              <a:avLst/>
              <a:gdLst/>
              <a:ahLst/>
              <a:cxnLst/>
              <a:rect l="l" t="t" r="r" b="b"/>
              <a:pathLst>
                <a:path w="8432" h="4680" extrusionOk="0">
                  <a:moveTo>
                    <a:pt x="1386" y="0"/>
                  </a:moveTo>
                  <a:cubicBezTo>
                    <a:pt x="542" y="0"/>
                    <a:pt x="0" y="1032"/>
                    <a:pt x="225" y="1841"/>
                  </a:cubicBezTo>
                  <a:cubicBezTo>
                    <a:pt x="466" y="2694"/>
                    <a:pt x="2168" y="2909"/>
                    <a:pt x="3456" y="3349"/>
                  </a:cubicBezTo>
                  <a:cubicBezTo>
                    <a:pt x="4745" y="3784"/>
                    <a:pt x="6729" y="4679"/>
                    <a:pt x="6729" y="4679"/>
                  </a:cubicBezTo>
                  <a:cubicBezTo>
                    <a:pt x="6729" y="4679"/>
                    <a:pt x="8190" y="4176"/>
                    <a:pt x="8300" y="3323"/>
                  </a:cubicBezTo>
                  <a:cubicBezTo>
                    <a:pt x="8431" y="2474"/>
                    <a:pt x="7908" y="1820"/>
                    <a:pt x="7908" y="1820"/>
                  </a:cubicBezTo>
                  <a:lnTo>
                    <a:pt x="5509" y="641"/>
                  </a:lnTo>
                  <a:cubicBezTo>
                    <a:pt x="5509" y="641"/>
                    <a:pt x="2451" y="118"/>
                    <a:pt x="1513" y="8"/>
                  </a:cubicBezTo>
                  <a:cubicBezTo>
                    <a:pt x="1470" y="3"/>
                    <a:pt x="1428" y="0"/>
                    <a:pt x="13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08;p36">
              <a:extLst>
                <a:ext uri="{FF2B5EF4-FFF2-40B4-BE49-F238E27FC236}">
                  <a16:creationId xmlns:a16="http://schemas.microsoft.com/office/drawing/2014/main" id="{DDBA91C5-C62D-754E-7A32-EED329A4B483}"/>
                </a:ext>
              </a:extLst>
            </p:cNvPr>
            <p:cNvSpPr/>
            <p:nvPr/>
          </p:nvSpPr>
          <p:spPr>
            <a:xfrm>
              <a:off x="3868697" y="2973912"/>
              <a:ext cx="1497516" cy="850275"/>
            </a:xfrm>
            <a:custGeom>
              <a:avLst/>
              <a:gdLst/>
              <a:ahLst/>
              <a:cxnLst/>
              <a:rect l="l" t="t" r="r" b="b"/>
              <a:pathLst>
                <a:path w="8422" h="4782" extrusionOk="0">
                  <a:moveTo>
                    <a:pt x="1315" y="125"/>
                  </a:moveTo>
                  <a:cubicBezTo>
                    <a:pt x="1363" y="125"/>
                    <a:pt x="1412" y="129"/>
                    <a:pt x="1461" y="137"/>
                  </a:cubicBezTo>
                  <a:cubicBezTo>
                    <a:pt x="2378" y="242"/>
                    <a:pt x="5436" y="765"/>
                    <a:pt x="5436" y="765"/>
                  </a:cubicBezTo>
                  <a:lnTo>
                    <a:pt x="7814" y="1923"/>
                  </a:lnTo>
                  <a:cubicBezTo>
                    <a:pt x="7835" y="1923"/>
                    <a:pt x="8316" y="2556"/>
                    <a:pt x="8206" y="3384"/>
                  </a:cubicBezTo>
                  <a:cubicBezTo>
                    <a:pt x="8138" y="3776"/>
                    <a:pt x="7767" y="4106"/>
                    <a:pt x="7400" y="4326"/>
                  </a:cubicBezTo>
                  <a:cubicBezTo>
                    <a:pt x="7028" y="4541"/>
                    <a:pt x="6698" y="4651"/>
                    <a:pt x="6677" y="4672"/>
                  </a:cubicBezTo>
                  <a:cubicBezTo>
                    <a:pt x="6656" y="4651"/>
                    <a:pt x="4713" y="3776"/>
                    <a:pt x="3425" y="3342"/>
                  </a:cubicBezTo>
                  <a:cubicBezTo>
                    <a:pt x="2771" y="3122"/>
                    <a:pt x="2032" y="2970"/>
                    <a:pt x="1419" y="2755"/>
                  </a:cubicBezTo>
                  <a:cubicBezTo>
                    <a:pt x="1116" y="2645"/>
                    <a:pt x="854" y="2535"/>
                    <a:pt x="634" y="2383"/>
                  </a:cubicBezTo>
                  <a:cubicBezTo>
                    <a:pt x="435" y="2253"/>
                    <a:pt x="283" y="2074"/>
                    <a:pt x="241" y="1881"/>
                  </a:cubicBezTo>
                  <a:cubicBezTo>
                    <a:pt x="110" y="1467"/>
                    <a:pt x="199" y="1006"/>
                    <a:pt x="435" y="661"/>
                  </a:cubicBezTo>
                  <a:cubicBezTo>
                    <a:pt x="630" y="350"/>
                    <a:pt x="944" y="125"/>
                    <a:pt x="1315" y="125"/>
                  </a:cubicBezTo>
                  <a:close/>
                  <a:moveTo>
                    <a:pt x="1372" y="0"/>
                  </a:moveTo>
                  <a:cubicBezTo>
                    <a:pt x="942" y="0"/>
                    <a:pt x="573" y="250"/>
                    <a:pt x="351" y="592"/>
                  </a:cubicBezTo>
                  <a:cubicBezTo>
                    <a:pt x="89" y="964"/>
                    <a:pt x="0" y="1467"/>
                    <a:pt x="131" y="1902"/>
                  </a:cubicBezTo>
                  <a:cubicBezTo>
                    <a:pt x="199" y="2143"/>
                    <a:pt x="351" y="2315"/>
                    <a:pt x="566" y="2467"/>
                  </a:cubicBezTo>
                  <a:cubicBezTo>
                    <a:pt x="786" y="2624"/>
                    <a:pt x="1069" y="2755"/>
                    <a:pt x="1378" y="2860"/>
                  </a:cubicBezTo>
                  <a:cubicBezTo>
                    <a:pt x="2006" y="3080"/>
                    <a:pt x="2750" y="3232"/>
                    <a:pt x="3383" y="3452"/>
                  </a:cubicBezTo>
                  <a:cubicBezTo>
                    <a:pt x="4672" y="3886"/>
                    <a:pt x="6656" y="4782"/>
                    <a:pt x="6656" y="4782"/>
                  </a:cubicBezTo>
                  <a:lnTo>
                    <a:pt x="6698" y="4782"/>
                  </a:lnTo>
                  <a:cubicBezTo>
                    <a:pt x="6698" y="4782"/>
                    <a:pt x="7070" y="4651"/>
                    <a:pt x="7463" y="4431"/>
                  </a:cubicBezTo>
                  <a:cubicBezTo>
                    <a:pt x="7835" y="4195"/>
                    <a:pt x="8248" y="3866"/>
                    <a:pt x="8316" y="3410"/>
                  </a:cubicBezTo>
                  <a:cubicBezTo>
                    <a:pt x="8421" y="2514"/>
                    <a:pt x="7897" y="1839"/>
                    <a:pt x="7897" y="1839"/>
                  </a:cubicBezTo>
                  <a:lnTo>
                    <a:pt x="5478" y="661"/>
                  </a:lnTo>
                  <a:cubicBezTo>
                    <a:pt x="5478" y="661"/>
                    <a:pt x="2399" y="137"/>
                    <a:pt x="1482" y="6"/>
                  </a:cubicBezTo>
                  <a:cubicBezTo>
                    <a:pt x="1445" y="2"/>
                    <a:pt x="1408" y="0"/>
                    <a:pt x="13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09;p36">
              <a:extLst>
                <a:ext uri="{FF2B5EF4-FFF2-40B4-BE49-F238E27FC236}">
                  <a16:creationId xmlns:a16="http://schemas.microsoft.com/office/drawing/2014/main" id="{C07883BA-D491-4B54-28B3-B78EBEBF98C8}"/>
                </a:ext>
              </a:extLst>
            </p:cNvPr>
            <p:cNvSpPr/>
            <p:nvPr/>
          </p:nvSpPr>
          <p:spPr>
            <a:xfrm>
              <a:off x="4513076" y="3389806"/>
              <a:ext cx="1559749" cy="826805"/>
            </a:xfrm>
            <a:custGeom>
              <a:avLst/>
              <a:gdLst/>
              <a:ahLst/>
              <a:cxnLst/>
              <a:rect l="l" t="t" r="r" b="b"/>
              <a:pathLst>
                <a:path w="8772" h="4650" extrusionOk="0">
                  <a:moveTo>
                    <a:pt x="5570" y="0"/>
                  </a:moveTo>
                  <a:cubicBezTo>
                    <a:pt x="5123" y="0"/>
                    <a:pt x="4755" y="86"/>
                    <a:pt x="4755" y="86"/>
                  </a:cubicBezTo>
                  <a:cubicBezTo>
                    <a:pt x="4755" y="86"/>
                    <a:pt x="1351" y="1176"/>
                    <a:pt x="676" y="1547"/>
                  </a:cubicBezTo>
                  <a:cubicBezTo>
                    <a:pt x="0" y="1898"/>
                    <a:pt x="194" y="3972"/>
                    <a:pt x="697" y="4344"/>
                  </a:cubicBezTo>
                  <a:cubicBezTo>
                    <a:pt x="1052" y="4588"/>
                    <a:pt x="1636" y="4650"/>
                    <a:pt x="2132" y="4650"/>
                  </a:cubicBezTo>
                  <a:cubicBezTo>
                    <a:pt x="2338" y="4650"/>
                    <a:pt x="2528" y="4639"/>
                    <a:pt x="2681" y="4627"/>
                  </a:cubicBezTo>
                  <a:cubicBezTo>
                    <a:pt x="3205" y="4580"/>
                    <a:pt x="6892" y="4276"/>
                    <a:pt x="7835" y="3380"/>
                  </a:cubicBezTo>
                  <a:cubicBezTo>
                    <a:pt x="8772" y="2511"/>
                    <a:pt x="8683" y="1726"/>
                    <a:pt x="8594" y="1223"/>
                  </a:cubicBezTo>
                  <a:cubicBezTo>
                    <a:pt x="8489" y="720"/>
                    <a:pt x="6939" y="285"/>
                    <a:pt x="6264" y="86"/>
                  </a:cubicBezTo>
                  <a:cubicBezTo>
                    <a:pt x="6037" y="22"/>
                    <a:pt x="5793" y="0"/>
                    <a:pt x="5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10;p36">
              <a:extLst>
                <a:ext uri="{FF2B5EF4-FFF2-40B4-BE49-F238E27FC236}">
                  <a16:creationId xmlns:a16="http://schemas.microsoft.com/office/drawing/2014/main" id="{74734A36-C21E-9380-5BE8-DF62B39A4652}"/>
                </a:ext>
              </a:extLst>
            </p:cNvPr>
            <p:cNvSpPr/>
            <p:nvPr/>
          </p:nvSpPr>
          <p:spPr>
            <a:xfrm>
              <a:off x="4543837" y="3379671"/>
              <a:ext cx="1536456" cy="846542"/>
            </a:xfrm>
            <a:custGeom>
              <a:avLst/>
              <a:gdLst/>
              <a:ahLst/>
              <a:cxnLst/>
              <a:rect l="l" t="t" r="r" b="b"/>
              <a:pathLst>
                <a:path w="8641" h="4761" extrusionOk="0">
                  <a:moveTo>
                    <a:pt x="5407" y="111"/>
                  </a:moveTo>
                  <a:cubicBezTo>
                    <a:pt x="5632" y="111"/>
                    <a:pt x="5871" y="129"/>
                    <a:pt x="6091" y="185"/>
                  </a:cubicBezTo>
                  <a:cubicBezTo>
                    <a:pt x="6415" y="295"/>
                    <a:pt x="6960" y="447"/>
                    <a:pt x="7442" y="646"/>
                  </a:cubicBezTo>
                  <a:cubicBezTo>
                    <a:pt x="7683" y="735"/>
                    <a:pt x="7897" y="840"/>
                    <a:pt x="8075" y="950"/>
                  </a:cubicBezTo>
                  <a:cubicBezTo>
                    <a:pt x="8227" y="1081"/>
                    <a:pt x="8337" y="1191"/>
                    <a:pt x="8358" y="1280"/>
                  </a:cubicBezTo>
                  <a:cubicBezTo>
                    <a:pt x="8468" y="1783"/>
                    <a:pt x="8552" y="2521"/>
                    <a:pt x="7614" y="3416"/>
                  </a:cubicBezTo>
                  <a:cubicBezTo>
                    <a:pt x="7400" y="3615"/>
                    <a:pt x="7007" y="3809"/>
                    <a:pt x="6525" y="3961"/>
                  </a:cubicBezTo>
                  <a:cubicBezTo>
                    <a:pt x="6022" y="4113"/>
                    <a:pt x="5478" y="4223"/>
                    <a:pt x="4933" y="4333"/>
                  </a:cubicBezTo>
                  <a:cubicBezTo>
                    <a:pt x="3818" y="4532"/>
                    <a:pt x="2770" y="4616"/>
                    <a:pt x="2508" y="4616"/>
                  </a:cubicBezTo>
                  <a:cubicBezTo>
                    <a:pt x="2347" y="4630"/>
                    <a:pt x="2144" y="4642"/>
                    <a:pt x="1926" y="4642"/>
                  </a:cubicBezTo>
                  <a:cubicBezTo>
                    <a:pt x="1438" y="4642"/>
                    <a:pt x="878" y="4582"/>
                    <a:pt x="545" y="4354"/>
                  </a:cubicBezTo>
                  <a:cubicBezTo>
                    <a:pt x="461" y="4270"/>
                    <a:pt x="351" y="4092"/>
                    <a:pt x="262" y="3851"/>
                  </a:cubicBezTo>
                  <a:cubicBezTo>
                    <a:pt x="199" y="3589"/>
                    <a:pt x="131" y="3306"/>
                    <a:pt x="131" y="3003"/>
                  </a:cubicBezTo>
                  <a:cubicBezTo>
                    <a:pt x="110" y="2699"/>
                    <a:pt x="131" y="2390"/>
                    <a:pt x="199" y="2149"/>
                  </a:cubicBezTo>
                  <a:cubicBezTo>
                    <a:pt x="262" y="1913"/>
                    <a:pt x="372" y="1735"/>
                    <a:pt x="524" y="1652"/>
                  </a:cubicBezTo>
                  <a:cubicBezTo>
                    <a:pt x="854" y="1474"/>
                    <a:pt x="1875" y="1102"/>
                    <a:pt x="2817" y="777"/>
                  </a:cubicBezTo>
                  <a:cubicBezTo>
                    <a:pt x="3755" y="473"/>
                    <a:pt x="4582" y="211"/>
                    <a:pt x="4603" y="185"/>
                  </a:cubicBezTo>
                  <a:cubicBezTo>
                    <a:pt x="4603" y="185"/>
                    <a:pt x="4802" y="143"/>
                    <a:pt x="5085" y="122"/>
                  </a:cubicBezTo>
                  <a:cubicBezTo>
                    <a:pt x="5186" y="115"/>
                    <a:pt x="5295" y="111"/>
                    <a:pt x="5407" y="111"/>
                  </a:cubicBezTo>
                  <a:close/>
                  <a:moveTo>
                    <a:pt x="5392" y="1"/>
                  </a:moveTo>
                  <a:cubicBezTo>
                    <a:pt x="5282" y="1"/>
                    <a:pt x="5177" y="6"/>
                    <a:pt x="5085" y="12"/>
                  </a:cubicBezTo>
                  <a:cubicBezTo>
                    <a:pt x="4823" y="33"/>
                    <a:pt x="4671" y="81"/>
                    <a:pt x="4624" y="81"/>
                  </a:cubicBezTo>
                  <a:lnTo>
                    <a:pt x="4624" y="54"/>
                  </a:lnTo>
                  <a:lnTo>
                    <a:pt x="4582" y="81"/>
                  </a:lnTo>
                  <a:lnTo>
                    <a:pt x="4561" y="81"/>
                  </a:lnTo>
                  <a:cubicBezTo>
                    <a:pt x="4561" y="81"/>
                    <a:pt x="3708" y="363"/>
                    <a:pt x="2791" y="667"/>
                  </a:cubicBezTo>
                  <a:cubicBezTo>
                    <a:pt x="1854" y="997"/>
                    <a:pt x="827" y="1364"/>
                    <a:pt x="482" y="1542"/>
                  </a:cubicBezTo>
                  <a:cubicBezTo>
                    <a:pt x="283" y="1652"/>
                    <a:pt x="173" y="1866"/>
                    <a:pt x="89" y="2128"/>
                  </a:cubicBezTo>
                  <a:cubicBezTo>
                    <a:pt x="21" y="2390"/>
                    <a:pt x="0" y="2699"/>
                    <a:pt x="21" y="3003"/>
                  </a:cubicBezTo>
                  <a:cubicBezTo>
                    <a:pt x="21" y="3306"/>
                    <a:pt x="89" y="3615"/>
                    <a:pt x="152" y="3877"/>
                  </a:cubicBezTo>
                  <a:cubicBezTo>
                    <a:pt x="241" y="4139"/>
                    <a:pt x="351" y="4333"/>
                    <a:pt x="482" y="4443"/>
                  </a:cubicBezTo>
                  <a:cubicBezTo>
                    <a:pt x="872" y="4709"/>
                    <a:pt x="1475" y="4761"/>
                    <a:pt x="1977" y="4761"/>
                  </a:cubicBezTo>
                  <a:cubicBezTo>
                    <a:pt x="2177" y="4761"/>
                    <a:pt x="2360" y="4753"/>
                    <a:pt x="2508" y="4747"/>
                  </a:cubicBezTo>
                  <a:cubicBezTo>
                    <a:pt x="2791" y="4726"/>
                    <a:pt x="3839" y="4637"/>
                    <a:pt x="4933" y="4443"/>
                  </a:cubicBezTo>
                  <a:cubicBezTo>
                    <a:pt x="5499" y="4333"/>
                    <a:pt x="6064" y="4223"/>
                    <a:pt x="6546" y="4071"/>
                  </a:cubicBezTo>
                  <a:cubicBezTo>
                    <a:pt x="7049" y="3898"/>
                    <a:pt x="7442" y="3720"/>
                    <a:pt x="7703" y="3485"/>
                  </a:cubicBezTo>
                  <a:cubicBezTo>
                    <a:pt x="8641" y="2589"/>
                    <a:pt x="8578" y="1756"/>
                    <a:pt x="8468" y="1259"/>
                  </a:cubicBezTo>
                  <a:cubicBezTo>
                    <a:pt x="8447" y="1102"/>
                    <a:pt x="8316" y="997"/>
                    <a:pt x="8138" y="866"/>
                  </a:cubicBezTo>
                  <a:cubicBezTo>
                    <a:pt x="7965" y="756"/>
                    <a:pt x="7724" y="646"/>
                    <a:pt x="7484" y="536"/>
                  </a:cubicBezTo>
                  <a:cubicBezTo>
                    <a:pt x="7007" y="342"/>
                    <a:pt x="6436" y="185"/>
                    <a:pt x="6111" y="81"/>
                  </a:cubicBezTo>
                  <a:cubicBezTo>
                    <a:pt x="5875" y="21"/>
                    <a:pt x="5620" y="1"/>
                    <a:pt x="539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11;p36">
              <a:extLst>
                <a:ext uri="{FF2B5EF4-FFF2-40B4-BE49-F238E27FC236}">
                  <a16:creationId xmlns:a16="http://schemas.microsoft.com/office/drawing/2014/main" id="{B8551575-66E2-CCF6-EF18-139338E6E61D}"/>
                </a:ext>
              </a:extLst>
            </p:cNvPr>
            <p:cNvSpPr/>
            <p:nvPr/>
          </p:nvSpPr>
          <p:spPr>
            <a:xfrm>
              <a:off x="5292412" y="1740986"/>
              <a:ext cx="543921" cy="693983"/>
            </a:xfrm>
            <a:custGeom>
              <a:avLst/>
              <a:gdLst/>
              <a:ahLst/>
              <a:cxnLst/>
              <a:rect l="l" t="t" r="r" b="b"/>
              <a:pathLst>
                <a:path w="3059" h="3903" extrusionOk="0">
                  <a:moveTo>
                    <a:pt x="2357" y="1"/>
                  </a:moveTo>
                  <a:lnTo>
                    <a:pt x="765" y="347"/>
                  </a:lnTo>
                  <a:cubicBezTo>
                    <a:pt x="765" y="347"/>
                    <a:pt x="875" y="980"/>
                    <a:pt x="786" y="1310"/>
                  </a:cubicBezTo>
                  <a:cubicBezTo>
                    <a:pt x="736" y="1504"/>
                    <a:pt x="552" y="1543"/>
                    <a:pt x="412" y="1543"/>
                  </a:cubicBezTo>
                  <a:cubicBezTo>
                    <a:pt x="317" y="1543"/>
                    <a:pt x="241" y="1525"/>
                    <a:pt x="241" y="1525"/>
                  </a:cubicBezTo>
                  <a:cubicBezTo>
                    <a:pt x="241" y="1525"/>
                    <a:pt x="110" y="2248"/>
                    <a:pt x="48" y="2881"/>
                  </a:cubicBezTo>
                  <a:cubicBezTo>
                    <a:pt x="0" y="3510"/>
                    <a:pt x="69" y="3902"/>
                    <a:pt x="69" y="3902"/>
                  </a:cubicBezTo>
                  <a:cubicBezTo>
                    <a:pt x="69" y="3902"/>
                    <a:pt x="1310" y="2661"/>
                    <a:pt x="1943" y="2248"/>
                  </a:cubicBezTo>
                  <a:cubicBezTo>
                    <a:pt x="2577" y="1834"/>
                    <a:pt x="3059" y="1808"/>
                    <a:pt x="3059" y="1808"/>
                  </a:cubicBezTo>
                  <a:cubicBezTo>
                    <a:pt x="3059" y="1808"/>
                    <a:pt x="2708" y="1635"/>
                    <a:pt x="2619" y="1310"/>
                  </a:cubicBezTo>
                  <a:cubicBezTo>
                    <a:pt x="2535" y="959"/>
                    <a:pt x="2357" y="1"/>
                    <a:pt x="2357" y="1"/>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12;p36">
              <a:extLst>
                <a:ext uri="{FF2B5EF4-FFF2-40B4-BE49-F238E27FC236}">
                  <a16:creationId xmlns:a16="http://schemas.microsoft.com/office/drawing/2014/main" id="{1989986B-E3DF-A3CC-6B5E-5090EFD0A786}"/>
                </a:ext>
              </a:extLst>
            </p:cNvPr>
            <p:cNvSpPr/>
            <p:nvPr/>
          </p:nvSpPr>
          <p:spPr>
            <a:xfrm>
              <a:off x="5281210" y="1728895"/>
              <a:ext cx="558857" cy="729366"/>
            </a:xfrm>
            <a:custGeom>
              <a:avLst/>
              <a:gdLst/>
              <a:ahLst/>
              <a:cxnLst/>
              <a:rect l="l" t="t" r="r" b="b"/>
              <a:pathLst>
                <a:path w="3143" h="4102" extrusionOk="0">
                  <a:moveTo>
                    <a:pt x="2378" y="132"/>
                  </a:moveTo>
                  <a:cubicBezTo>
                    <a:pt x="2399" y="221"/>
                    <a:pt x="2551" y="1048"/>
                    <a:pt x="2640" y="1378"/>
                  </a:cubicBezTo>
                  <a:cubicBezTo>
                    <a:pt x="2703" y="1640"/>
                    <a:pt x="2860" y="1771"/>
                    <a:pt x="2965" y="1855"/>
                  </a:cubicBezTo>
                  <a:cubicBezTo>
                    <a:pt x="2923" y="1855"/>
                    <a:pt x="2902" y="1855"/>
                    <a:pt x="2792" y="1876"/>
                  </a:cubicBezTo>
                  <a:cubicBezTo>
                    <a:pt x="2572" y="1944"/>
                    <a:pt x="2289" y="2054"/>
                    <a:pt x="1985" y="2248"/>
                  </a:cubicBezTo>
                  <a:cubicBezTo>
                    <a:pt x="1655" y="2468"/>
                    <a:pt x="1179" y="2881"/>
                    <a:pt x="786" y="3253"/>
                  </a:cubicBezTo>
                  <a:lnTo>
                    <a:pt x="194" y="3840"/>
                  </a:lnTo>
                  <a:cubicBezTo>
                    <a:pt x="173" y="3777"/>
                    <a:pt x="111" y="3494"/>
                    <a:pt x="173" y="2949"/>
                  </a:cubicBezTo>
                  <a:cubicBezTo>
                    <a:pt x="215" y="2358"/>
                    <a:pt x="346" y="1703"/>
                    <a:pt x="346" y="1661"/>
                  </a:cubicBezTo>
                  <a:cubicBezTo>
                    <a:pt x="378" y="1661"/>
                    <a:pt x="407" y="1670"/>
                    <a:pt x="455" y="1670"/>
                  </a:cubicBezTo>
                  <a:cubicBezTo>
                    <a:pt x="480" y="1670"/>
                    <a:pt x="509" y="1668"/>
                    <a:pt x="545" y="1661"/>
                  </a:cubicBezTo>
                  <a:cubicBezTo>
                    <a:pt x="608" y="1661"/>
                    <a:pt x="697" y="1640"/>
                    <a:pt x="765" y="1593"/>
                  </a:cubicBezTo>
                  <a:cubicBezTo>
                    <a:pt x="828" y="1551"/>
                    <a:pt x="870" y="1483"/>
                    <a:pt x="917" y="1378"/>
                  </a:cubicBezTo>
                  <a:cubicBezTo>
                    <a:pt x="959" y="1200"/>
                    <a:pt x="938" y="959"/>
                    <a:pt x="917" y="766"/>
                  </a:cubicBezTo>
                  <a:cubicBezTo>
                    <a:pt x="917" y="593"/>
                    <a:pt x="896" y="504"/>
                    <a:pt x="896" y="462"/>
                  </a:cubicBezTo>
                  <a:lnTo>
                    <a:pt x="2378" y="132"/>
                  </a:lnTo>
                  <a:close/>
                  <a:moveTo>
                    <a:pt x="2488" y="1"/>
                  </a:moveTo>
                  <a:lnTo>
                    <a:pt x="765" y="373"/>
                  </a:lnTo>
                  <a:lnTo>
                    <a:pt x="765" y="415"/>
                  </a:lnTo>
                  <a:cubicBezTo>
                    <a:pt x="765" y="415"/>
                    <a:pt x="786" y="567"/>
                    <a:pt x="807" y="766"/>
                  </a:cubicBezTo>
                  <a:cubicBezTo>
                    <a:pt x="828" y="959"/>
                    <a:pt x="828" y="1200"/>
                    <a:pt x="807" y="1352"/>
                  </a:cubicBezTo>
                  <a:cubicBezTo>
                    <a:pt x="786" y="1420"/>
                    <a:pt x="739" y="1462"/>
                    <a:pt x="697" y="1509"/>
                  </a:cubicBezTo>
                  <a:cubicBezTo>
                    <a:pt x="655" y="1530"/>
                    <a:pt x="587" y="1551"/>
                    <a:pt x="545" y="1551"/>
                  </a:cubicBezTo>
                  <a:cubicBezTo>
                    <a:pt x="502" y="1558"/>
                    <a:pt x="460" y="1560"/>
                    <a:pt x="425" y="1560"/>
                  </a:cubicBezTo>
                  <a:cubicBezTo>
                    <a:pt x="353" y="1560"/>
                    <a:pt x="304" y="1551"/>
                    <a:pt x="304" y="1551"/>
                  </a:cubicBezTo>
                  <a:lnTo>
                    <a:pt x="262" y="1530"/>
                  </a:lnTo>
                  <a:lnTo>
                    <a:pt x="242" y="1593"/>
                  </a:lnTo>
                  <a:cubicBezTo>
                    <a:pt x="242" y="1593"/>
                    <a:pt x="111" y="2316"/>
                    <a:pt x="63" y="2949"/>
                  </a:cubicBezTo>
                  <a:cubicBezTo>
                    <a:pt x="1" y="3578"/>
                    <a:pt x="84" y="3997"/>
                    <a:pt x="84" y="3997"/>
                  </a:cubicBezTo>
                  <a:lnTo>
                    <a:pt x="84" y="4101"/>
                  </a:lnTo>
                  <a:lnTo>
                    <a:pt x="173" y="4018"/>
                  </a:lnTo>
                  <a:cubicBezTo>
                    <a:pt x="173" y="4018"/>
                    <a:pt x="477" y="3709"/>
                    <a:pt x="870" y="3342"/>
                  </a:cubicBezTo>
                  <a:cubicBezTo>
                    <a:pt x="1263" y="2970"/>
                    <a:pt x="1724" y="2557"/>
                    <a:pt x="2048" y="2358"/>
                  </a:cubicBezTo>
                  <a:cubicBezTo>
                    <a:pt x="2357" y="2138"/>
                    <a:pt x="2619" y="2054"/>
                    <a:pt x="2813" y="1986"/>
                  </a:cubicBezTo>
                  <a:cubicBezTo>
                    <a:pt x="3012" y="1944"/>
                    <a:pt x="3122" y="1944"/>
                    <a:pt x="3122" y="1944"/>
                  </a:cubicBezTo>
                  <a:lnTo>
                    <a:pt x="3143" y="1834"/>
                  </a:lnTo>
                  <a:cubicBezTo>
                    <a:pt x="3143" y="1834"/>
                    <a:pt x="2813" y="1661"/>
                    <a:pt x="2750" y="1352"/>
                  </a:cubicBezTo>
                  <a:cubicBezTo>
                    <a:pt x="2661" y="1027"/>
                    <a:pt x="2488" y="69"/>
                    <a:pt x="2488" y="69"/>
                  </a:cubicBezTo>
                  <a:lnTo>
                    <a:pt x="248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13;p36">
              <a:extLst>
                <a:ext uri="{FF2B5EF4-FFF2-40B4-BE49-F238E27FC236}">
                  <a16:creationId xmlns:a16="http://schemas.microsoft.com/office/drawing/2014/main" id="{0C665D60-C1FB-B96B-AD47-05A6595E7C2F}"/>
                </a:ext>
              </a:extLst>
            </p:cNvPr>
            <p:cNvSpPr/>
            <p:nvPr/>
          </p:nvSpPr>
          <p:spPr>
            <a:xfrm>
              <a:off x="5021432" y="2027792"/>
              <a:ext cx="1089620" cy="1734157"/>
            </a:xfrm>
            <a:custGeom>
              <a:avLst/>
              <a:gdLst/>
              <a:ahLst/>
              <a:cxnLst/>
              <a:rect l="l" t="t" r="r" b="b"/>
              <a:pathLst>
                <a:path w="6128" h="9753" extrusionOk="0">
                  <a:moveTo>
                    <a:pt x="4426" y="1"/>
                  </a:moveTo>
                  <a:cubicBezTo>
                    <a:pt x="4426" y="1"/>
                    <a:pt x="4211" y="43"/>
                    <a:pt x="3881" y="221"/>
                  </a:cubicBezTo>
                  <a:cubicBezTo>
                    <a:pt x="3556" y="415"/>
                    <a:pt x="2881" y="876"/>
                    <a:pt x="2310" y="1352"/>
                  </a:cubicBezTo>
                  <a:cubicBezTo>
                    <a:pt x="1744" y="1834"/>
                    <a:pt x="1284" y="2750"/>
                    <a:pt x="1200" y="3164"/>
                  </a:cubicBezTo>
                  <a:cubicBezTo>
                    <a:pt x="1111" y="3578"/>
                    <a:pt x="1153" y="4672"/>
                    <a:pt x="828" y="5631"/>
                  </a:cubicBezTo>
                  <a:cubicBezTo>
                    <a:pt x="477" y="6610"/>
                    <a:pt x="1" y="7443"/>
                    <a:pt x="1" y="7443"/>
                  </a:cubicBezTo>
                  <a:cubicBezTo>
                    <a:pt x="1" y="7443"/>
                    <a:pt x="414" y="7746"/>
                    <a:pt x="849" y="7877"/>
                  </a:cubicBezTo>
                  <a:cubicBezTo>
                    <a:pt x="1263" y="7987"/>
                    <a:pt x="2593" y="8338"/>
                    <a:pt x="3860" y="8553"/>
                  </a:cubicBezTo>
                  <a:cubicBezTo>
                    <a:pt x="5127" y="8773"/>
                    <a:pt x="5761" y="9752"/>
                    <a:pt x="5761" y="9752"/>
                  </a:cubicBezTo>
                  <a:cubicBezTo>
                    <a:pt x="5761" y="9752"/>
                    <a:pt x="5892" y="9621"/>
                    <a:pt x="5892" y="9207"/>
                  </a:cubicBezTo>
                  <a:cubicBezTo>
                    <a:pt x="5892" y="8794"/>
                    <a:pt x="5803" y="8029"/>
                    <a:pt x="5499" y="7134"/>
                  </a:cubicBezTo>
                  <a:cubicBezTo>
                    <a:pt x="5190" y="6264"/>
                    <a:pt x="5017" y="5783"/>
                    <a:pt x="5017" y="5327"/>
                  </a:cubicBezTo>
                  <a:cubicBezTo>
                    <a:pt x="4997" y="4887"/>
                    <a:pt x="5279" y="4122"/>
                    <a:pt x="5693" y="3426"/>
                  </a:cubicBezTo>
                  <a:cubicBezTo>
                    <a:pt x="6107" y="2750"/>
                    <a:pt x="6128" y="1483"/>
                    <a:pt x="5934" y="1200"/>
                  </a:cubicBezTo>
                  <a:cubicBezTo>
                    <a:pt x="5714" y="938"/>
                    <a:pt x="5410" y="876"/>
                    <a:pt x="5080" y="567"/>
                  </a:cubicBezTo>
                  <a:cubicBezTo>
                    <a:pt x="4756" y="263"/>
                    <a:pt x="4426" y="1"/>
                    <a:pt x="4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14;p36">
              <a:extLst>
                <a:ext uri="{FF2B5EF4-FFF2-40B4-BE49-F238E27FC236}">
                  <a16:creationId xmlns:a16="http://schemas.microsoft.com/office/drawing/2014/main" id="{3DE01E9E-7E53-1EC3-D8C6-9F3E65C919DD}"/>
                </a:ext>
              </a:extLst>
            </p:cNvPr>
            <p:cNvSpPr/>
            <p:nvPr/>
          </p:nvSpPr>
          <p:spPr>
            <a:xfrm>
              <a:off x="5005607" y="2015701"/>
              <a:ext cx="1101711" cy="1762072"/>
            </a:xfrm>
            <a:custGeom>
              <a:avLst/>
              <a:gdLst/>
              <a:ahLst/>
              <a:cxnLst/>
              <a:rect l="l" t="t" r="r" b="b"/>
              <a:pathLst>
                <a:path w="6196" h="9910" extrusionOk="0">
                  <a:moveTo>
                    <a:pt x="4494" y="132"/>
                  </a:moveTo>
                  <a:cubicBezTo>
                    <a:pt x="4515" y="158"/>
                    <a:pt x="4824" y="394"/>
                    <a:pt x="5127" y="682"/>
                  </a:cubicBezTo>
                  <a:cubicBezTo>
                    <a:pt x="5300" y="834"/>
                    <a:pt x="5457" y="917"/>
                    <a:pt x="5609" y="1006"/>
                  </a:cubicBezTo>
                  <a:cubicBezTo>
                    <a:pt x="5740" y="1095"/>
                    <a:pt x="5871" y="1179"/>
                    <a:pt x="5981" y="1310"/>
                  </a:cubicBezTo>
                  <a:cubicBezTo>
                    <a:pt x="6002" y="1357"/>
                    <a:pt x="6044" y="1488"/>
                    <a:pt x="6065" y="1640"/>
                  </a:cubicBezTo>
                  <a:cubicBezTo>
                    <a:pt x="6086" y="1813"/>
                    <a:pt x="6086" y="2012"/>
                    <a:pt x="6065" y="2227"/>
                  </a:cubicBezTo>
                  <a:cubicBezTo>
                    <a:pt x="6044" y="2666"/>
                    <a:pt x="5934" y="3143"/>
                    <a:pt x="5740" y="3473"/>
                  </a:cubicBezTo>
                  <a:cubicBezTo>
                    <a:pt x="5326" y="4169"/>
                    <a:pt x="5038" y="4934"/>
                    <a:pt x="5038" y="5395"/>
                  </a:cubicBezTo>
                  <a:cubicBezTo>
                    <a:pt x="5038" y="5851"/>
                    <a:pt x="5237" y="6332"/>
                    <a:pt x="5520" y="7228"/>
                  </a:cubicBezTo>
                  <a:cubicBezTo>
                    <a:pt x="5824" y="8118"/>
                    <a:pt x="5913" y="8862"/>
                    <a:pt x="5913" y="9275"/>
                  </a:cubicBezTo>
                  <a:cubicBezTo>
                    <a:pt x="5913" y="9474"/>
                    <a:pt x="5892" y="9605"/>
                    <a:pt x="5850" y="9689"/>
                  </a:cubicBezTo>
                  <a:cubicBezTo>
                    <a:pt x="5850" y="9736"/>
                    <a:pt x="5824" y="9715"/>
                    <a:pt x="5824" y="9736"/>
                  </a:cubicBezTo>
                  <a:cubicBezTo>
                    <a:pt x="5761" y="9626"/>
                    <a:pt x="5169" y="8773"/>
                    <a:pt x="3949" y="8558"/>
                  </a:cubicBezTo>
                  <a:cubicBezTo>
                    <a:pt x="2708" y="8338"/>
                    <a:pt x="1373" y="8013"/>
                    <a:pt x="938" y="7882"/>
                  </a:cubicBezTo>
                  <a:cubicBezTo>
                    <a:pt x="545" y="7772"/>
                    <a:pt x="194" y="7511"/>
                    <a:pt x="152" y="7490"/>
                  </a:cubicBezTo>
                  <a:cubicBezTo>
                    <a:pt x="173" y="7443"/>
                    <a:pt x="634" y="6657"/>
                    <a:pt x="959" y="5720"/>
                  </a:cubicBezTo>
                  <a:cubicBezTo>
                    <a:pt x="1137" y="5238"/>
                    <a:pt x="1200" y="4714"/>
                    <a:pt x="1242" y="4258"/>
                  </a:cubicBezTo>
                  <a:cubicBezTo>
                    <a:pt x="1289" y="3824"/>
                    <a:pt x="1310" y="3431"/>
                    <a:pt x="1331" y="3232"/>
                  </a:cubicBezTo>
                  <a:cubicBezTo>
                    <a:pt x="1373" y="3038"/>
                    <a:pt x="1503" y="2708"/>
                    <a:pt x="1703" y="2384"/>
                  </a:cubicBezTo>
                  <a:cubicBezTo>
                    <a:pt x="1896" y="2033"/>
                    <a:pt x="2158" y="1703"/>
                    <a:pt x="2420" y="1467"/>
                  </a:cubicBezTo>
                  <a:cubicBezTo>
                    <a:pt x="2991" y="985"/>
                    <a:pt x="3687" y="525"/>
                    <a:pt x="4017" y="352"/>
                  </a:cubicBezTo>
                  <a:cubicBezTo>
                    <a:pt x="4321" y="158"/>
                    <a:pt x="4473" y="132"/>
                    <a:pt x="4494" y="132"/>
                  </a:cubicBezTo>
                  <a:close/>
                  <a:moveTo>
                    <a:pt x="4515" y="1"/>
                  </a:moveTo>
                  <a:lnTo>
                    <a:pt x="4494" y="27"/>
                  </a:lnTo>
                  <a:cubicBezTo>
                    <a:pt x="4494" y="27"/>
                    <a:pt x="4279" y="48"/>
                    <a:pt x="3949" y="242"/>
                  </a:cubicBezTo>
                  <a:cubicBezTo>
                    <a:pt x="3624" y="441"/>
                    <a:pt x="2923" y="896"/>
                    <a:pt x="2357" y="1378"/>
                  </a:cubicBezTo>
                  <a:cubicBezTo>
                    <a:pt x="2074" y="1619"/>
                    <a:pt x="1812" y="1965"/>
                    <a:pt x="1613" y="2316"/>
                  </a:cubicBezTo>
                  <a:cubicBezTo>
                    <a:pt x="1420" y="2666"/>
                    <a:pt x="1268" y="2991"/>
                    <a:pt x="1221" y="3211"/>
                  </a:cubicBezTo>
                  <a:cubicBezTo>
                    <a:pt x="1179" y="3431"/>
                    <a:pt x="1179" y="3798"/>
                    <a:pt x="1137" y="4258"/>
                  </a:cubicBezTo>
                  <a:cubicBezTo>
                    <a:pt x="1090" y="4693"/>
                    <a:pt x="1027" y="5217"/>
                    <a:pt x="849" y="5678"/>
                  </a:cubicBezTo>
                  <a:cubicBezTo>
                    <a:pt x="503" y="6636"/>
                    <a:pt x="21" y="7490"/>
                    <a:pt x="21" y="7490"/>
                  </a:cubicBezTo>
                  <a:lnTo>
                    <a:pt x="1" y="7532"/>
                  </a:lnTo>
                  <a:lnTo>
                    <a:pt x="42" y="7573"/>
                  </a:lnTo>
                  <a:cubicBezTo>
                    <a:pt x="42" y="7573"/>
                    <a:pt x="456" y="7882"/>
                    <a:pt x="917" y="7987"/>
                  </a:cubicBezTo>
                  <a:cubicBezTo>
                    <a:pt x="1352" y="8118"/>
                    <a:pt x="2682" y="8448"/>
                    <a:pt x="3928" y="8668"/>
                  </a:cubicBezTo>
                  <a:cubicBezTo>
                    <a:pt x="5169" y="8883"/>
                    <a:pt x="5782" y="9867"/>
                    <a:pt x="5782" y="9867"/>
                  </a:cubicBezTo>
                  <a:lnTo>
                    <a:pt x="5824" y="9909"/>
                  </a:lnTo>
                  <a:lnTo>
                    <a:pt x="5871" y="9867"/>
                  </a:lnTo>
                  <a:cubicBezTo>
                    <a:pt x="5871" y="9867"/>
                    <a:pt x="5913" y="9820"/>
                    <a:pt x="5955" y="9736"/>
                  </a:cubicBezTo>
                  <a:cubicBezTo>
                    <a:pt x="6002" y="9626"/>
                    <a:pt x="6023" y="9495"/>
                    <a:pt x="6023" y="9275"/>
                  </a:cubicBezTo>
                  <a:cubicBezTo>
                    <a:pt x="6023" y="8841"/>
                    <a:pt x="5934" y="8076"/>
                    <a:pt x="5630" y="7202"/>
                  </a:cubicBezTo>
                  <a:cubicBezTo>
                    <a:pt x="5347" y="6311"/>
                    <a:pt x="5169" y="5830"/>
                    <a:pt x="5148" y="5395"/>
                  </a:cubicBezTo>
                  <a:cubicBezTo>
                    <a:pt x="5148" y="4976"/>
                    <a:pt x="5410" y="4217"/>
                    <a:pt x="5824" y="3536"/>
                  </a:cubicBezTo>
                  <a:cubicBezTo>
                    <a:pt x="6044" y="3169"/>
                    <a:pt x="6154" y="2687"/>
                    <a:pt x="6175" y="2227"/>
                  </a:cubicBezTo>
                  <a:cubicBezTo>
                    <a:pt x="6196" y="2012"/>
                    <a:pt x="6196" y="1813"/>
                    <a:pt x="6175" y="1640"/>
                  </a:cubicBezTo>
                  <a:cubicBezTo>
                    <a:pt x="6154" y="1467"/>
                    <a:pt x="6133" y="1336"/>
                    <a:pt x="6065" y="1247"/>
                  </a:cubicBezTo>
                  <a:cubicBezTo>
                    <a:pt x="5955" y="1095"/>
                    <a:pt x="5803" y="1006"/>
                    <a:pt x="5672" y="917"/>
                  </a:cubicBezTo>
                  <a:cubicBezTo>
                    <a:pt x="5520" y="834"/>
                    <a:pt x="5368" y="745"/>
                    <a:pt x="5196" y="593"/>
                  </a:cubicBezTo>
                  <a:cubicBezTo>
                    <a:pt x="4887" y="289"/>
                    <a:pt x="4541" y="27"/>
                    <a:pt x="4541" y="27"/>
                  </a:cubicBezTo>
                  <a:lnTo>
                    <a:pt x="451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15;p36">
              <a:extLst>
                <a:ext uri="{FF2B5EF4-FFF2-40B4-BE49-F238E27FC236}">
                  <a16:creationId xmlns:a16="http://schemas.microsoft.com/office/drawing/2014/main" id="{17B389D3-BC24-4F57-8617-2E1D34751656}"/>
                </a:ext>
              </a:extLst>
            </p:cNvPr>
            <p:cNvSpPr/>
            <p:nvPr/>
          </p:nvSpPr>
          <p:spPr>
            <a:xfrm>
              <a:off x="4790636" y="1957913"/>
              <a:ext cx="575571" cy="1400767"/>
            </a:xfrm>
            <a:custGeom>
              <a:avLst/>
              <a:gdLst/>
              <a:ahLst/>
              <a:cxnLst/>
              <a:rect l="l" t="t" r="r" b="b"/>
              <a:pathLst>
                <a:path w="3237" h="7878" extrusionOk="0">
                  <a:moveTo>
                    <a:pt x="2662" y="1"/>
                  </a:moveTo>
                  <a:cubicBezTo>
                    <a:pt x="2577" y="1"/>
                    <a:pt x="2523" y="53"/>
                    <a:pt x="2451" y="153"/>
                  </a:cubicBezTo>
                  <a:cubicBezTo>
                    <a:pt x="2346" y="284"/>
                    <a:pt x="1581" y="1352"/>
                    <a:pt x="1403" y="2007"/>
                  </a:cubicBezTo>
                  <a:cubicBezTo>
                    <a:pt x="1230" y="2682"/>
                    <a:pt x="1534" y="2971"/>
                    <a:pt x="1560" y="3468"/>
                  </a:cubicBezTo>
                  <a:cubicBezTo>
                    <a:pt x="1581" y="3950"/>
                    <a:pt x="1340" y="5107"/>
                    <a:pt x="1079" y="5521"/>
                  </a:cubicBezTo>
                  <a:cubicBezTo>
                    <a:pt x="817" y="5935"/>
                    <a:pt x="94" y="6395"/>
                    <a:pt x="52" y="6395"/>
                  </a:cubicBezTo>
                  <a:cubicBezTo>
                    <a:pt x="51" y="6395"/>
                    <a:pt x="51" y="6395"/>
                    <a:pt x="50" y="6395"/>
                  </a:cubicBezTo>
                  <a:cubicBezTo>
                    <a:pt x="1" y="6395"/>
                    <a:pt x="490" y="7268"/>
                    <a:pt x="775" y="7574"/>
                  </a:cubicBezTo>
                  <a:cubicBezTo>
                    <a:pt x="1058" y="7857"/>
                    <a:pt x="1340" y="7878"/>
                    <a:pt x="1340" y="7878"/>
                  </a:cubicBezTo>
                  <a:cubicBezTo>
                    <a:pt x="1340" y="7878"/>
                    <a:pt x="1864" y="6851"/>
                    <a:pt x="2147" y="6265"/>
                  </a:cubicBezTo>
                  <a:cubicBezTo>
                    <a:pt x="2430" y="5652"/>
                    <a:pt x="2498" y="5170"/>
                    <a:pt x="2519" y="4280"/>
                  </a:cubicBezTo>
                  <a:cubicBezTo>
                    <a:pt x="2561" y="3363"/>
                    <a:pt x="3001" y="2772"/>
                    <a:pt x="2974" y="2489"/>
                  </a:cubicBezTo>
                  <a:cubicBezTo>
                    <a:pt x="2953" y="2206"/>
                    <a:pt x="3105" y="745"/>
                    <a:pt x="3236" y="221"/>
                  </a:cubicBezTo>
                  <a:cubicBezTo>
                    <a:pt x="3236" y="221"/>
                    <a:pt x="3021" y="111"/>
                    <a:pt x="2822" y="43"/>
                  </a:cubicBezTo>
                  <a:cubicBezTo>
                    <a:pt x="2756" y="15"/>
                    <a:pt x="2705" y="1"/>
                    <a:pt x="2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16;p36">
              <a:extLst>
                <a:ext uri="{FF2B5EF4-FFF2-40B4-BE49-F238E27FC236}">
                  <a16:creationId xmlns:a16="http://schemas.microsoft.com/office/drawing/2014/main" id="{FC14C64B-DC84-F59C-0A1F-474570A95DF1}"/>
                </a:ext>
              </a:extLst>
            </p:cNvPr>
            <p:cNvSpPr/>
            <p:nvPr/>
          </p:nvSpPr>
          <p:spPr>
            <a:xfrm>
              <a:off x="4788680" y="1947422"/>
              <a:ext cx="589618" cy="1423349"/>
            </a:xfrm>
            <a:custGeom>
              <a:avLst/>
              <a:gdLst/>
              <a:ahLst/>
              <a:cxnLst/>
              <a:rect l="l" t="t" r="r" b="b"/>
              <a:pathLst>
                <a:path w="3316" h="8005" extrusionOk="0">
                  <a:moveTo>
                    <a:pt x="2693" y="110"/>
                  </a:moveTo>
                  <a:cubicBezTo>
                    <a:pt x="2723" y="110"/>
                    <a:pt x="2759" y="121"/>
                    <a:pt x="2813" y="149"/>
                  </a:cubicBezTo>
                  <a:cubicBezTo>
                    <a:pt x="2985" y="212"/>
                    <a:pt x="3163" y="301"/>
                    <a:pt x="3184" y="322"/>
                  </a:cubicBezTo>
                  <a:cubicBezTo>
                    <a:pt x="3116" y="584"/>
                    <a:pt x="3053" y="1040"/>
                    <a:pt x="3012" y="1500"/>
                  </a:cubicBezTo>
                  <a:cubicBezTo>
                    <a:pt x="2964" y="1956"/>
                    <a:pt x="2923" y="2396"/>
                    <a:pt x="2943" y="2548"/>
                  </a:cubicBezTo>
                  <a:cubicBezTo>
                    <a:pt x="2943" y="2658"/>
                    <a:pt x="2854" y="2899"/>
                    <a:pt x="2723" y="3181"/>
                  </a:cubicBezTo>
                  <a:cubicBezTo>
                    <a:pt x="2619" y="3485"/>
                    <a:pt x="2488" y="3857"/>
                    <a:pt x="2488" y="4339"/>
                  </a:cubicBezTo>
                  <a:cubicBezTo>
                    <a:pt x="2441" y="5229"/>
                    <a:pt x="2399" y="5690"/>
                    <a:pt x="2116" y="6276"/>
                  </a:cubicBezTo>
                  <a:cubicBezTo>
                    <a:pt x="1833" y="6868"/>
                    <a:pt x="1351" y="7827"/>
                    <a:pt x="1310" y="7874"/>
                  </a:cubicBezTo>
                  <a:cubicBezTo>
                    <a:pt x="1310" y="7874"/>
                    <a:pt x="1262" y="7874"/>
                    <a:pt x="1200" y="7847"/>
                  </a:cubicBezTo>
                  <a:cubicBezTo>
                    <a:pt x="1090" y="7806"/>
                    <a:pt x="959" y="7743"/>
                    <a:pt x="828" y="7586"/>
                  </a:cubicBezTo>
                  <a:cubicBezTo>
                    <a:pt x="697" y="7455"/>
                    <a:pt x="498" y="7151"/>
                    <a:pt x="346" y="6889"/>
                  </a:cubicBezTo>
                  <a:cubicBezTo>
                    <a:pt x="262" y="6758"/>
                    <a:pt x="194" y="6648"/>
                    <a:pt x="152" y="6564"/>
                  </a:cubicBezTo>
                  <a:cubicBezTo>
                    <a:pt x="131" y="6517"/>
                    <a:pt x="131" y="6496"/>
                    <a:pt x="131" y="6475"/>
                  </a:cubicBezTo>
                  <a:cubicBezTo>
                    <a:pt x="152" y="6475"/>
                    <a:pt x="194" y="6454"/>
                    <a:pt x="236" y="6434"/>
                  </a:cubicBezTo>
                  <a:cubicBezTo>
                    <a:pt x="304" y="6365"/>
                    <a:pt x="414" y="6303"/>
                    <a:pt x="524" y="6214"/>
                  </a:cubicBezTo>
                  <a:cubicBezTo>
                    <a:pt x="739" y="6041"/>
                    <a:pt x="1001" y="5821"/>
                    <a:pt x="1131" y="5601"/>
                  </a:cubicBezTo>
                  <a:cubicBezTo>
                    <a:pt x="1262" y="5386"/>
                    <a:pt x="1393" y="4993"/>
                    <a:pt x="1482" y="4601"/>
                  </a:cubicBezTo>
                  <a:cubicBezTo>
                    <a:pt x="1571" y="4182"/>
                    <a:pt x="1634" y="3768"/>
                    <a:pt x="1613" y="3527"/>
                  </a:cubicBezTo>
                  <a:cubicBezTo>
                    <a:pt x="1613" y="3265"/>
                    <a:pt x="1524" y="3071"/>
                    <a:pt x="1482" y="2851"/>
                  </a:cubicBezTo>
                  <a:cubicBezTo>
                    <a:pt x="1414" y="2637"/>
                    <a:pt x="1393" y="2417"/>
                    <a:pt x="1482" y="2087"/>
                  </a:cubicBezTo>
                  <a:cubicBezTo>
                    <a:pt x="1545" y="1783"/>
                    <a:pt x="1786" y="1348"/>
                    <a:pt x="2027" y="977"/>
                  </a:cubicBezTo>
                  <a:cubicBezTo>
                    <a:pt x="2247" y="605"/>
                    <a:pt x="2462" y="301"/>
                    <a:pt x="2509" y="233"/>
                  </a:cubicBezTo>
                  <a:cubicBezTo>
                    <a:pt x="2572" y="170"/>
                    <a:pt x="2593" y="123"/>
                    <a:pt x="2640" y="123"/>
                  </a:cubicBezTo>
                  <a:cubicBezTo>
                    <a:pt x="2656" y="115"/>
                    <a:pt x="2673" y="110"/>
                    <a:pt x="2693" y="110"/>
                  </a:cubicBezTo>
                  <a:close/>
                  <a:moveTo>
                    <a:pt x="2700" y="1"/>
                  </a:moveTo>
                  <a:cubicBezTo>
                    <a:pt x="2665" y="1"/>
                    <a:pt x="2631" y="7"/>
                    <a:pt x="2593" y="18"/>
                  </a:cubicBezTo>
                  <a:cubicBezTo>
                    <a:pt x="2530" y="39"/>
                    <a:pt x="2488" y="102"/>
                    <a:pt x="2420" y="170"/>
                  </a:cubicBezTo>
                  <a:cubicBezTo>
                    <a:pt x="2378" y="233"/>
                    <a:pt x="2158" y="542"/>
                    <a:pt x="1917" y="909"/>
                  </a:cubicBezTo>
                  <a:cubicBezTo>
                    <a:pt x="1702" y="1280"/>
                    <a:pt x="1461" y="1720"/>
                    <a:pt x="1372" y="2066"/>
                  </a:cubicBezTo>
                  <a:cubicBezTo>
                    <a:pt x="1262" y="2396"/>
                    <a:pt x="1310" y="2658"/>
                    <a:pt x="1372" y="2872"/>
                  </a:cubicBezTo>
                  <a:cubicBezTo>
                    <a:pt x="1414" y="3092"/>
                    <a:pt x="1503" y="3291"/>
                    <a:pt x="1503" y="3527"/>
                  </a:cubicBezTo>
                  <a:cubicBezTo>
                    <a:pt x="1524" y="3747"/>
                    <a:pt x="1461" y="4161"/>
                    <a:pt x="1372" y="4574"/>
                  </a:cubicBezTo>
                  <a:cubicBezTo>
                    <a:pt x="1283" y="4967"/>
                    <a:pt x="1152" y="5360"/>
                    <a:pt x="1048" y="5559"/>
                  </a:cubicBezTo>
                  <a:cubicBezTo>
                    <a:pt x="917" y="5732"/>
                    <a:pt x="676" y="5952"/>
                    <a:pt x="456" y="6125"/>
                  </a:cubicBezTo>
                  <a:cubicBezTo>
                    <a:pt x="346" y="6214"/>
                    <a:pt x="236" y="6276"/>
                    <a:pt x="173" y="6324"/>
                  </a:cubicBezTo>
                  <a:cubicBezTo>
                    <a:pt x="131" y="6344"/>
                    <a:pt x="105" y="6365"/>
                    <a:pt x="84" y="6386"/>
                  </a:cubicBezTo>
                  <a:lnTo>
                    <a:pt x="42" y="6386"/>
                  </a:lnTo>
                  <a:lnTo>
                    <a:pt x="21" y="6407"/>
                  </a:lnTo>
                  <a:lnTo>
                    <a:pt x="0" y="6407"/>
                  </a:lnTo>
                  <a:lnTo>
                    <a:pt x="0" y="6434"/>
                  </a:lnTo>
                  <a:lnTo>
                    <a:pt x="0" y="6454"/>
                  </a:lnTo>
                  <a:lnTo>
                    <a:pt x="0" y="6496"/>
                  </a:lnTo>
                  <a:cubicBezTo>
                    <a:pt x="21" y="6517"/>
                    <a:pt x="42" y="6564"/>
                    <a:pt x="63" y="6606"/>
                  </a:cubicBezTo>
                  <a:cubicBezTo>
                    <a:pt x="105" y="6695"/>
                    <a:pt x="173" y="6826"/>
                    <a:pt x="236" y="6957"/>
                  </a:cubicBezTo>
                  <a:cubicBezTo>
                    <a:pt x="393" y="7219"/>
                    <a:pt x="587" y="7502"/>
                    <a:pt x="739" y="7675"/>
                  </a:cubicBezTo>
                  <a:cubicBezTo>
                    <a:pt x="891" y="7827"/>
                    <a:pt x="1048" y="7916"/>
                    <a:pt x="1152" y="7957"/>
                  </a:cubicBezTo>
                  <a:cubicBezTo>
                    <a:pt x="1262" y="8005"/>
                    <a:pt x="1351" y="8005"/>
                    <a:pt x="1351" y="8005"/>
                  </a:cubicBezTo>
                  <a:lnTo>
                    <a:pt x="1372" y="8005"/>
                  </a:lnTo>
                  <a:lnTo>
                    <a:pt x="1393" y="7978"/>
                  </a:lnTo>
                  <a:cubicBezTo>
                    <a:pt x="1393" y="7978"/>
                    <a:pt x="1938" y="6931"/>
                    <a:pt x="2226" y="6344"/>
                  </a:cubicBezTo>
                  <a:cubicBezTo>
                    <a:pt x="2509" y="5732"/>
                    <a:pt x="2551" y="5229"/>
                    <a:pt x="2593" y="4339"/>
                  </a:cubicBezTo>
                  <a:cubicBezTo>
                    <a:pt x="2619" y="3878"/>
                    <a:pt x="2723" y="3527"/>
                    <a:pt x="2833" y="3223"/>
                  </a:cubicBezTo>
                  <a:cubicBezTo>
                    <a:pt x="2943" y="2941"/>
                    <a:pt x="3053" y="2721"/>
                    <a:pt x="3053" y="2548"/>
                  </a:cubicBezTo>
                  <a:cubicBezTo>
                    <a:pt x="3032" y="2417"/>
                    <a:pt x="3074" y="1956"/>
                    <a:pt x="3116" y="1500"/>
                  </a:cubicBezTo>
                  <a:cubicBezTo>
                    <a:pt x="3163" y="1040"/>
                    <a:pt x="3247" y="542"/>
                    <a:pt x="3315" y="301"/>
                  </a:cubicBezTo>
                  <a:lnTo>
                    <a:pt x="3315" y="254"/>
                  </a:lnTo>
                  <a:lnTo>
                    <a:pt x="3273" y="233"/>
                  </a:lnTo>
                  <a:cubicBezTo>
                    <a:pt x="3273" y="233"/>
                    <a:pt x="3053" y="123"/>
                    <a:pt x="2854" y="39"/>
                  </a:cubicBezTo>
                  <a:cubicBezTo>
                    <a:pt x="2794" y="12"/>
                    <a:pt x="2746" y="1"/>
                    <a:pt x="270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17;p36">
              <a:extLst>
                <a:ext uri="{FF2B5EF4-FFF2-40B4-BE49-F238E27FC236}">
                  <a16:creationId xmlns:a16="http://schemas.microsoft.com/office/drawing/2014/main" id="{F4706A99-1EFE-C989-B67E-667516DFD842}"/>
                </a:ext>
              </a:extLst>
            </p:cNvPr>
            <p:cNvSpPr/>
            <p:nvPr/>
          </p:nvSpPr>
          <p:spPr>
            <a:xfrm>
              <a:off x="4919903" y="2842333"/>
              <a:ext cx="1094421" cy="480258"/>
            </a:xfrm>
            <a:custGeom>
              <a:avLst/>
              <a:gdLst/>
              <a:ahLst/>
              <a:cxnLst/>
              <a:rect l="l" t="t" r="r" b="b"/>
              <a:pathLst>
                <a:path w="6155" h="2701" extrusionOk="0">
                  <a:moveTo>
                    <a:pt x="477" y="1"/>
                  </a:moveTo>
                  <a:cubicBezTo>
                    <a:pt x="450" y="1"/>
                    <a:pt x="417" y="23"/>
                    <a:pt x="393" y="112"/>
                  </a:cubicBezTo>
                  <a:cubicBezTo>
                    <a:pt x="352" y="306"/>
                    <a:pt x="393" y="285"/>
                    <a:pt x="242" y="484"/>
                  </a:cubicBezTo>
                  <a:cubicBezTo>
                    <a:pt x="111" y="699"/>
                    <a:pt x="1" y="699"/>
                    <a:pt x="22" y="830"/>
                  </a:cubicBezTo>
                  <a:cubicBezTo>
                    <a:pt x="48" y="940"/>
                    <a:pt x="153" y="1353"/>
                    <a:pt x="2033" y="2207"/>
                  </a:cubicBezTo>
                  <a:cubicBezTo>
                    <a:pt x="2881" y="2595"/>
                    <a:pt x="3793" y="2701"/>
                    <a:pt x="4533" y="2701"/>
                  </a:cubicBezTo>
                  <a:cubicBezTo>
                    <a:pt x="5409" y="2701"/>
                    <a:pt x="6044" y="2553"/>
                    <a:pt x="6044" y="2553"/>
                  </a:cubicBezTo>
                  <a:cubicBezTo>
                    <a:pt x="6044" y="2553"/>
                    <a:pt x="6154" y="2553"/>
                    <a:pt x="6112" y="2422"/>
                  </a:cubicBezTo>
                  <a:cubicBezTo>
                    <a:pt x="6091" y="2317"/>
                    <a:pt x="5981" y="1856"/>
                    <a:pt x="5892" y="1636"/>
                  </a:cubicBezTo>
                  <a:cubicBezTo>
                    <a:pt x="5828" y="1487"/>
                    <a:pt x="5785" y="1428"/>
                    <a:pt x="5709" y="1428"/>
                  </a:cubicBezTo>
                  <a:cubicBezTo>
                    <a:pt x="5686" y="1428"/>
                    <a:pt x="5660" y="1433"/>
                    <a:pt x="5630" y="1442"/>
                  </a:cubicBezTo>
                  <a:cubicBezTo>
                    <a:pt x="5575" y="1451"/>
                    <a:pt x="5337" y="1472"/>
                    <a:pt x="4990" y="1472"/>
                  </a:cubicBezTo>
                  <a:cubicBezTo>
                    <a:pt x="4515" y="1472"/>
                    <a:pt x="3836" y="1433"/>
                    <a:pt x="3143" y="1270"/>
                  </a:cubicBezTo>
                  <a:cubicBezTo>
                    <a:pt x="1944" y="961"/>
                    <a:pt x="896" y="353"/>
                    <a:pt x="524" y="23"/>
                  </a:cubicBezTo>
                  <a:cubicBezTo>
                    <a:pt x="524" y="23"/>
                    <a:pt x="503" y="1"/>
                    <a:pt x="4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18;p36">
              <a:extLst>
                <a:ext uri="{FF2B5EF4-FFF2-40B4-BE49-F238E27FC236}">
                  <a16:creationId xmlns:a16="http://schemas.microsoft.com/office/drawing/2014/main" id="{2CD37484-5EC3-E966-8E22-C1BD69E49FDA}"/>
                </a:ext>
              </a:extLst>
            </p:cNvPr>
            <p:cNvSpPr/>
            <p:nvPr/>
          </p:nvSpPr>
          <p:spPr>
            <a:xfrm>
              <a:off x="4912435" y="2830598"/>
              <a:ext cx="1110246" cy="503373"/>
            </a:xfrm>
            <a:custGeom>
              <a:avLst/>
              <a:gdLst/>
              <a:ahLst/>
              <a:cxnLst/>
              <a:rect l="l" t="t" r="r" b="b"/>
              <a:pathLst>
                <a:path w="6244" h="2831" extrusionOk="0">
                  <a:moveTo>
                    <a:pt x="525" y="131"/>
                  </a:moveTo>
                  <a:cubicBezTo>
                    <a:pt x="917" y="461"/>
                    <a:pt x="1965" y="1095"/>
                    <a:pt x="3164" y="1377"/>
                  </a:cubicBezTo>
                  <a:cubicBezTo>
                    <a:pt x="3777" y="1529"/>
                    <a:pt x="4363" y="1571"/>
                    <a:pt x="4824" y="1597"/>
                  </a:cubicBezTo>
                  <a:cubicBezTo>
                    <a:pt x="5065" y="1597"/>
                    <a:pt x="5259" y="1597"/>
                    <a:pt x="5411" y="1571"/>
                  </a:cubicBezTo>
                  <a:cubicBezTo>
                    <a:pt x="5541" y="1571"/>
                    <a:pt x="5651" y="1571"/>
                    <a:pt x="5693" y="1550"/>
                  </a:cubicBezTo>
                  <a:cubicBezTo>
                    <a:pt x="5709" y="1543"/>
                    <a:pt x="5722" y="1541"/>
                    <a:pt x="5733" y="1541"/>
                  </a:cubicBezTo>
                  <a:cubicBezTo>
                    <a:pt x="5754" y="1541"/>
                    <a:pt x="5768" y="1550"/>
                    <a:pt x="5782" y="1550"/>
                  </a:cubicBezTo>
                  <a:cubicBezTo>
                    <a:pt x="5803" y="1571"/>
                    <a:pt x="5824" y="1639"/>
                    <a:pt x="5871" y="1728"/>
                  </a:cubicBezTo>
                  <a:cubicBezTo>
                    <a:pt x="5955" y="1943"/>
                    <a:pt x="6065" y="2383"/>
                    <a:pt x="6112" y="2514"/>
                  </a:cubicBezTo>
                  <a:cubicBezTo>
                    <a:pt x="6133" y="2556"/>
                    <a:pt x="6112" y="2556"/>
                    <a:pt x="6112" y="2556"/>
                  </a:cubicBezTo>
                  <a:lnTo>
                    <a:pt x="6086" y="2556"/>
                  </a:lnTo>
                  <a:cubicBezTo>
                    <a:pt x="6086" y="2556"/>
                    <a:pt x="5441" y="2706"/>
                    <a:pt x="4556" y="2706"/>
                  </a:cubicBezTo>
                  <a:cubicBezTo>
                    <a:pt x="3823" y="2706"/>
                    <a:pt x="2926" y="2603"/>
                    <a:pt x="2096" y="2226"/>
                  </a:cubicBezTo>
                  <a:cubicBezTo>
                    <a:pt x="1158" y="1791"/>
                    <a:pt x="676" y="1487"/>
                    <a:pt x="415" y="1268"/>
                  </a:cubicBezTo>
                  <a:cubicBezTo>
                    <a:pt x="153" y="1048"/>
                    <a:pt x="132" y="943"/>
                    <a:pt x="132" y="875"/>
                  </a:cubicBezTo>
                  <a:cubicBezTo>
                    <a:pt x="111" y="833"/>
                    <a:pt x="132" y="833"/>
                    <a:pt x="153" y="786"/>
                  </a:cubicBezTo>
                  <a:cubicBezTo>
                    <a:pt x="195" y="765"/>
                    <a:pt x="263" y="702"/>
                    <a:pt x="326" y="592"/>
                  </a:cubicBezTo>
                  <a:cubicBezTo>
                    <a:pt x="483" y="372"/>
                    <a:pt x="435" y="372"/>
                    <a:pt x="483" y="199"/>
                  </a:cubicBezTo>
                  <a:cubicBezTo>
                    <a:pt x="504" y="157"/>
                    <a:pt x="525" y="131"/>
                    <a:pt x="525" y="131"/>
                  </a:cubicBezTo>
                  <a:close/>
                  <a:moveTo>
                    <a:pt x="525" y="0"/>
                  </a:moveTo>
                  <a:cubicBezTo>
                    <a:pt x="483" y="26"/>
                    <a:pt x="456" y="26"/>
                    <a:pt x="435" y="68"/>
                  </a:cubicBezTo>
                  <a:cubicBezTo>
                    <a:pt x="415" y="89"/>
                    <a:pt x="394" y="110"/>
                    <a:pt x="373" y="178"/>
                  </a:cubicBezTo>
                  <a:cubicBezTo>
                    <a:pt x="326" y="351"/>
                    <a:pt x="373" y="309"/>
                    <a:pt x="242" y="524"/>
                  </a:cubicBezTo>
                  <a:cubicBezTo>
                    <a:pt x="174" y="634"/>
                    <a:pt x="111" y="681"/>
                    <a:pt x="64" y="723"/>
                  </a:cubicBezTo>
                  <a:cubicBezTo>
                    <a:pt x="22" y="765"/>
                    <a:pt x="1" y="833"/>
                    <a:pt x="1" y="896"/>
                  </a:cubicBezTo>
                  <a:cubicBezTo>
                    <a:pt x="22" y="964"/>
                    <a:pt x="64" y="1116"/>
                    <a:pt x="326" y="1357"/>
                  </a:cubicBezTo>
                  <a:cubicBezTo>
                    <a:pt x="614" y="1571"/>
                    <a:pt x="1111" y="1901"/>
                    <a:pt x="2027" y="2315"/>
                  </a:cubicBezTo>
                  <a:cubicBezTo>
                    <a:pt x="2902" y="2722"/>
                    <a:pt x="3837" y="2831"/>
                    <a:pt x="4588" y="2831"/>
                  </a:cubicBezTo>
                  <a:cubicBezTo>
                    <a:pt x="5453" y="2831"/>
                    <a:pt x="6075" y="2687"/>
                    <a:pt x="6086" y="2687"/>
                  </a:cubicBezTo>
                  <a:cubicBezTo>
                    <a:pt x="6086" y="2687"/>
                    <a:pt x="6133" y="2687"/>
                    <a:pt x="6175" y="2645"/>
                  </a:cubicBezTo>
                  <a:cubicBezTo>
                    <a:pt x="6217" y="2619"/>
                    <a:pt x="6243" y="2556"/>
                    <a:pt x="6217" y="2488"/>
                  </a:cubicBezTo>
                  <a:cubicBezTo>
                    <a:pt x="6175" y="2357"/>
                    <a:pt x="6065" y="1922"/>
                    <a:pt x="5981" y="1681"/>
                  </a:cubicBezTo>
                  <a:cubicBezTo>
                    <a:pt x="5934" y="1571"/>
                    <a:pt x="5913" y="1508"/>
                    <a:pt x="5850" y="1467"/>
                  </a:cubicBezTo>
                  <a:cubicBezTo>
                    <a:pt x="5822" y="1438"/>
                    <a:pt x="5788" y="1427"/>
                    <a:pt x="5746" y="1427"/>
                  </a:cubicBezTo>
                  <a:cubicBezTo>
                    <a:pt x="5718" y="1427"/>
                    <a:pt x="5687" y="1432"/>
                    <a:pt x="5651" y="1440"/>
                  </a:cubicBezTo>
                  <a:cubicBezTo>
                    <a:pt x="5651" y="1440"/>
                    <a:pt x="5541" y="1467"/>
                    <a:pt x="5390" y="1467"/>
                  </a:cubicBezTo>
                  <a:cubicBezTo>
                    <a:pt x="5302" y="1467"/>
                    <a:pt x="5187" y="1476"/>
                    <a:pt x="5049" y="1476"/>
                  </a:cubicBezTo>
                  <a:cubicBezTo>
                    <a:pt x="4979" y="1476"/>
                    <a:pt x="4904" y="1474"/>
                    <a:pt x="4824" y="1467"/>
                  </a:cubicBezTo>
                  <a:cubicBezTo>
                    <a:pt x="4363" y="1467"/>
                    <a:pt x="3777" y="1419"/>
                    <a:pt x="3185" y="1268"/>
                  </a:cubicBezTo>
                  <a:cubicBezTo>
                    <a:pt x="2007" y="985"/>
                    <a:pt x="959" y="351"/>
                    <a:pt x="614" y="47"/>
                  </a:cubicBezTo>
                  <a:cubicBezTo>
                    <a:pt x="614" y="47"/>
                    <a:pt x="566" y="0"/>
                    <a:pt x="52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819;p36">
              <a:extLst>
                <a:ext uri="{FF2B5EF4-FFF2-40B4-BE49-F238E27FC236}">
                  <a16:creationId xmlns:a16="http://schemas.microsoft.com/office/drawing/2014/main" id="{C444DA1D-6FC8-E04D-78F5-15D9A83251BE}"/>
                </a:ext>
              </a:extLst>
            </p:cNvPr>
            <p:cNvSpPr/>
            <p:nvPr/>
          </p:nvSpPr>
          <p:spPr>
            <a:xfrm>
              <a:off x="3759700" y="2991159"/>
              <a:ext cx="861489" cy="996433"/>
            </a:xfrm>
            <a:custGeom>
              <a:avLst/>
              <a:gdLst/>
              <a:ahLst/>
              <a:cxnLst/>
              <a:rect l="l" t="t" r="r" b="b"/>
              <a:pathLst>
                <a:path w="4845" h="5604" extrusionOk="0">
                  <a:moveTo>
                    <a:pt x="1711" y="1"/>
                  </a:moveTo>
                  <a:cubicBezTo>
                    <a:pt x="1662" y="1"/>
                    <a:pt x="1615" y="5"/>
                    <a:pt x="1572" y="14"/>
                  </a:cubicBezTo>
                  <a:cubicBezTo>
                    <a:pt x="833" y="145"/>
                    <a:pt x="1" y="867"/>
                    <a:pt x="111" y="1936"/>
                  </a:cubicBezTo>
                  <a:cubicBezTo>
                    <a:pt x="241" y="3025"/>
                    <a:pt x="1750" y="4685"/>
                    <a:pt x="2032" y="5036"/>
                  </a:cubicBezTo>
                  <a:cubicBezTo>
                    <a:pt x="2276" y="5333"/>
                    <a:pt x="2534" y="5603"/>
                    <a:pt x="3118" y="5603"/>
                  </a:cubicBezTo>
                  <a:cubicBezTo>
                    <a:pt x="3213" y="5603"/>
                    <a:pt x="3317" y="5596"/>
                    <a:pt x="3431" y="5580"/>
                  </a:cubicBezTo>
                  <a:cubicBezTo>
                    <a:pt x="4237" y="5450"/>
                    <a:pt x="4845" y="4774"/>
                    <a:pt x="4845" y="4444"/>
                  </a:cubicBezTo>
                  <a:cubicBezTo>
                    <a:pt x="4845" y="4140"/>
                    <a:pt x="4389" y="2004"/>
                    <a:pt x="3975" y="1087"/>
                  </a:cubicBezTo>
                  <a:cubicBezTo>
                    <a:pt x="3975" y="1087"/>
                    <a:pt x="2503" y="1"/>
                    <a:pt x="17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820;p36">
              <a:extLst>
                <a:ext uri="{FF2B5EF4-FFF2-40B4-BE49-F238E27FC236}">
                  <a16:creationId xmlns:a16="http://schemas.microsoft.com/office/drawing/2014/main" id="{AC396F61-B09B-4DBE-B897-0EB67BB535FD}"/>
                </a:ext>
              </a:extLst>
            </p:cNvPr>
            <p:cNvSpPr/>
            <p:nvPr/>
          </p:nvSpPr>
          <p:spPr>
            <a:xfrm>
              <a:off x="3759700" y="2979957"/>
              <a:ext cx="873581" cy="1016703"/>
            </a:xfrm>
            <a:custGeom>
              <a:avLst/>
              <a:gdLst/>
              <a:ahLst/>
              <a:cxnLst/>
              <a:rect l="l" t="t" r="r" b="b"/>
              <a:pathLst>
                <a:path w="4913" h="5718" extrusionOk="0">
                  <a:moveTo>
                    <a:pt x="1668" y="118"/>
                  </a:moveTo>
                  <a:cubicBezTo>
                    <a:pt x="1832" y="118"/>
                    <a:pt x="2031" y="160"/>
                    <a:pt x="2226" y="234"/>
                  </a:cubicBezTo>
                  <a:cubicBezTo>
                    <a:pt x="2488" y="318"/>
                    <a:pt x="2776" y="448"/>
                    <a:pt x="3038" y="600"/>
                  </a:cubicBezTo>
                  <a:cubicBezTo>
                    <a:pt x="3514" y="888"/>
                    <a:pt x="3928" y="1171"/>
                    <a:pt x="3928" y="1192"/>
                  </a:cubicBezTo>
                  <a:cubicBezTo>
                    <a:pt x="4148" y="1627"/>
                    <a:pt x="4347" y="2391"/>
                    <a:pt x="4520" y="3067"/>
                  </a:cubicBezTo>
                  <a:cubicBezTo>
                    <a:pt x="4609" y="3418"/>
                    <a:pt x="4672" y="3742"/>
                    <a:pt x="4714" y="4004"/>
                  </a:cubicBezTo>
                  <a:cubicBezTo>
                    <a:pt x="4761" y="4245"/>
                    <a:pt x="4803" y="4444"/>
                    <a:pt x="4782" y="4507"/>
                  </a:cubicBezTo>
                  <a:cubicBezTo>
                    <a:pt x="4782" y="4638"/>
                    <a:pt x="4651" y="4879"/>
                    <a:pt x="4410" y="5120"/>
                  </a:cubicBezTo>
                  <a:cubicBezTo>
                    <a:pt x="4148" y="5340"/>
                    <a:pt x="3823" y="5534"/>
                    <a:pt x="3431" y="5575"/>
                  </a:cubicBezTo>
                  <a:cubicBezTo>
                    <a:pt x="3301" y="5598"/>
                    <a:pt x="3183" y="5608"/>
                    <a:pt x="3075" y="5608"/>
                  </a:cubicBezTo>
                  <a:cubicBezTo>
                    <a:pt x="2858" y="5608"/>
                    <a:pt x="2686" y="5565"/>
                    <a:pt x="2556" y="5492"/>
                  </a:cubicBezTo>
                  <a:cubicBezTo>
                    <a:pt x="2357" y="5403"/>
                    <a:pt x="2205" y="5251"/>
                    <a:pt x="2074" y="5052"/>
                  </a:cubicBezTo>
                  <a:cubicBezTo>
                    <a:pt x="1922" y="4879"/>
                    <a:pt x="1488" y="4376"/>
                    <a:pt x="1048" y="3790"/>
                  </a:cubicBezTo>
                  <a:cubicBezTo>
                    <a:pt x="634" y="3198"/>
                    <a:pt x="241" y="2522"/>
                    <a:pt x="179" y="1999"/>
                  </a:cubicBezTo>
                  <a:cubicBezTo>
                    <a:pt x="131" y="1475"/>
                    <a:pt x="289" y="1040"/>
                    <a:pt x="571" y="731"/>
                  </a:cubicBezTo>
                  <a:cubicBezTo>
                    <a:pt x="833" y="407"/>
                    <a:pt x="1226" y="187"/>
                    <a:pt x="1572" y="124"/>
                  </a:cubicBezTo>
                  <a:cubicBezTo>
                    <a:pt x="1602" y="120"/>
                    <a:pt x="1634" y="118"/>
                    <a:pt x="1668" y="118"/>
                  </a:cubicBezTo>
                  <a:close/>
                  <a:moveTo>
                    <a:pt x="1697" y="1"/>
                  </a:moveTo>
                  <a:cubicBezTo>
                    <a:pt x="1647" y="1"/>
                    <a:pt x="1599" y="5"/>
                    <a:pt x="1551" y="14"/>
                  </a:cubicBezTo>
                  <a:cubicBezTo>
                    <a:pt x="1179" y="77"/>
                    <a:pt x="765" y="318"/>
                    <a:pt x="482" y="647"/>
                  </a:cubicBezTo>
                  <a:cubicBezTo>
                    <a:pt x="200" y="993"/>
                    <a:pt x="1" y="1454"/>
                    <a:pt x="69" y="1999"/>
                  </a:cubicBezTo>
                  <a:cubicBezTo>
                    <a:pt x="131" y="2564"/>
                    <a:pt x="524" y="3266"/>
                    <a:pt x="964" y="3852"/>
                  </a:cubicBezTo>
                  <a:cubicBezTo>
                    <a:pt x="1399" y="4465"/>
                    <a:pt x="1833" y="4968"/>
                    <a:pt x="1991" y="5141"/>
                  </a:cubicBezTo>
                  <a:cubicBezTo>
                    <a:pt x="2121" y="5314"/>
                    <a:pt x="2273" y="5492"/>
                    <a:pt x="2514" y="5602"/>
                  </a:cubicBezTo>
                  <a:cubicBezTo>
                    <a:pt x="2660" y="5673"/>
                    <a:pt x="2849" y="5717"/>
                    <a:pt x="3085" y="5717"/>
                  </a:cubicBezTo>
                  <a:cubicBezTo>
                    <a:pt x="3197" y="5717"/>
                    <a:pt x="3319" y="5707"/>
                    <a:pt x="3452" y="5685"/>
                  </a:cubicBezTo>
                  <a:cubicBezTo>
                    <a:pt x="3865" y="5643"/>
                    <a:pt x="4216" y="5424"/>
                    <a:pt x="4478" y="5183"/>
                  </a:cubicBezTo>
                  <a:cubicBezTo>
                    <a:pt x="4740" y="4968"/>
                    <a:pt x="4892" y="4706"/>
                    <a:pt x="4913" y="4507"/>
                  </a:cubicBezTo>
                  <a:cubicBezTo>
                    <a:pt x="4913" y="4423"/>
                    <a:pt x="4871" y="4245"/>
                    <a:pt x="4824" y="3983"/>
                  </a:cubicBezTo>
                  <a:cubicBezTo>
                    <a:pt x="4782" y="3722"/>
                    <a:pt x="4714" y="3397"/>
                    <a:pt x="4630" y="3046"/>
                  </a:cubicBezTo>
                  <a:cubicBezTo>
                    <a:pt x="4452" y="2349"/>
                    <a:pt x="4237" y="1585"/>
                    <a:pt x="4038" y="1124"/>
                  </a:cubicBezTo>
                  <a:lnTo>
                    <a:pt x="4038" y="1103"/>
                  </a:lnTo>
                  <a:lnTo>
                    <a:pt x="4017" y="1103"/>
                  </a:lnTo>
                  <a:cubicBezTo>
                    <a:pt x="4017" y="1103"/>
                    <a:pt x="3604" y="799"/>
                    <a:pt x="3080" y="496"/>
                  </a:cubicBezTo>
                  <a:cubicBezTo>
                    <a:pt x="2818" y="365"/>
                    <a:pt x="2535" y="208"/>
                    <a:pt x="2273" y="124"/>
                  </a:cubicBezTo>
                  <a:cubicBezTo>
                    <a:pt x="2069" y="54"/>
                    <a:pt x="1877" y="1"/>
                    <a:pt x="169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821;p36">
              <a:extLst>
                <a:ext uri="{FF2B5EF4-FFF2-40B4-BE49-F238E27FC236}">
                  <a16:creationId xmlns:a16="http://schemas.microsoft.com/office/drawing/2014/main" id="{2DA5C463-0A04-6229-5DB7-28EB80D6BE0D}"/>
                </a:ext>
              </a:extLst>
            </p:cNvPr>
            <p:cNvSpPr/>
            <p:nvPr/>
          </p:nvSpPr>
          <p:spPr>
            <a:xfrm>
              <a:off x="3825845" y="3756270"/>
              <a:ext cx="900608" cy="520265"/>
            </a:xfrm>
            <a:custGeom>
              <a:avLst/>
              <a:gdLst/>
              <a:ahLst/>
              <a:cxnLst/>
              <a:rect l="l" t="t" r="r" b="b"/>
              <a:pathLst>
                <a:path w="5065" h="2926" extrusionOk="0">
                  <a:moveTo>
                    <a:pt x="3131" y="0"/>
                  </a:moveTo>
                  <a:cubicBezTo>
                    <a:pt x="2508" y="0"/>
                    <a:pt x="1779" y="107"/>
                    <a:pt x="1158" y="361"/>
                  </a:cubicBezTo>
                  <a:cubicBezTo>
                    <a:pt x="0" y="817"/>
                    <a:pt x="414" y="2257"/>
                    <a:pt x="1226" y="2697"/>
                  </a:cubicBezTo>
                  <a:cubicBezTo>
                    <a:pt x="1555" y="2865"/>
                    <a:pt x="1978" y="2925"/>
                    <a:pt x="2420" y="2925"/>
                  </a:cubicBezTo>
                  <a:cubicBezTo>
                    <a:pt x="3062" y="2925"/>
                    <a:pt x="3744" y="2799"/>
                    <a:pt x="4237" y="2697"/>
                  </a:cubicBezTo>
                  <a:cubicBezTo>
                    <a:pt x="5064" y="2498"/>
                    <a:pt x="4996" y="1497"/>
                    <a:pt x="4996" y="1497"/>
                  </a:cubicBezTo>
                  <a:cubicBezTo>
                    <a:pt x="4996" y="1058"/>
                    <a:pt x="4865" y="534"/>
                    <a:pt x="4389" y="230"/>
                  </a:cubicBezTo>
                  <a:cubicBezTo>
                    <a:pt x="4161" y="86"/>
                    <a:pt x="3689" y="0"/>
                    <a:pt x="31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22;p36">
              <a:extLst>
                <a:ext uri="{FF2B5EF4-FFF2-40B4-BE49-F238E27FC236}">
                  <a16:creationId xmlns:a16="http://schemas.microsoft.com/office/drawing/2014/main" id="{F48A1B1E-0071-F5C4-EBA1-FACC99420F7D}"/>
                </a:ext>
              </a:extLst>
            </p:cNvPr>
            <p:cNvSpPr/>
            <p:nvPr/>
          </p:nvSpPr>
          <p:spPr>
            <a:xfrm>
              <a:off x="3884522" y="3746313"/>
              <a:ext cx="845664" cy="540713"/>
            </a:xfrm>
            <a:custGeom>
              <a:avLst/>
              <a:gdLst/>
              <a:ahLst/>
              <a:cxnLst/>
              <a:rect l="l" t="t" r="r" b="b"/>
              <a:pathLst>
                <a:path w="4756" h="3041" extrusionOk="0">
                  <a:moveTo>
                    <a:pt x="2879" y="109"/>
                  </a:moveTo>
                  <a:cubicBezTo>
                    <a:pt x="3396" y="109"/>
                    <a:pt x="3840" y="210"/>
                    <a:pt x="4038" y="328"/>
                  </a:cubicBezTo>
                  <a:cubicBezTo>
                    <a:pt x="4494" y="611"/>
                    <a:pt x="4624" y="1134"/>
                    <a:pt x="4624" y="1553"/>
                  </a:cubicBezTo>
                  <a:lnTo>
                    <a:pt x="4624" y="1574"/>
                  </a:lnTo>
                  <a:cubicBezTo>
                    <a:pt x="4624" y="1574"/>
                    <a:pt x="4624" y="1815"/>
                    <a:pt x="4562" y="2077"/>
                  </a:cubicBezTo>
                  <a:cubicBezTo>
                    <a:pt x="4473" y="2339"/>
                    <a:pt x="4300" y="2601"/>
                    <a:pt x="3907" y="2685"/>
                  </a:cubicBezTo>
                  <a:cubicBezTo>
                    <a:pt x="3488" y="2774"/>
                    <a:pt x="2943" y="2884"/>
                    <a:pt x="2399" y="2905"/>
                  </a:cubicBezTo>
                  <a:cubicBezTo>
                    <a:pt x="2270" y="2914"/>
                    <a:pt x="2144" y="2919"/>
                    <a:pt x="2021" y="2919"/>
                  </a:cubicBezTo>
                  <a:cubicBezTo>
                    <a:pt x="1602" y="2919"/>
                    <a:pt x="1220" y="2859"/>
                    <a:pt x="917" y="2706"/>
                  </a:cubicBezTo>
                  <a:cubicBezTo>
                    <a:pt x="545" y="2491"/>
                    <a:pt x="241" y="2051"/>
                    <a:pt x="173" y="1595"/>
                  </a:cubicBezTo>
                  <a:cubicBezTo>
                    <a:pt x="131" y="1134"/>
                    <a:pt x="283" y="679"/>
                    <a:pt x="849" y="459"/>
                  </a:cubicBezTo>
                  <a:cubicBezTo>
                    <a:pt x="1419" y="244"/>
                    <a:pt x="2116" y="134"/>
                    <a:pt x="2703" y="113"/>
                  </a:cubicBezTo>
                  <a:cubicBezTo>
                    <a:pt x="2762" y="111"/>
                    <a:pt x="2821" y="109"/>
                    <a:pt x="2879" y="109"/>
                  </a:cubicBezTo>
                  <a:close/>
                  <a:moveTo>
                    <a:pt x="2884" y="0"/>
                  </a:moveTo>
                  <a:cubicBezTo>
                    <a:pt x="2825" y="0"/>
                    <a:pt x="2764" y="1"/>
                    <a:pt x="2703" y="3"/>
                  </a:cubicBezTo>
                  <a:cubicBezTo>
                    <a:pt x="2095" y="3"/>
                    <a:pt x="1393" y="113"/>
                    <a:pt x="807" y="349"/>
                  </a:cubicBezTo>
                  <a:cubicBezTo>
                    <a:pt x="194" y="590"/>
                    <a:pt x="0" y="1114"/>
                    <a:pt x="63" y="1595"/>
                  </a:cubicBezTo>
                  <a:cubicBezTo>
                    <a:pt x="131" y="2098"/>
                    <a:pt x="456" y="2575"/>
                    <a:pt x="870" y="2795"/>
                  </a:cubicBezTo>
                  <a:cubicBezTo>
                    <a:pt x="1227" y="2982"/>
                    <a:pt x="1676" y="3040"/>
                    <a:pt x="2151" y="3040"/>
                  </a:cubicBezTo>
                  <a:cubicBezTo>
                    <a:pt x="2233" y="3040"/>
                    <a:pt x="2316" y="3039"/>
                    <a:pt x="2399" y="3035"/>
                  </a:cubicBezTo>
                  <a:cubicBezTo>
                    <a:pt x="2943" y="2994"/>
                    <a:pt x="3514" y="2884"/>
                    <a:pt x="3928" y="2795"/>
                  </a:cubicBezTo>
                  <a:cubicBezTo>
                    <a:pt x="4363" y="2706"/>
                    <a:pt x="4562" y="2381"/>
                    <a:pt x="4666" y="2098"/>
                  </a:cubicBezTo>
                  <a:cubicBezTo>
                    <a:pt x="4755" y="1815"/>
                    <a:pt x="4734" y="1553"/>
                    <a:pt x="4734" y="1553"/>
                  </a:cubicBezTo>
                  <a:cubicBezTo>
                    <a:pt x="4734" y="1093"/>
                    <a:pt x="4583" y="548"/>
                    <a:pt x="4080" y="244"/>
                  </a:cubicBezTo>
                  <a:cubicBezTo>
                    <a:pt x="3844" y="84"/>
                    <a:pt x="3414" y="0"/>
                    <a:pt x="288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23;p36">
              <a:extLst>
                <a:ext uri="{FF2B5EF4-FFF2-40B4-BE49-F238E27FC236}">
                  <a16:creationId xmlns:a16="http://schemas.microsoft.com/office/drawing/2014/main" id="{5408891B-2314-2ADD-8AFE-7B1D98D0F518}"/>
                </a:ext>
              </a:extLst>
            </p:cNvPr>
            <p:cNvSpPr/>
            <p:nvPr/>
          </p:nvSpPr>
          <p:spPr>
            <a:xfrm>
              <a:off x="4008277" y="3810501"/>
              <a:ext cx="737734" cy="476880"/>
            </a:xfrm>
            <a:custGeom>
              <a:avLst/>
              <a:gdLst/>
              <a:ahLst/>
              <a:cxnLst/>
              <a:rect l="l" t="t" r="r" b="b"/>
              <a:pathLst>
                <a:path w="4149" h="2682" extrusionOk="0">
                  <a:moveTo>
                    <a:pt x="2548" y="1"/>
                  </a:moveTo>
                  <a:cubicBezTo>
                    <a:pt x="1886" y="1"/>
                    <a:pt x="1120" y="204"/>
                    <a:pt x="723" y="428"/>
                  </a:cubicBezTo>
                  <a:cubicBezTo>
                    <a:pt x="1" y="800"/>
                    <a:pt x="153" y="1952"/>
                    <a:pt x="284" y="2324"/>
                  </a:cubicBezTo>
                  <a:cubicBezTo>
                    <a:pt x="373" y="2564"/>
                    <a:pt x="627" y="2681"/>
                    <a:pt x="1184" y="2681"/>
                  </a:cubicBezTo>
                  <a:cubicBezTo>
                    <a:pt x="1441" y="2681"/>
                    <a:pt x="1763" y="2656"/>
                    <a:pt x="2164" y="2606"/>
                  </a:cubicBezTo>
                  <a:cubicBezTo>
                    <a:pt x="3405" y="2455"/>
                    <a:pt x="3798" y="2282"/>
                    <a:pt x="3970" y="1847"/>
                  </a:cubicBezTo>
                  <a:cubicBezTo>
                    <a:pt x="4148" y="1407"/>
                    <a:pt x="3667" y="428"/>
                    <a:pt x="3667" y="428"/>
                  </a:cubicBezTo>
                  <a:cubicBezTo>
                    <a:pt x="3489" y="117"/>
                    <a:pt x="3048" y="1"/>
                    <a:pt x="25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24;p36">
              <a:extLst>
                <a:ext uri="{FF2B5EF4-FFF2-40B4-BE49-F238E27FC236}">
                  <a16:creationId xmlns:a16="http://schemas.microsoft.com/office/drawing/2014/main" id="{40DD9DD7-9F59-87D1-6F5D-27960DFE44B8}"/>
                </a:ext>
              </a:extLst>
            </p:cNvPr>
            <p:cNvSpPr/>
            <p:nvPr/>
          </p:nvSpPr>
          <p:spPr>
            <a:xfrm>
              <a:off x="4024102" y="3799477"/>
              <a:ext cx="718175" cy="498394"/>
            </a:xfrm>
            <a:custGeom>
              <a:avLst/>
              <a:gdLst/>
              <a:ahLst/>
              <a:cxnLst/>
              <a:rect l="l" t="t" r="r" b="b"/>
              <a:pathLst>
                <a:path w="4039" h="2803" extrusionOk="0">
                  <a:moveTo>
                    <a:pt x="2429" y="110"/>
                  </a:moveTo>
                  <a:cubicBezTo>
                    <a:pt x="2647" y="110"/>
                    <a:pt x="2847" y="134"/>
                    <a:pt x="3012" y="181"/>
                  </a:cubicBezTo>
                  <a:cubicBezTo>
                    <a:pt x="3253" y="249"/>
                    <a:pt x="3426" y="359"/>
                    <a:pt x="3515" y="511"/>
                  </a:cubicBezTo>
                  <a:cubicBezTo>
                    <a:pt x="3515" y="511"/>
                    <a:pt x="3646" y="752"/>
                    <a:pt x="3729" y="1055"/>
                  </a:cubicBezTo>
                  <a:cubicBezTo>
                    <a:pt x="3839" y="1338"/>
                    <a:pt x="3908" y="1689"/>
                    <a:pt x="3839" y="1883"/>
                  </a:cubicBezTo>
                  <a:cubicBezTo>
                    <a:pt x="3750" y="2082"/>
                    <a:pt x="3620" y="2234"/>
                    <a:pt x="3358" y="2344"/>
                  </a:cubicBezTo>
                  <a:cubicBezTo>
                    <a:pt x="3096" y="2454"/>
                    <a:pt x="2682" y="2537"/>
                    <a:pt x="2048" y="2627"/>
                  </a:cubicBezTo>
                  <a:cubicBezTo>
                    <a:pt x="1664" y="2670"/>
                    <a:pt x="1346" y="2694"/>
                    <a:pt x="1093" y="2694"/>
                  </a:cubicBezTo>
                  <a:cubicBezTo>
                    <a:pt x="947" y="2694"/>
                    <a:pt x="822" y="2686"/>
                    <a:pt x="718" y="2668"/>
                  </a:cubicBezTo>
                  <a:cubicBezTo>
                    <a:pt x="435" y="2627"/>
                    <a:pt x="305" y="2517"/>
                    <a:pt x="242" y="2365"/>
                  </a:cubicBezTo>
                  <a:cubicBezTo>
                    <a:pt x="174" y="2192"/>
                    <a:pt x="111" y="1820"/>
                    <a:pt x="153" y="1448"/>
                  </a:cubicBezTo>
                  <a:cubicBezTo>
                    <a:pt x="174" y="1076"/>
                    <a:pt x="326" y="705"/>
                    <a:pt x="655" y="532"/>
                  </a:cubicBezTo>
                  <a:cubicBezTo>
                    <a:pt x="1001" y="338"/>
                    <a:pt x="1635" y="160"/>
                    <a:pt x="2206" y="118"/>
                  </a:cubicBezTo>
                  <a:cubicBezTo>
                    <a:pt x="2281" y="113"/>
                    <a:pt x="2356" y="110"/>
                    <a:pt x="2429" y="110"/>
                  </a:cubicBezTo>
                  <a:close/>
                  <a:moveTo>
                    <a:pt x="2426" y="0"/>
                  </a:moveTo>
                  <a:cubicBezTo>
                    <a:pt x="2354" y="0"/>
                    <a:pt x="2280" y="3"/>
                    <a:pt x="2206" y="8"/>
                  </a:cubicBezTo>
                  <a:cubicBezTo>
                    <a:pt x="1593" y="50"/>
                    <a:pt x="959" y="228"/>
                    <a:pt x="587" y="422"/>
                  </a:cubicBezTo>
                  <a:cubicBezTo>
                    <a:pt x="216" y="621"/>
                    <a:pt x="64" y="1034"/>
                    <a:pt x="43" y="1427"/>
                  </a:cubicBezTo>
                  <a:cubicBezTo>
                    <a:pt x="1" y="1820"/>
                    <a:pt x="64" y="2213"/>
                    <a:pt x="132" y="2407"/>
                  </a:cubicBezTo>
                  <a:cubicBezTo>
                    <a:pt x="216" y="2606"/>
                    <a:pt x="394" y="2736"/>
                    <a:pt x="697" y="2778"/>
                  </a:cubicBezTo>
                  <a:cubicBezTo>
                    <a:pt x="804" y="2795"/>
                    <a:pt x="928" y="2803"/>
                    <a:pt x="1072" y="2803"/>
                  </a:cubicBezTo>
                  <a:cubicBezTo>
                    <a:pt x="1335" y="2803"/>
                    <a:pt x="1664" y="2777"/>
                    <a:pt x="2075" y="2736"/>
                  </a:cubicBezTo>
                  <a:cubicBezTo>
                    <a:pt x="2703" y="2647"/>
                    <a:pt x="3122" y="2564"/>
                    <a:pt x="3405" y="2454"/>
                  </a:cubicBezTo>
                  <a:cubicBezTo>
                    <a:pt x="3688" y="2323"/>
                    <a:pt x="3860" y="2145"/>
                    <a:pt x="3949" y="1930"/>
                  </a:cubicBezTo>
                  <a:cubicBezTo>
                    <a:pt x="4038" y="1668"/>
                    <a:pt x="3949" y="1317"/>
                    <a:pt x="3839" y="1014"/>
                  </a:cubicBezTo>
                  <a:cubicBezTo>
                    <a:pt x="3750" y="705"/>
                    <a:pt x="3620" y="469"/>
                    <a:pt x="3620" y="469"/>
                  </a:cubicBezTo>
                  <a:cubicBezTo>
                    <a:pt x="3515" y="270"/>
                    <a:pt x="3295" y="139"/>
                    <a:pt x="3054" y="76"/>
                  </a:cubicBezTo>
                  <a:cubicBezTo>
                    <a:pt x="2857" y="25"/>
                    <a:pt x="2647" y="0"/>
                    <a:pt x="242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825;p36">
              <a:extLst>
                <a:ext uri="{FF2B5EF4-FFF2-40B4-BE49-F238E27FC236}">
                  <a16:creationId xmlns:a16="http://schemas.microsoft.com/office/drawing/2014/main" id="{C280EC4E-E7A5-4591-64FE-F81338D0217D}"/>
                </a:ext>
              </a:extLst>
            </p:cNvPr>
            <p:cNvSpPr/>
            <p:nvPr/>
          </p:nvSpPr>
          <p:spPr>
            <a:xfrm>
              <a:off x="4353759" y="2385898"/>
              <a:ext cx="213372" cy="305118"/>
            </a:xfrm>
            <a:custGeom>
              <a:avLst/>
              <a:gdLst/>
              <a:ahLst/>
              <a:cxnLst/>
              <a:rect l="l" t="t" r="r" b="b"/>
              <a:pathLst>
                <a:path w="1200" h="1716" extrusionOk="0">
                  <a:moveTo>
                    <a:pt x="183" y="0"/>
                  </a:moveTo>
                  <a:cubicBezTo>
                    <a:pt x="128" y="0"/>
                    <a:pt x="94" y="47"/>
                    <a:pt x="64" y="124"/>
                  </a:cubicBezTo>
                  <a:cubicBezTo>
                    <a:pt x="1" y="302"/>
                    <a:pt x="43" y="757"/>
                    <a:pt x="263" y="1061"/>
                  </a:cubicBezTo>
                  <a:cubicBezTo>
                    <a:pt x="503" y="1370"/>
                    <a:pt x="828" y="1543"/>
                    <a:pt x="1027" y="1716"/>
                  </a:cubicBezTo>
                  <a:cubicBezTo>
                    <a:pt x="1027" y="1716"/>
                    <a:pt x="1179" y="1674"/>
                    <a:pt x="1200" y="1412"/>
                  </a:cubicBezTo>
                  <a:cubicBezTo>
                    <a:pt x="1200" y="1150"/>
                    <a:pt x="1200" y="1218"/>
                    <a:pt x="1137" y="998"/>
                  </a:cubicBezTo>
                  <a:cubicBezTo>
                    <a:pt x="1069" y="757"/>
                    <a:pt x="849" y="564"/>
                    <a:pt x="524" y="255"/>
                  </a:cubicBezTo>
                  <a:cubicBezTo>
                    <a:pt x="355" y="74"/>
                    <a:pt x="253" y="0"/>
                    <a:pt x="183" y="0"/>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26;p36">
              <a:extLst>
                <a:ext uri="{FF2B5EF4-FFF2-40B4-BE49-F238E27FC236}">
                  <a16:creationId xmlns:a16="http://schemas.microsoft.com/office/drawing/2014/main" id="{855A51D3-4281-CAF6-254F-92F7C09E8E09}"/>
                </a:ext>
              </a:extLst>
            </p:cNvPr>
            <p:cNvSpPr/>
            <p:nvPr/>
          </p:nvSpPr>
          <p:spPr>
            <a:xfrm>
              <a:off x="4350025" y="2375586"/>
              <a:ext cx="229197" cy="327521"/>
            </a:xfrm>
            <a:custGeom>
              <a:avLst/>
              <a:gdLst/>
              <a:ahLst/>
              <a:cxnLst/>
              <a:rect l="l" t="t" r="r" b="b"/>
              <a:pathLst>
                <a:path w="1289" h="1842" extrusionOk="0">
                  <a:moveTo>
                    <a:pt x="215" y="119"/>
                  </a:moveTo>
                  <a:cubicBezTo>
                    <a:pt x="263" y="119"/>
                    <a:pt x="346" y="182"/>
                    <a:pt x="503" y="333"/>
                  </a:cubicBezTo>
                  <a:cubicBezTo>
                    <a:pt x="828" y="663"/>
                    <a:pt x="1027" y="857"/>
                    <a:pt x="1090" y="1056"/>
                  </a:cubicBezTo>
                  <a:cubicBezTo>
                    <a:pt x="1132" y="1187"/>
                    <a:pt x="1158" y="1229"/>
                    <a:pt x="1158" y="1250"/>
                  </a:cubicBezTo>
                  <a:lnTo>
                    <a:pt x="1158" y="1470"/>
                  </a:lnTo>
                  <a:cubicBezTo>
                    <a:pt x="1158" y="1580"/>
                    <a:pt x="1111" y="1643"/>
                    <a:pt x="1090" y="1690"/>
                  </a:cubicBezTo>
                  <a:cubicBezTo>
                    <a:pt x="1069" y="1690"/>
                    <a:pt x="1069" y="1690"/>
                    <a:pt x="1048" y="1711"/>
                  </a:cubicBezTo>
                  <a:cubicBezTo>
                    <a:pt x="849" y="1538"/>
                    <a:pt x="545" y="1381"/>
                    <a:pt x="346" y="1098"/>
                  </a:cubicBezTo>
                  <a:cubicBezTo>
                    <a:pt x="242" y="946"/>
                    <a:pt x="174" y="773"/>
                    <a:pt x="132" y="595"/>
                  </a:cubicBezTo>
                  <a:cubicBezTo>
                    <a:pt x="111" y="423"/>
                    <a:pt x="111" y="271"/>
                    <a:pt x="153" y="203"/>
                  </a:cubicBezTo>
                  <a:cubicBezTo>
                    <a:pt x="153" y="161"/>
                    <a:pt x="174" y="140"/>
                    <a:pt x="194" y="119"/>
                  </a:cubicBezTo>
                  <a:close/>
                  <a:moveTo>
                    <a:pt x="201" y="1"/>
                  </a:moveTo>
                  <a:cubicBezTo>
                    <a:pt x="164" y="1"/>
                    <a:pt x="126" y="20"/>
                    <a:pt x="111" y="51"/>
                  </a:cubicBezTo>
                  <a:cubicBezTo>
                    <a:pt x="64" y="72"/>
                    <a:pt x="64" y="119"/>
                    <a:pt x="43" y="161"/>
                  </a:cubicBezTo>
                  <a:cubicBezTo>
                    <a:pt x="1" y="271"/>
                    <a:pt x="1" y="443"/>
                    <a:pt x="22" y="622"/>
                  </a:cubicBezTo>
                  <a:cubicBezTo>
                    <a:pt x="64" y="794"/>
                    <a:pt x="132" y="1014"/>
                    <a:pt x="242" y="1166"/>
                  </a:cubicBezTo>
                  <a:cubicBezTo>
                    <a:pt x="477" y="1470"/>
                    <a:pt x="807" y="1669"/>
                    <a:pt x="1001" y="1821"/>
                  </a:cubicBezTo>
                  <a:lnTo>
                    <a:pt x="1027" y="1842"/>
                  </a:lnTo>
                  <a:lnTo>
                    <a:pt x="1069" y="1821"/>
                  </a:lnTo>
                  <a:cubicBezTo>
                    <a:pt x="1069" y="1821"/>
                    <a:pt x="1111" y="1800"/>
                    <a:pt x="1158" y="1753"/>
                  </a:cubicBezTo>
                  <a:cubicBezTo>
                    <a:pt x="1221" y="1711"/>
                    <a:pt x="1263" y="1601"/>
                    <a:pt x="1263" y="1470"/>
                  </a:cubicBezTo>
                  <a:cubicBezTo>
                    <a:pt x="1289" y="1339"/>
                    <a:pt x="1289" y="1297"/>
                    <a:pt x="1263" y="1229"/>
                  </a:cubicBezTo>
                  <a:cubicBezTo>
                    <a:pt x="1263" y="1187"/>
                    <a:pt x="1242" y="1145"/>
                    <a:pt x="1200" y="1035"/>
                  </a:cubicBezTo>
                  <a:cubicBezTo>
                    <a:pt x="1132" y="773"/>
                    <a:pt x="896" y="574"/>
                    <a:pt x="587" y="271"/>
                  </a:cubicBezTo>
                  <a:cubicBezTo>
                    <a:pt x="435" y="98"/>
                    <a:pt x="325" y="30"/>
                    <a:pt x="242" y="9"/>
                  </a:cubicBezTo>
                  <a:cubicBezTo>
                    <a:pt x="229" y="3"/>
                    <a:pt x="215" y="1"/>
                    <a:pt x="20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27;p36">
              <a:extLst>
                <a:ext uri="{FF2B5EF4-FFF2-40B4-BE49-F238E27FC236}">
                  <a16:creationId xmlns:a16="http://schemas.microsoft.com/office/drawing/2014/main" id="{D862B43C-F896-5E9E-BD3A-0B46B9C304F0}"/>
                </a:ext>
              </a:extLst>
            </p:cNvPr>
            <p:cNvSpPr/>
            <p:nvPr/>
          </p:nvSpPr>
          <p:spPr>
            <a:xfrm>
              <a:off x="4310907" y="2194576"/>
              <a:ext cx="240399" cy="384775"/>
            </a:xfrm>
            <a:custGeom>
              <a:avLst/>
              <a:gdLst/>
              <a:ahLst/>
              <a:cxnLst/>
              <a:rect l="l" t="t" r="r" b="b"/>
              <a:pathLst>
                <a:path w="1352" h="2164" extrusionOk="0">
                  <a:moveTo>
                    <a:pt x="245" y="1"/>
                  </a:moveTo>
                  <a:cubicBezTo>
                    <a:pt x="148" y="1"/>
                    <a:pt x="73" y="77"/>
                    <a:pt x="43" y="220"/>
                  </a:cubicBezTo>
                  <a:cubicBezTo>
                    <a:pt x="1" y="435"/>
                    <a:pt x="69" y="676"/>
                    <a:pt x="305" y="1137"/>
                  </a:cubicBezTo>
                  <a:cubicBezTo>
                    <a:pt x="566" y="1592"/>
                    <a:pt x="1137" y="2163"/>
                    <a:pt x="1137" y="2163"/>
                  </a:cubicBezTo>
                  <a:cubicBezTo>
                    <a:pt x="1137" y="2163"/>
                    <a:pt x="1289" y="2032"/>
                    <a:pt x="1310" y="1854"/>
                  </a:cubicBezTo>
                  <a:cubicBezTo>
                    <a:pt x="1331" y="1702"/>
                    <a:pt x="1352" y="1530"/>
                    <a:pt x="1310" y="1378"/>
                  </a:cubicBezTo>
                  <a:cubicBezTo>
                    <a:pt x="1268" y="1221"/>
                    <a:pt x="1247" y="1179"/>
                    <a:pt x="985" y="917"/>
                  </a:cubicBezTo>
                  <a:cubicBezTo>
                    <a:pt x="723" y="634"/>
                    <a:pt x="566" y="199"/>
                    <a:pt x="414" y="68"/>
                  </a:cubicBezTo>
                  <a:cubicBezTo>
                    <a:pt x="354" y="23"/>
                    <a:pt x="296" y="1"/>
                    <a:pt x="245" y="1"/>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8;p36">
              <a:extLst>
                <a:ext uri="{FF2B5EF4-FFF2-40B4-BE49-F238E27FC236}">
                  <a16:creationId xmlns:a16="http://schemas.microsoft.com/office/drawing/2014/main" id="{12E2BFE8-2508-78C0-8AA3-1CF60E0C7EAC}"/>
                </a:ext>
              </a:extLst>
            </p:cNvPr>
            <p:cNvSpPr/>
            <p:nvPr/>
          </p:nvSpPr>
          <p:spPr>
            <a:xfrm>
              <a:off x="4299705" y="2185686"/>
              <a:ext cx="263692" cy="404868"/>
            </a:xfrm>
            <a:custGeom>
              <a:avLst/>
              <a:gdLst/>
              <a:ahLst/>
              <a:cxnLst/>
              <a:rect l="l" t="t" r="r" b="b"/>
              <a:pathLst>
                <a:path w="1483" h="2277" extrusionOk="0">
                  <a:moveTo>
                    <a:pt x="302" y="108"/>
                  </a:moveTo>
                  <a:cubicBezTo>
                    <a:pt x="340" y="108"/>
                    <a:pt x="386" y="130"/>
                    <a:pt x="436" y="160"/>
                  </a:cubicBezTo>
                  <a:cubicBezTo>
                    <a:pt x="498" y="202"/>
                    <a:pt x="587" y="354"/>
                    <a:pt x="676" y="511"/>
                  </a:cubicBezTo>
                  <a:cubicBezTo>
                    <a:pt x="760" y="663"/>
                    <a:pt x="870" y="857"/>
                    <a:pt x="1001" y="1009"/>
                  </a:cubicBezTo>
                  <a:cubicBezTo>
                    <a:pt x="1132" y="1140"/>
                    <a:pt x="1200" y="1208"/>
                    <a:pt x="1242" y="1271"/>
                  </a:cubicBezTo>
                  <a:cubicBezTo>
                    <a:pt x="1284" y="1339"/>
                    <a:pt x="1310" y="1360"/>
                    <a:pt x="1331" y="1428"/>
                  </a:cubicBezTo>
                  <a:cubicBezTo>
                    <a:pt x="1352" y="1580"/>
                    <a:pt x="1331" y="1731"/>
                    <a:pt x="1310" y="1904"/>
                  </a:cubicBezTo>
                  <a:cubicBezTo>
                    <a:pt x="1310" y="2014"/>
                    <a:pt x="1221" y="2082"/>
                    <a:pt x="1200" y="2103"/>
                  </a:cubicBezTo>
                  <a:cubicBezTo>
                    <a:pt x="1132" y="2056"/>
                    <a:pt x="656" y="1580"/>
                    <a:pt x="436" y="1166"/>
                  </a:cubicBezTo>
                  <a:cubicBezTo>
                    <a:pt x="174" y="705"/>
                    <a:pt x="132" y="464"/>
                    <a:pt x="153" y="291"/>
                  </a:cubicBezTo>
                  <a:cubicBezTo>
                    <a:pt x="174" y="181"/>
                    <a:pt x="216" y="139"/>
                    <a:pt x="263" y="118"/>
                  </a:cubicBezTo>
                  <a:cubicBezTo>
                    <a:pt x="274" y="111"/>
                    <a:pt x="288" y="108"/>
                    <a:pt x="302" y="108"/>
                  </a:cubicBezTo>
                  <a:close/>
                  <a:moveTo>
                    <a:pt x="286" y="1"/>
                  </a:moveTo>
                  <a:cubicBezTo>
                    <a:pt x="261" y="1"/>
                    <a:pt x="238" y="3"/>
                    <a:pt x="216" y="8"/>
                  </a:cubicBezTo>
                  <a:cubicBezTo>
                    <a:pt x="132" y="50"/>
                    <a:pt x="64" y="139"/>
                    <a:pt x="43" y="270"/>
                  </a:cubicBezTo>
                  <a:cubicBezTo>
                    <a:pt x="1" y="485"/>
                    <a:pt x="64" y="747"/>
                    <a:pt x="326" y="1208"/>
                  </a:cubicBezTo>
                  <a:cubicBezTo>
                    <a:pt x="587" y="1690"/>
                    <a:pt x="1153" y="2255"/>
                    <a:pt x="1153" y="2255"/>
                  </a:cubicBezTo>
                  <a:lnTo>
                    <a:pt x="1200" y="2276"/>
                  </a:lnTo>
                  <a:lnTo>
                    <a:pt x="1242" y="2255"/>
                  </a:lnTo>
                  <a:cubicBezTo>
                    <a:pt x="1242" y="2255"/>
                    <a:pt x="1415" y="2124"/>
                    <a:pt x="1415" y="1904"/>
                  </a:cubicBezTo>
                  <a:cubicBezTo>
                    <a:pt x="1441" y="1752"/>
                    <a:pt x="1483" y="1580"/>
                    <a:pt x="1441" y="1401"/>
                  </a:cubicBezTo>
                  <a:cubicBezTo>
                    <a:pt x="1415" y="1318"/>
                    <a:pt x="1394" y="1271"/>
                    <a:pt x="1331" y="1208"/>
                  </a:cubicBezTo>
                  <a:cubicBezTo>
                    <a:pt x="1284" y="1140"/>
                    <a:pt x="1200" y="1056"/>
                    <a:pt x="1090" y="925"/>
                  </a:cubicBezTo>
                  <a:cubicBezTo>
                    <a:pt x="959" y="794"/>
                    <a:pt x="849" y="616"/>
                    <a:pt x="760" y="464"/>
                  </a:cubicBezTo>
                  <a:cubicBezTo>
                    <a:pt x="676" y="291"/>
                    <a:pt x="608" y="139"/>
                    <a:pt x="498" y="71"/>
                  </a:cubicBezTo>
                  <a:cubicBezTo>
                    <a:pt x="436" y="24"/>
                    <a:pt x="358" y="1"/>
                    <a:pt x="28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29;p36">
              <a:extLst>
                <a:ext uri="{FF2B5EF4-FFF2-40B4-BE49-F238E27FC236}">
                  <a16:creationId xmlns:a16="http://schemas.microsoft.com/office/drawing/2014/main" id="{B84B4E72-ADE4-CDC6-2E1D-17A473B74144}"/>
                </a:ext>
              </a:extLst>
            </p:cNvPr>
            <p:cNvSpPr/>
            <p:nvPr/>
          </p:nvSpPr>
          <p:spPr>
            <a:xfrm>
              <a:off x="4341668" y="2120608"/>
              <a:ext cx="241288" cy="346013"/>
            </a:xfrm>
            <a:custGeom>
              <a:avLst/>
              <a:gdLst/>
              <a:ahLst/>
              <a:cxnLst/>
              <a:rect l="l" t="t" r="r" b="b"/>
              <a:pathLst>
                <a:path w="1357" h="1946" extrusionOk="0">
                  <a:moveTo>
                    <a:pt x="189" y="0"/>
                  </a:moveTo>
                  <a:cubicBezTo>
                    <a:pt x="75" y="0"/>
                    <a:pt x="1" y="103"/>
                    <a:pt x="1" y="223"/>
                  </a:cubicBezTo>
                  <a:cubicBezTo>
                    <a:pt x="1" y="374"/>
                    <a:pt x="69" y="636"/>
                    <a:pt x="221" y="940"/>
                  </a:cubicBezTo>
                  <a:cubicBezTo>
                    <a:pt x="393" y="1270"/>
                    <a:pt x="985" y="1946"/>
                    <a:pt x="985" y="1946"/>
                  </a:cubicBezTo>
                  <a:cubicBezTo>
                    <a:pt x="985" y="1946"/>
                    <a:pt x="1179" y="1747"/>
                    <a:pt x="1247" y="1616"/>
                  </a:cubicBezTo>
                  <a:cubicBezTo>
                    <a:pt x="1289" y="1506"/>
                    <a:pt x="1357" y="1291"/>
                    <a:pt x="1289" y="1113"/>
                  </a:cubicBezTo>
                  <a:cubicBezTo>
                    <a:pt x="1205" y="961"/>
                    <a:pt x="1095" y="982"/>
                    <a:pt x="765" y="615"/>
                  </a:cubicBezTo>
                  <a:cubicBezTo>
                    <a:pt x="461" y="265"/>
                    <a:pt x="351" y="24"/>
                    <a:pt x="221" y="3"/>
                  </a:cubicBezTo>
                  <a:cubicBezTo>
                    <a:pt x="210" y="1"/>
                    <a:pt x="199" y="0"/>
                    <a:pt x="189" y="0"/>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30;p36">
              <a:extLst>
                <a:ext uri="{FF2B5EF4-FFF2-40B4-BE49-F238E27FC236}">
                  <a16:creationId xmlns:a16="http://schemas.microsoft.com/office/drawing/2014/main" id="{36CF28C1-4BB5-5BDB-5952-BA4F7E2684D0}"/>
                </a:ext>
              </a:extLst>
            </p:cNvPr>
            <p:cNvSpPr/>
            <p:nvPr/>
          </p:nvSpPr>
          <p:spPr>
            <a:xfrm>
              <a:off x="4330466" y="2111718"/>
              <a:ext cx="263692" cy="366106"/>
            </a:xfrm>
            <a:custGeom>
              <a:avLst/>
              <a:gdLst/>
              <a:ahLst/>
              <a:cxnLst/>
              <a:rect l="l" t="t" r="r" b="b"/>
              <a:pathLst>
                <a:path w="1483" h="2059" extrusionOk="0">
                  <a:moveTo>
                    <a:pt x="230" y="107"/>
                  </a:moveTo>
                  <a:cubicBezTo>
                    <a:pt x="240" y="107"/>
                    <a:pt x="251" y="110"/>
                    <a:pt x="263" y="116"/>
                  </a:cubicBezTo>
                  <a:cubicBezTo>
                    <a:pt x="304" y="116"/>
                    <a:pt x="352" y="163"/>
                    <a:pt x="435" y="273"/>
                  </a:cubicBezTo>
                  <a:cubicBezTo>
                    <a:pt x="524" y="377"/>
                    <a:pt x="634" y="534"/>
                    <a:pt x="786" y="707"/>
                  </a:cubicBezTo>
                  <a:cubicBezTo>
                    <a:pt x="959" y="880"/>
                    <a:pt x="1069" y="990"/>
                    <a:pt x="1158" y="1032"/>
                  </a:cubicBezTo>
                  <a:cubicBezTo>
                    <a:pt x="1221" y="1100"/>
                    <a:pt x="1268" y="1121"/>
                    <a:pt x="1289" y="1210"/>
                  </a:cubicBezTo>
                  <a:cubicBezTo>
                    <a:pt x="1352" y="1341"/>
                    <a:pt x="1310" y="1535"/>
                    <a:pt x="1242" y="1645"/>
                  </a:cubicBezTo>
                  <a:cubicBezTo>
                    <a:pt x="1221" y="1713"/>
                    <a:pt x="1179" y="1776"/>
                    <a:pt x="1111" y="1844"/>
                  </a:cubicBezTo>
                  <a:cubicBezTo>
                    <a:pt x="1090" y="1865"/>
                    <a:pt x="1069" y="1886"/>
                    <a:pt x="1048" y="1907"/>
                  </a:cubicBezTo>
                  <a:cubicBezTo>
                    <a:pt x="1027" y="1865"/>
                    <a:pt x="917" y="1755"/>
                    <a:pt x="786" y="1582"/>
                  </a:cubicBezTo>
                  <a:cubicBezTo>
                    <a:pt x="613" y="1362"/>
                    <a:pt x="414" y="1121"/>
                    <a:pt x="352" y="969"/>
                  </a:cubicBezTo>
                  <a:cubicBezTo>
                    <a:pt x="174" y="665"/>
                    <a:pt x="111" y="404"/>
                    <a:pt x="111" y="273"/>
                  </a:cubicBezTo>
                  <a:cubicBezTo>
                    <a:pt x="132" y="225"/>
                    <a:pt x="132" y="163"/>
                    <a:pt x="153" y="142"/>
                  </a:cubicBezTo>
                  <a:cubicBezTo>
                    <a:pt x="183" y="123"/>
                    <a:pt x="204" y="107"/>
                    <a:pt x="230" y="107"/>
                  </a:cubicBezTo>
                  <a:close/>
                  <a:moveTo>
                    <a:pt x="219" y="1"/>
                  </a:moveTo>
                  <a:cubicBezTo>
                    <a:pt x="163" y="1"/>
                    <a:pt x="121" y="27"/>
                    <a:pt x="90" y="74"/>
                  </a:cubicBezTo>
                  <a:cubicBezTo>
                    <a:pt x="22" y="116"/>
                    <a:pt x="1" y="205"/>
                    <a:pt x="1" y="273"/>
                  </a:cubicBezTo>
                  <a:cubicBezTo>
                    <a:pt x="1" y="445"/>
                    <a:pt x="64" y="707"/>
                    <a:pt x="242" y="1032"/>
                  </a:cubicBezTo>
                  <a:cubicBezTo>
                    <a:pt x="325" y="1189"/>
                    <a:pt x="524" y="1425"/>
                    <a:pt x="697" y="1645"/>
                  </a:cubicBezTo>
                  <a:cubicBezTo>
                    <a:pt x="849" y="1865"/>
                    <a:pt x="1006" y="2017"/>
                    <a:pt x="1006" y="2017"/>
                  </a:cubicBezTo>
                  <a:lnTo>
                    <a:pt x="1048" y="2058"/>
                  </a:lnTo>
                  <a:lnTo>
                    <a:pt x="1090" y="2017"/>
                  </a:lnTo>
                  <a:lnTo>
                    <a:pt x="1200" y="1907"/>
                  </a:lnTo>
                  <a:cubicBezTo>
                    <a:pt x="1268" y="1844"/>
                    <a:pt x="1331" y="1776"/>
                    <a:pt x="1352" y="1687"/>
                  </a:cubicBezTo>
                  <a:cubicBezTo>
                    <a:pt x="1420" y="1556"/>
                    <a:pt x="1483" y="1341"/>
                    <a:pt x="1399" y="1142"/>
                  </a:cubicBezTo>
                  <a:cubicBezTo>
                    <a:pt x="1352" y="1058"/>
                    <a:pt x="1289" y="1011"/>
                    <a:pt x="1221" y="948"/>
                  </a:cubicBezTo>
                  <a:cubicBezTo>
                    <a:pt x="1137" y="880"/>
                    <a:pt x="1048" y="817"/>
                    <a:pt x="875" y="639"/>
                  </a:cubicBezTo>
                  <a:cubicBezTo>
                    <a:pt x="718" y="445"/>
                    <a:pt x="613" y="315"/>
                    <a:pt x="524" y="205"/>
                  </a:cubicBezTo>
                  <a:cubicBezTo>
                    <a:pt x="435" y="95"/>
                    <a:pt x="394" y="11"/>
                    <a:pt x="284" y="11"/>
                  </a:cubicBezTo>
                  <a:cubicBezTo>
                    <a:pt x="260" y="4"/>
                    <a:pt x="239" y="1"/>
                    <a:pt x="2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31;p36">
              <a:extLst>
                <a:ext uri="{FF2B5EF4-FFF2-40B4-BE49-F238E27FC236}">
                  <a16:creationId xmlns:a16="http://schemas.microsoft.com/office/drawing/2014/main" id="{11F0D75F-D5AF-6DF0-AE7B-97081047157B}"/>
                </a:ext>
              </a:extLst>
            </p:cNvPr>
            <p:cNvSpPr/>
            <p:nvPr/>
          </p:nvSpPr>
          <p:spPr>
            <a:xfrm>
              <a:off x="4357493" y="2043617"/>
              <a:ext cx="295342" cy="353304"/>
            </a:xfrm>
            <a:custGeom>
              <a:avLst/>
              <a:gdLst/>
              <a:ahLst/>
              <a:cxnLst/>
              <a:rect l="l" t="t" r="r" b="b"/>
              <a:pathLst>
                <a:path w="1661" h="1987" extrusionOk="0">
                  <a:moveTo>
                    <a:pt x="242" y="1"/>
                  </a:moveTo>
                  <a:cubicBezTo>
                    <a:pt x="90" y="22"/>
                    <a:pt x="1" y="153"/>
                    <a:pt x="22" y="368"/>
                  </a:cubicBezTo>
                  <a:cubicBezTo>
                    <a:pt x="69" y="567"/>
                    <a:pt x="351" y="1001"/>
                    <a:pt x="613" y="1352"/>
                  </a:cubicBezTo>
                  <a:cubicBezTo>
                    <a:pt x="875" y="1724"/>
                    <a:pt x="1116" y="1986"/>
                    <a:pt x="1116" y="1986"/>
                  </a:cubicBezTo>
                  <a:cubicBezTo>
                    <a:pt x="1116" y="1986"/>
                    <a:pt x="1125" y="1987"/>
                    <a:pt x="1141" y="1987"/>
                  </a:cubicBezTo>
                  <a:cubicBezTo>
                    <a:pt x="1198" y="1987"/>
                    <a:pt x="1343" y="1974"/>
                    <a:pt x="1462" y="1855"/>
                  </a:cubicBezTo>
                  <a:cubicBezTo>
                    <a:pt x="1640" y="1677"/>
                    <a:pt x="1661" y="1441"/>
                    <a:pt x="1661" y="1441"/>
                  </a:cubicBezTo>
                  <a:cubicBezTo>
                    <a:pt x="1661" y="1441"/>
                    <a:pt x="1247" y="1132"/>
                    <a:pt x="1116" y="959"/>
                  </a:cubicBezTo>
                  <a:cubicBezTo>
                    <a:pt x="959" y="807"/>
                    <a:pt x="765" y="436"/>
                    <a:pt x="613" y="237"/>
                  </a:cubicBezTo>
                  <a:cubicBezTo>
                    <a:pt x="482" y="64"/>
                    <a:pt x="393" y="1"/>
                    <a:pt x="242" y="1"/>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32;p36">
              <a:extLst>
                <a:ext uri="{FF2B5EF4-FFF2-40B4-BE49-F238E27FC236}">
                  <a16:creationId xmlns:a16="http://schemas.microsoft.com/office/drawing/2014/main" id="{35D1C778-B4A0-3403-6BF1-6B5AFF3AE229}"/>
                </a:ext>
              </a:extLst>
            </p:cNvPr>
            <p:cNvSpPr/>
            <p:nvPr/>
          </p:nvSpPr>
          <p:spPr>
            <a:xfrm>
              <a:off x="4350025" y="2035260"/>
              <a:ext cx="310278" cy="369128"/>
            </a:xfrm>
            <a:custGeom>
              <a:avLst/>
              <a:gdLst/>
              <a:ahLst/>
              <a:cxnLst/>
              <a:rect l="l" t="t" r="r" b="b"/>
              <a:pathLst>
                <a:path w="1745" h="2076" extrusionOk="0">
                  <a:moveTo>
                    <a:pt x="284" y="111"/>
                  </a:moveTo>
                  <a:cubicBezTo>
                    <a:pt x="346" y="111"/>
                    <a:pt x="393" y="111"/>
                    <a:pt x="456" y="153"/>
                  </a:cubicBezTo>
                  <a:cubicBezTo>
                    <a:pt x="503" y="179"/>
                    <a:pt x="545" y="242"/>
                    <a:pt x="608" y="331"/>
                  </a:cubicBezTo>
                  <a:cubicBezTo>
                    <a:pt x="739" y="504"/>
                    <a:pt x="959" y="875"/>
                    <a:pt x="1111" y="1048"/>
                  </a:cubicBezTo>
                  <a:cubicBezTo>
                    <a:pt x="1179" y="1137"/>
                    <a:pt x="1310" y="1268"/>
                    <a:pt x="1441" y="1357"/>
                  </a:cubicBezTo>
                  <a:cubicBezTo>
                    <a:pt x="1525" y="1441"/>
                    <a:pt x="1593" y="1488"/>
                    <a:pt x="1635" y="1509"/>
                  </a:cubicBezTo>
                  <a:cubicBezTo>
                    <a:pt x="1614" y="1530"/>
                    <a:pt x="1614" y="1724"/>
                    <a:pt x="1483" y="1855"/>
                  </a:cubicBezTo>
                  <a:cubicBezTo>
                    <a:pt x="1368" y="1954"/>
                    <a:pt x="1265" y="1966"/>
                    <a:pt x="1212" y="1966"/>
                  </a:cubicBezTo>
                  <a:cubicBezTo>
                    <a:pt x="1196" y="1966"/>
                    <a:pt x="1184" y="1965"/>
                    <a:pt x="1179" y="1965"/>
                  </a:cubicBezTo>
                  <a:cubicBezTo>
                    <a:pt x="1179" y="1944"/>
                    <a:pt x="938" y="1724"/>
                    <a:pt x="697" y="1378"/>
                  </a:cubicBezTo>
                  <a:cubicBezTo>
                    <a:pt x="566" y="1200"/>
                    <a:pt x="435" y="1006"/>
                    <a:pt x="325" y="834"/>
                  </a:cubicBezTo>
                  <a:cubicBezTo>
                    <a:pt x="215" y="655"/>
                    <a:pt x="153" y="483"/>
                    <a:pt x="132" y="394"/>
                  </a:cubicBezTo>
                  <a:cubicBezTo>
                    <a:pt x="111" y="310"/>
                    <a:pt x="132" y="242"/>
                    <a:pt x="153" y="179"/>
                  </a:cubicBezTo>
                  <a:cubicBezTo>
                    <a:pt x="194" y="132"/>
                    <a:pt x="242" y="111"/>
                    <a:pt x="284" y="111"/>
                  </a:cubicBezTo>
                  <a:close/>
                  <a:moveTo>
                    <a:pt x="284" y="1"/>
                  </a:moveTo>
                  <a:cubicBezTo>
                    <a:pt x="194" y="1"/>
                    <a:pt x="111" y="48"/>
                    <a:pt x="64" y="132"/>
                  </a:cubicBezTo>
                  <a:cubicBezTo>
                    <a:pt x="22" y="200"/>
                    <a:pt x="1" y="310"/>
                    <a:pt x="22" y="415"/>
                  </a:cubicBezTo>
                  <a:cubicBezTo>
                    <a:pt x="43" y="546"/>
                    <a:pt x="132" y="703"/>
                    <a:pt x="242" y="875"/>
                  </a:cubicBezTo>
                  <a:cubicBezTo>
                    <a:pt x="346" y="1069"/>
                    <a:pt x="477" y="1268"/>
                    <a:pt x="608" y="1441"/>
                  </a:cubicBezTo>
                  <a:cubicBezTo>
                    <a:pt x="870" y="1813"/>
                    <a:pt x="1132" y="2075"/>
                    <a:pt x="1132" y="2075"/>
                  </a:cubicBezTo>
                  <a:lnTo>
                    <a:pt x="1158" y="2075"/>
                  </a:lnTo>
                  <a:cubicBezTo>
                    <a:pt x="1158" y="2075"/>
                    <a:pt x="1166" y="2075"/>
                    <a:pt x="1181" y="2075"/>
                  </a:cubicBezTo>
                  <a:cubicBezTo>
                    <a:pt x="1240" y="2075"/>
                    <a:pt x="1408" y="2062"/>
                    <a:pt x="1551" y="1923"/>
                  </a:cubicBezTo>
                  <a:cubicBezTo>
                    <a:pt x="1745" y="1750"/>
                    <a:pt x="1745" y="1488"/>
                    <a:pt x="1745" y="1488"/>
                  </a:cubicBezTo>
                  <a:lnTo>
                    <a:pt x="1745" y="1462"/>
                  </a:lnTo>
                  <a:lnTo>
                    <a:pt x="1724" y="1441"/>
                  </a:lnTo>
                  <a:cubicBezTo>
                    <a:pt x="1724" y="1441"/>
                    <a:pt x="1635" y="1378"/>
                    <a:pt x="1504" y="1268"/>
                  </a:cubicBezTo>
                  <a:cubicBezTo>
                    <a:pt x="1394" y="1179"/>
                    <a:pt x="1263" y="1048"/>
                    <a:pt x="1200" y="985"/>
                  </a:cubicBezTo>
                  <a:cubicBezTo>
                    <a:pt x="1069" y="834"/>
                    <a:pt x="849" y="441"/>
                    <a:pt x="697" y="263"/>
                  </a:cubicBezTo>
                  <a:cubicBezTo>
                    <a:pt x="634" y="153"/>
                    <a:pt x="566" y="90"/>
                    <a:pt x="503" y="48"/>
                  </a:cubicBezTo>
                  <a:cubicBezTo>
                    <a:pt x="435" y="1"/>
                    <a:pt x="373" y="1"/>
                    <a:pt x="28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33;p36">
              <a:extLst>
                <a:ext uri="{FF2B5EF4-FFF2-40B4-BE49-F238E27FC236}">
                  <a16:creationId xmlns:a16="http://schemas.microsoft.com/office/drawing/2014/main" id="{1E4F43D1-9AE0-42D2-6299-BB443E6D02ED}"/>
                </a:ext>
              </a:extLst>
            </p:cNvPr>
            <p:cNvSpPr/>
            <p:nvPr/>
          </p:nvSpPr>
          <p:spPr>
            <a:xfrm>
              <a:off x="4500985" y="2293260"/>
              <a:ext cx="454482" cy="511374"/>
            </a:xfrm>
            <a:custGeom>
              <a:avLst/>
              <a:gdLst/>
              <a:ahLst/>
              <a:cxnLst/>
              <a:rect l="l" t="t" r="r" b="b"/>
              <a:pathLst>
                <a:path w="2556" h="2876" extrusionOk="0">
                  <a:moveTo>
                    <a:pt x="627" y="0"/>
                  </a:moveTo>
                  <a:cubicBezTo>
                    <a:pt x="458" y="0"/>
                    <a:pt x="328" y="97"/>
                    <a:pt x="199" y="320"/>
                  </a:cubicBezTo>
                  <a:cubicBezTo>
                    <a:pt x="0" y="713"/>
                    <a:pt x="47" y="1802"/>
                    <a:pt x="110" y="2043"/>
                  </a:cubicBezTo>
                  <a:cubicBezTo>
                    <a:pt x="152" y="2305"/>
                    <a:pt x="702" y="2567"/>
                    <a:pt x="1047" y="2697"/>
                  </a:cubicBezTo>
                  <a:cubicBezTo>
                    <a:pt x="1306" y="2809"/>
                    <a:pt x="1527" y="2876"/>
                    <a:pt x="1695" y="2876"/>
                  </a:cubicBezTo>
                  <a:cubicBezTo>
                    <a:pt x="1755" y="2876"/>
                    <a:pt x="1808" y="2867"/>
                    <a:pt x="1854" y="2849"/>
                  </a:cubicBezTo>
                  <a:cubicBezTo>
                    <a:pt x="2032" y="2787"/>
                    <a:pt x="2053" y="2787"/>
                    <a:pt x="2116" y="2263"/>
                  </a:cubicBezTo>
                  <a:cubicBezTo>
                    <a:pt x="2184" y="1739"/>
                    <a:pt x="2556" y="906"/>
                    <a:pt x="2556" y="906"/>
                  </a:cubicBezTo>
                  <a:cubicBezTo>
                    <a:pt x="2053" y="713"/>
                    <a:pt x="1440" y="320"/>
                    <a:pt x="1027" y="121"/>
                  </a:cubicBezTo>
                  <a:cubicBezTo>
                    <a:pt x="869" y="43"/>
                    <a:pt x="740" y="0"/>
                    <a:pt x="627" y="0"/>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34;p36">
              <a:extLst>
                <a:ext uri="{FF2B5EF4-FFF2-40B4-BE49-F238E27FC236}">
                  <a16:creationId xmlns:a16="http://schemas.microsoft.com/office/drawing/2014/main" id="{AAC348D7-D98E-D6D8-CED7-473CD61B9FA2}"/>
                </a:ext>
              </a:extLst>
            </p:cNvPr>
            <p:cNvSpPr/>
            <p:nvPr/>
          </p:nvSpPr>
          <p:spPr>
            <a:xfrm>
              <a:off x="4513076" y="2284014"/>
              <a:ext cx="453593" cy="531822"/>
            </a:xfrm>
            <a:custGeom>
              <a:avLst/>
              <a:gdLst/>
              <a:ahLst/>
              <a:cxnLst/>
              <a:rect l="l" t="t" r="r" b="b"/>
              <a:pathLst>
                <a:path w="2551" h="2991" extrusionOk="0">
                  <a:moveTo>
                    <a:pt x="524" y="0"/>
                  </a:moveTo>
                  <a:cubicBezTo>
                    <a:pt x="608" y="63"/>
                    <a:pt x="676" y="110"/>
                    <a:pt x="676" y="110"/>
                  </a:cubicBezTo>
                  <a:cubicBezTo>
                    <a:pt x="676" y="110"/>
                    <a:pt x="655" y="110"/>
                    <a:pt x="655" y="131"/>
                  </a:cubicBezTo>
                  <a:cubicBezTo>
                    <a:pt x="718" y="131"/>
                    <a:pt x="828" y="173"/>
                    <a:pt x="938" y="220"/>
                  </a:cubicBezTo>
                  <a:cubicBezTo>
                    <a:pt x="1330" y="414"/>
                    <a:pt x="1917" y="786"/>
                    <a:pt x="2399" y="979"/>
                  </a:cubicBezTo>
                  <a:cubicBezTo>
                    <a:pt x="2378" y="1027"/>
                    <a:pt x="2048" y="1791"/>
                    <a:pt x="1985" y="2315"/>
                  </a:cubicBezTo>
                  <a:cubicBezTo>
                    <a:pt x="1964" y="2550"/>
                    <a:pt x="1943" y="2681"/>
                    <a:pt x="1896" y="2749"/>
                  </a:cubicBezTo>
                  <a:cubicBezTo>
                    <a:pt x="1896" y="2791"/>
                    <a:pt x="1875" y="2791"/>
                    <a:pt x="1854" y="2812"/>
                  </a:cubicBezTo>
                  <a:cubicBezTo>
                    <a:pt x="1833" y="2812"/>
                    <a:pt x="1812" y="2839"/>
                    <a:pt x="1765" y="2859"/>
                  </a:cubicBezTo>
                  <a:cubicBezTo>
                    <a:pt x="1738" y="2868"/>
                    <a:pt x="1704" y="2872"/>
                    <a:pt x="1665" y="2872"/>
                  </a:cubicBezTo>
                  <a:cubicBezTo>
                    <a:pt x="1514" y="2872"/>
                    <a:pt x="1278" y="2811"/>
                    <a:pt x="1000" y="2708"/>
                  </a:cubicBezTo>
                  <a:cubicBezTo>
                    <a:pt x="828" y="2640"/>
                    <a:pt x="608" y="2530"/>
                    <a:pt x="435" y="2420"/>
                  </a:cubicBezTo>
                  <a:cubicBezTo>
                    <a:pt x="304" y="2357"/>
                    <a:pt x="194" y="2268"/>
                    <a:pt x="152" y="2184"/>
                  </a:cubicBezTo>
                  <a:cubicBezTo>
                    <a:pt x="142" y="2194"/>
                    <a:pt x="119" y="2200"/>
                    <a:pt x="92" y="2200"/>
                  </a:cubicBezTo>
                  <a:cubicBezTo>
                    <a:pt x="64" y="2200"/>
                    <a:pt x="32" y="2194"/>
                    <a:pt x="0" y="2184"/>
                  </a:cubicBezTo>
                  <a:lnTo>
                    <a:pt x="0" y="2184"/>
                  </a:lnTo>
                  <a:cubicBezTo>
                    <a:pt x="63" y="2315"/>
                    <a:pt x="194" y="2420"/>
                    <a:pt x="372" y="2530"/>
                  </a:cubicBezTo>
                  <a:cubicBezTo>
                    <a:pt x="566" y="2640"/>
                    <a:pt x="786" y="2749"/>
                    <a:pt x="959" y="2812"/>
                  </a:cubicBezTo>
                  <a:cubicBezTo>
                    <a:pt x="1230" y="2914"/>
                    <a:pt x="1474" y="2990"/>
                    <a:pt x="1662" y="2990"/>
                  </a:cubicBezTo>
                  <a:cubicBezTo>
                    <a:pt x="1717" y="2990"/>
                    <a:pt x="1767" y="2984"/>
                    <a:pt x="1812" y="2969"/>
                  </a:cubicBezTo>
                  <a:cubicBezTo>
                    <a:pt x="1854" y="2943"/>
                    <a:pt x="1875" y="2922"/>
                    <a:pt x="1917" y="2901"/>
                  </a:cubicBezTo>
                  <a:cubicBezTo>
                    <a:pt x="1964" y="2880"/>
                    <a:pt x="1985" y="2839"/>
                    <a:pt x="2006" y="2791"/>
                  </a:cubicBezTo>
                  <a:cubicBezTo>
                    <a:pt x="2048" y="2708"/>
                    <a:pt x="2074" y="2577"/>
                    <a:pt x="2095" y="2315"/>
                  </a:cubicBezTo>
                  <a:cubicBezTo>
                    <a:pt x="2158" y="1812"/>
                    <a:pt x="2530" y="979"/>
                    <a:pt x="2530" y="979"/>
                  </a:cubicBezTo>
                  <a:lnTo>
                    <a:pt x="2551" y="917"/>
                  </a:lnTo>
                  <a:lnTo>
                    <a:pt x="2488" y="896"/>
                  </a:lnTo>
                  <a:cubicBezTo>
                    <a:pt x="2006" y="718"/>
                    <a:pt x="1419" y="325"/>
                    <a:pt x="1000" y="131"/>
                  </a:cubicBezTo>
                  <a:cubicBezTo>
                    <a:pt x="828" y="42"/>
                    <a:pt x="676" y="0"/>
                    <a:pt x="5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35;p36">
              <a:extLst>
                <a:ext uri="{FF2B5EF4-FFF2-40B4-BE49-F238E27FC236}">
                  <a16:creationId xmlns:a16="http://schemas.microsoft.com/office/drawing/2014/main" id="{0E93B230-D80D-A2B4-F576-5BEC69C6F692}"/>
                </a:ext>
              </a:extLst>
            </p:cNvPr>
            <p:cNvSpPr/>
            <p:nvPr/>
          </p:nvSpPr>
          <p:spPr>
            <a:xfrm>
              <a:off x="4807350" y="2212179"/>
              <a:ext cx="1448085" cy="838718"/>
            </a:xfrm>
            <a:custGeom>
              <a:avLst/>
              <a:gdLst/>
              <a:ahLst/>
              <a:cxnLst/>
              <a:rect l="l" t="t" r="r" b="b"/>
              <a:pathLst>
                <a:path w="8144" h="4717" extrusionOk="0">
                  <a:moveTo>
                    <a:pt x="6897" y="1"/>
                  </a:moveTo>
                  <a:cubicBezTo>
                    <a:pt x="6351" y="1"/>
                    <a:pt x="6137" y="465"/>
                    <a:pt x="5850" y="839"/>
                  </a:cubicBezTo>
                  <a:cubicBezTo>
                    <a:pt x="5562" y="1217"/>
                    <a:pt x="4791" y="1782"/>
                    <a:pt x="3717" y="1782"/>
                  </a:cubicBezTo>
                  <a:cubicBezTo>
                    <a:pt x="3482" y="1782"/>
                    <a:pt x="3232" y="1755"/>
                    <a:pt x="2969" y="1692"/>
                  </a:cubicBezTo>
                  <a:cubicBezTo>
                    <a:pt x="1529" y="1342"/>
                    <a:pt x="1074" y="991"/>
                    <a:pt x="854" y="991"/>
                  </a:cubicBezTo>
                  <a:cubicBezTo>
                    <a:pt x="634" y="991"/>
                    <a:pt x="110" y="1886"/>
                    <a:pt x="47" y="2693"/>
                  </a:cubicBezTo>
                  <a:cubicBezTo>
                    <a:pt x="0" y="3504"/>
                    <a:pt x="393" y="3981"/>
                    <a:pt x="393" y="3981"/>
                  </a:cubicBezTo>
                  <a:cubicBezTo>
                    <a:pt x="393" y="3981"/>
                    <a:pt x="1536" y="4716"/>
                    <a:pt x="3212" y="4716"/>
                  </a:cubicBezTo>
                  <a:cubicBezTo>
                    <a:pt x="3580" y="4716"/>
                    <a:pt x="3975" y="4681"/>
                    <a:pt x="4389" y="4594"/>
                  </a:cubicBezTo>
                  <a:cubicBezTo>
                    <a:pt x="6656" y="4112"/>
                    <a:pt x="7379" y="2892"/>
                    <a:pt x="7772" y="1996"/>
                  </a:cubicBezTo>
                  <a:cubicBezTo>
                    <a:pt x="8143" y="1122"/>
                    <a:pt x="7531" y="294"/>
                    <a:pt x="7311" y="74"/>
                  </a:cubicBezTo>
                  <a:cubicBezTo>
                    <a:pt x="7154" y="23"/>
                    <a:pt x="7017" y="1"/>
                    <a:pt x="6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36;p36">
              <a:extLst>
                <a:ext uri="{FF2B5EF4-FFF2-40B4-BE49-F238E27FC236}">
                  <a16:creationId xmlns:a16="http://schemas.microsoft.com/office/drawing/2014/main" id="{278829D0-1E46-4786-C638-FB7270885F9D}"/>
                </a:ext>
              </a:extLst>
            </p:cNvPr>
            <p:cNvSpPr/>
            <p:nvPr/>
          </p:nvSpPr>
          <p:spPr>
            <a:xfrm>
              <a:off x="4796148" y="2203822"/>
              <a:ext cx="1435994" cy="858277"/>
            </a:xfrm>
            <a:custGeom>
              <a:avLst/>
              <a:gdLst/>
              <a:ahLst/>
              <a:cxnLst/>
              <a:rect l="l" t="t" r="r" b="b"/>
              <a:pathLst>
                <a:path w="8076" h="4827" extrusionOk="0">
                  <a:moveTo>
                    <a:pt x="6963" y="113"/>
                  </a:moveTo>
                  <a:cubicBezTo>
                    <a:pt x="7076" y="113"/>
                    <a:pt x="7210" y="134"/>
                    <a:pt x="7353" y="168"/>
                  </a:cubicBezTo>
                  <a:cubicBezTo>
                    <a:pt x="7463" y="278"/>
                    <a:pt x="7657" y="540"/>
                    <a:pt x="7767" y="865"/>
                  </a:cubicBezTo>
                  <a:cubicBezTo>
                    <a:pt x="7897" y="1195"/>
                    <a:pt x="7966" y="1608"/>
                    <a:pt x="7767" y="2022"/>
                  </a:cubicBezTo>
                  <a:cubicBezTo>
                    <a:pt x="7395" y="2918"/>
                    <a:pt x="6698" y="4117"/>
                    <a:pt x="4431" y="4599"/>
                  </a:cubicBezTo>
                  <a:cubicBezTo>
                    <a:pt x="4030" y="4680"/>
                    <a:pt x="3647" y="4713"/>
                    <a:pt x="3289" y="4713"/>
                  </a:cubicBezTo>
                  <a:cubicBezTo>
                    <a:pt x="1637" y="4713"/>
                    <a:pt x="499" y="4003"/>
                    <a:pt x="482" y="3986"/>
                  </a:cubicBezTo>
                  <a:cubicBezTo>
                    <a:pt x="482" y="3986"/>
                    <a:pt x="131" y="3525"/>
                    <a:pt x="173" y="2740"/>
                  </a:cubicBezTo>
                  <a:cubicBezTo>
                    <a:pt x="194" y="2347"/>
                    <a:pt x="351" y="1933"/>
                    <a:pt x="503" y="1608"/>
                  </a:cubicBezTo>
                  <a:cubicBezTo>
                    <a:pt x="587" y="1457"/>
                    <a:pt x="676" y="1326"/>
                    <a:pt x="744" y="1216"/>
                  </a:cubicBezTo>
                  <a:cubicBezTo>
                    <a:pt x="828" y="1127"/>
                    <a:pt x="896" y="1085"/>
                    <a:pt x="917" y="1085"/>
                  </a:cubicBezTo>
                  <a:cubicBezTo>
                    <a:pt x="1006" y="1085"/>
                    <a:pt x="1179" y="1169"/>
                    <a:pt x="1503" y="1299"/>
                  </a:cubicBezTo>
                  <a:cubicBezTo>
                    <a:pt x="1833" y="1430"/>
                    <a:pt x="2289" y="1608"/>
                    <a:pt x="3032" y="1781"/>
                  </a:cubicBezTo>
                  <a:cubicBezTo>
                    <a:pt x="3308" y="1855"/>
                    <a:pt x="3569" y="1886"/>
                    <a:pt x="3813" y="1886"/>
                  </a:cubicBezTo>
                  <a:cubicBezTo>
                    <a:pt x="4227" y="1886"/>
                    <a:pt x="4594" y="1796"/>
                    <a:pt x="4907" y="1671"/>
                  </a:cubicBezTo>
                  <a:cubicBezTo>
                    <a:pt x="5410" y="1478"/>
                    <a:pt x="5761" y="1169"/>
                    <a:pt x="5955" y="933"/>
                  </a:cubicBezTo>
                  <a:cubicBezTo>
                    <a:pt x="6133" y="692"/>
                    <a:pt x="6284" y="430"/>
                    <a:pt x="6478" y="278"/>
                  </a:cubicBezTo>
                  <a:cubicBezTo>
                    <a:pt x="6588" y="189"/>
                    <a:pt x="6698" y="147"/>
                    <a:pt x="6850" y="121"/>
                  </a:cubicBezTo>
                  <a:cubicBezTo>
                    <a:pt x="6884" y="116"/>
                    <a:pt x="6922" y="113"/>
                    <a:pt x="6963" y="113"/>
                  </a:cubicBezTo>
                  <a:close/>
                  <a:moveTo>
                    <a:pt x="7022" y="0"/>
                  </a:moveTo>
                  <a:cubicBezTo>
                    <a:pt x="6952" y="0"/>
                    <a:pt x="6887" y="6"/>
                    <a:pt x="6829" y="16"/>
                  </a:cubicBezTo>
                  <a:cubicBezTo>
                    <a:pt x="6656" y="37"/>
                    <a:pt x="6525" y="100"/>
                    <a:pt x="6415" y="189"/>
                  </a:cubicBezTo>
                  <a:cubicBezTo>
                    <a:pt x="6195" y="362"/>
                    <a:pt x="6044" y="624"/>
                    <a:pt x="5871" y="865"/>
                  </a:cubicBezTo>
                  <a:cubicBezTo>
                    <a:pt x="5693" y="1085"/>
                    <a:pt x="5347" y="1368"/>
                    <a:pt x="4865" y="1561"/>
                  </a:cubicBezTo>
                  <a:cubicBezTo>
                    <a:pt x="4564" y="1686"/>
                    <a:pt x="4214" y="1767"/>
                    <a:pt x="3816" y="1767"/>
                  </a:cubicBezTo>
                  <a:cubicBezTo>
                    <a:pt x="3579" y="1767"/>
                    <a:pt x="3324" y="1738"/>
                    <a:pt x="3053" y="1671"/>
                  </a:cubicBezTo>
                  <a:cubicBezTo>
                    <a:pt x="2336" y="1499"/>
                    <a:pt x="1854" y="1326"/>
                    <a:pt x="1550" y="1195"/>
                  </a:cubicBezTo>
                  <a:cubicBezTo>
                    <a:pt x="1220" y="1064"/>
                    <a:pt x="1048" y="975"/>
                    <a:pt x="917" y="975"/>
                  </a:cubicBezTo>
                  <a:cubicBezTo>
                    <a:pt x="828" y="975"/>
                    <a:pt x="744" y="1038"/>
                    <a:pt x="655" y="1148"/>
                  </a:cubicBezTo>
                  <a:cubicBezTo>
                    <a:pt x="587" y="1258"/>
                    <a:pt x="482" y="1389"/>
                    <a:pt x="414" y="1561"/>
                  </a:cubicBezTo>
                  <a:cubicBezTo>
                    <a:pt x="241" y="1891"/>
                    <a:pt x="89" y="2305"/>
                    <a:pt x="63" y="2740"/>
                  </a:cubicBezTo>
                  <a:cubicBezTo>
                    <a:pt x="0" y="3572"/>
                    <a:pt x="414" y="4075"/>
                    <a:pt x="414" y="4075"/>
                  </a:cubicBezTo>
                  <a:lnTo>
                    <a:pt x="414" y="4096"/>
                  </a:lnTo>
                  <a:cubicBezTo>
                    <a:pt x="414" y="4096"/>
                    <a:pt x="1583" y="4826"/>
                    <a:pt x="3267" y="4826"/>
                  </a:cubicBezTo>
                  <a:cubicBezTo>
                    <a:pt x="3639" y="4826"/>
                    <a:pt x="4036" y="4791"/>
                    <a:pt x="4452" y="4703"/>
                  </a:cubicBezTo>
                  <a:cubicBezTo>
                    <a:pt x="6740" y="4227"/>
                    <a:pt x="7505" y="2981"/>
                    <a:pt x="7877" y="2064"/>
                  </a:cubicBezTo>
                  <a:cubicBezTo>
                    <a:pt x="8076" y="1608"/>
                    <a:pt x="8007" y="1169"/>
                    <a:pt x="7877" y="823"/>
                  </a:cubicBezTo>
                  <a:cubicBezTo>
                    <a:pt x="7746" y="472"/>
                    <a:pt x="7552" y="189"/>
                    <a:pt x="7421" y="79"/>
                  </a:cubicBezTo>
                  <a:lnTo>
                    <a:pt x="7395" y="58"/>
                  </a:lnTo>
                  <a:cubicBezTo>
                    <a:pt x="7262" y="16"/>
                    <a:pt x="7136" y="0"/>
                    <a:pt x="702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37;p36">
              <a:extLst>
                <a:ext uri="{FF2B5EF4-FFF2-40B4-BE49-F238E27FC236}">
                  <a16:creationId xmlns:a16="http://schemas.microsoft.com/office/drawing/2014/main" id="{2B58E5C7-3E87-4CC2-88C1-EF1059D1C512}"/>
                </a:ext>
              </a:extLst>
            </p:cNvPr>
            <p:cNvSpPr/>
            <p:nvPr/>
          </p:nvSpPr>
          <p:spPr>
            <a:xfrm>
              <a:off x="4636831" y="2126476"/>
              <a:ext cx="236665" cy="309029"/>
            </a:xfrm>
            <a:custGeom>
              <a:avLst/>
              <a:gdLst/>
              <a:ahLst/>
              <a:cxnLst/>
              <a:rect l="l" t="t" r="r" b="b"/>
              <a:pathLst>
                <a:path w="1331" h="1738" extrusionOk="0">
                  <a:moveTo>
                    <a:pt x="266" y="0"/>
                  </a:moveTo>
                  <a:cubicBezTo>
                    <a:pt x="187" y="0"/>
                    <a:pt x="120" y="48"/>
                    <a:pt x="90" y="122"/>
                  </a:cubicBezTo>
                  <a:cubicBezTo>
                    <a:pt x="22" y="294"/>
                    <a:pt x="1" y="383"/>
                    <a:pt x="153" y="666"/>
                  </a:cubicBezTo>
                  <a:cubicBezTo>
                    <a:pt x="304" y="928"/>
                    <a:pt x="331" y="1038"/>
                    <a:pt x="393" y="1237"/>
                  </a:cubicBezTo>
                  <a:cubicBezTo>
                    <a:pt x="462" y="1452"/>
                    <a:pt x="414" y="1452"/>
                    <a:pt x="697" y="1583"/>
                  </a:cubicBezTo>
                  <a:cubicBezTo>
                    <a:pt x="887" y="1683"/>
                    <a:pt x="1018" y="1737"/>
                    <a:pt x="1109" y="1737"/>
                  </a:cubicBezTo>
                  <a:cubicBezTo>
                    <a:pt x="1156" y="1737"/>
                    <a:pt x="1192" y="1723"/>
                    <a:pt x="1221" y="1693"/>
                  </a:cubicBezTo>
                  <a:cubicBezTo>
                    <a:pt x="1331" y="1630"/>
                    <a:pt x="1289" y="1520"/>
                    <a:pt x="1289" y="1520"/>
                  </a:cubicBezTo>
                  <a:cubicBezTo>
                    <a:pt x="1289" y="1520"/>
                    <a:pt x="1179" y="1080"/>
                    <a:pt x="1090" y="907"/>
                  </a:cubicBezTo>
                  <a:cubicBezTo>
                    <a:pt x="1006" y="755"/>
                    <a:pt x="697" y="451"/>
                    <a:pt x="524" y="190"/>
                  </a:cubicBezTo>
                  <a:cubicBezTo>
                    <a:pt x="446" y="55"/>
                    <a:pt x="350" y="0"/>
                    <a:pt x="266" y="0"/>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38;p36">
              <a:extLst>
                <a:ext uri="{FF2B5EF4-FFF2-40B4-BE49-F238E27FC236}">
                  <a16:creationId xmlns:a16="http://schemas.microsoft.com/office/drawing/2014/main" id="{96206B22-3924-FB2F-FC3B-4B9CD7AEDA1F}"/>
                </a:ext>
              </a:extLst>
            </p:cNvPr>
            <p:cNvSpPr/>
            <p:nvPr/>
          </p:nvSpPr>
          <p:spPr>
            <a:xfrm>
              <a:off x="4629363" y="2117230"/>
              <a:ext cx="247867" cy="306540"/>
            </a:xfrm>
            <a:custGeom>
              <a:avLst/>
              <a:gdLst/>
              <a:ahLst/>
              <a:cxnLst/>
              <a:rect l="l" t="t" r="r" b="b"/>
              <a:pathLst>
                <a:path w="1394" h="1724" extrusionOk="0">
                  <a:moveTo>
                    <a:pt x="305" y="1"/>
                  </a:moveTo>
                  <a:cubicBezTo>
                    <a:pt x="216" y="1"/>
                    <a:pt x="111" y="64"/>
                    <a:pt x="85" y="153"/>
                  </a:cubicBezTo>
                  <a:cubicBezTo>
                    <a:pt x="43" y="242"/>
                    <a:pt x="1" y="325"/>
                    <a:pt x="22" y="414"/>
                  </a:cubicBezTo>
                  <a:cubicBezTo>
                    <a:pt x="22" y="503"/>
                    <a:pt x="64" y="608"/>
                    <a:pt x="153" y="739"/>
                  </a:cubicBezTo>
                  <a:cubicBezTo>
                    <a:pt x="305" y="1027"/>
                    <a:pt x="305" y="1111"/>
                    <a:pt x="373" y="1310"/>
                  </a:cubicBezTo>
                  <a:cubicBezTo>
                    <a:pt x="394" y="1394"/>
                    <a:pt x="415" y="1462"/>
                    <a:pt x="435" y="1504"/>
                  </a:cubicBezTo>
                  <a:cubicBezTo>
                    <a:pt x="456" y="1483"/>
                    <a:pt x="504" y="1441"/>
                    <a:pt x="545" y="1420"/>
                  </a:cubicBezTo>
                  <a:cubicBezTo>
                    <a:pt x="524" y="1394"/>
                    <a:pt x="524" y="1352"/>
                    <a:pt x="504" y="1289"/>
                  </a:cubicBezTo>
                  <a:cubicBezTo>
                    <a:pt x="435" y="1069"/>
                    <a:pt x="415" y="959"/>
                    <a:pt x="242" y="676"/>
                  </a:cubicBezTo>
                  <a:cubicBezTo>
                    <a:pt x="174" y="545"/>
                    <a:pt x="153" y="477"/>
                    <a:pt x="132" y="414"/>
                  </a:cubicBezTo>
                  <a:cubicBezTo>
                    <a:pt x="132" y="346"/>
                    <a:pt x="153" y="284"/>
                    <a:pt x="195" y="194"/>
                  </a:cubicBezTo>
                  <a:cubicBezTo>
                    <a:pt x="216" y="153"/>
                    <a:pt x="263" y="111"/>
                    <a:pt x="305" y="111"/>
                  </a:cubicBezTo>
                  <a:cubicBezTo>
                    <a:pt x="373" y="132"/>
                    <a:pt x="435" y="153"/>
                    <a:pt x="524" y="284"/>
                  </a:cubicBezTo>
                  <a:cubicBezTo>
                    <a:pt x="608" y="414"/>
                    <a:pt x="718" y="545"/>
                    <a:pt x="828" y="676"/>
                  </a:cubicBezTo>
                  <a:cubicBezTo>
                    <a:pt x="959" y="807"/>
                    <a:pt x="1048" y="917"/>
                    <a:pt x="1090" y="1001"/>
                  </a:cubicBezTo>
                  <a:cubicBezTo>
                    <a:pt x="1132" y="1069"/>
                    <a:pt x="1179" y="1221"/>
                    <a:pt x="1200" y="1352"/>
                  </a:cubicBezTo>
                  <a:cubicBezTo>
                    <a:pt x="1242" y="1483"/>
                    <a:pt x="1263" y="1593"/>
                    <a:pt x="1263" y="1593"/>
                  </a:cubicBezTo>
                  <a:cubicBezTo>
                    <a:pt x="1263" y="1593"/>
                    <a:pt x="1289" y="1614"/>
                    <a:pt x="1289" y="1635"/>
                  </a:cubicBezTo>
                  <a:lnTo>
                    <a:pt x="1263" y="1656"/>
                  </a:lnTo>
                  <a:cubicBezTo>
                    <a:pt x="1310" y="1682"/>
                    <a:pt x="1331" y="1703"/>
                    <a:pt x="1373" y="1724"/>
                  </a:cubicBezTo>
                  <a:cubicBezTo>
                    <a:pt x="1394" y="1703"/>
                    <a:pt x="1394" y="1656"/>
                    <a:pt x="1394" y="1635"/>
                  </a:cubicBezTo>
                  <a:lnTo>
                    <a:pt x="1394" y="1551"/>
                  </a:lnTo>
                  <a:cubicBezTo>
                    <a:pt x="1373" y="1551"/>
                    <a:pt x="1352" y="1441"/>
                    <a:pt x="1331" y="1310"/>
                  </a:cubicBezTo>
                  <a:cubicBezTo>
                    <a:pt x="1289" y="1179"/>
                    <a:pt x="1242" y="1027"/>
                    <a:pt x="1200" y="938"/>
                  </a:cubicBezTo>
                  <a:cubicBezTo>
                    <a:pt x="1158" y="828"/>
                    <a:pt x="1048" y="718"/>
                    <a:pt x="938" y="587"/>
                  </a:cubicBezTo>
                  <a:cubicBezTo>
                    <a:pt x="828" y="477"/>
                    <a:pt x="697" y="325"/>
                    <a:pt x="634" y="215"/>
                  </a:cubicBezTo>
                  <a:cubicBezTo>
                    <a:pt x="545" y="64"/>
                    <a:pt x="435" y="1"/>
                    <a:pt x="3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39;p36">
              <a:extLst>
                <a:ext uri="{FF2B5EF4-FFF2-40B4-BE49-F238E27FC236}">
                  <a16:creationId xmlns:a16="http://schemas.microsoft.com/office/drawing/2014/main" id="{10854A30-D4A3-9764-414C-E3904F32CA8C}"/>
                </a:ext>
              </a:extLst>
            </p:cNvPr>
            <p:cNvSpPr/>
            <p:nvPr/>
          </p:nvSpPr>
          <p:spPr>
            <a:xfrm>
              <a:off x="5137896" y="1100342"/>
              <a:ext cx="899541" cy="770973"/>
            </a:xfrm>
            <a:custGeom>
              <a:avLst/>
              <a:gdLst/>
              <a:ahLst/>
              <a:cxnLst/>
              <a:rect l="l" t="t" r="r" b="b"/>
              <a:pathLst>
                <a:path w="5059" h="4336" extrusionOk="0">
                  <a:moveTo>
                    <a:pt x="1964" y="1"/>
                  </a:moveTo>
                  <a:lnTo>
                    <a:pt x="1765" y="43"/>
                  </a:lnTo>
                  <a:cubicBezTo>
                    <a:pt x="1592" y="111"/>
                    <a:pt x="1330" y="221"/>
                    <a:pt x="1110" y="373"/>
                  </a:cubicBezTo>
                  <a:cubicBezTo>
                    <a:pt x="807" y="567"/>
                    <a:pt x="676" y="745"/>
                    <a:pt x="566" y="1006"/>
                  </a:cubicBezTo>
                  <a:cubicBezTo>
                    <a:pt x="498" y="1378"/>
                    <a:pt x="393" y="1682"/>
                    <a:pt x="236" y="2117"/>
                  </a:cubicBezTo>
                  <a:cubicBezTo>
                    <a:pt x="0" y="2792"/>
                    <a:pt x="152" y="3625"/>
                    <a:pt x="959" y="4060"/>
                  </a:cubicBezTo>
                  <a:cubicBezTo>
                    <a:pt x="1322" y="4246"/>
                    <a:pt x="1699" y="4336"/>
                    <a:pt x="2058" y="4336"/>
                  </a:cubicBezTo>
                  <a:cubicBezTo>
                    <a:pt x="2495" y="4336"/>
                    <a:pt x="2904" y="4203"/>
                    <a:pt x="3226" y="3950"/>
                  </a:cubicBezTo>
                  <a:cubicBezTo>
                    <a:pt x="3839" y="3494"/>
                    <a:pt x="4012" y="2949"/>
                    <a:pt x="4012" y="2949"/>
                  </a:cubicBezTo>
                  <a:cubicBezTo>
                    <a:pt x="4012" y="2949"/>
                    <a:pt x="4168" y="3094"/>
                    <a:pt x="4375" y="3094"/>
                  </a:cubicBezTo>
                  <a:cubicBezTo>
                    <a:pt x="4479" y="3094"/>
                    <a:pt x="4596" y="3058"/>
                    <a:pt x="4713" y="2949"/>
                  </a:cubicBezTo>
                  <a:cubicBezTo>
                    <a:pt x="5059" y="2599"/>
                    <a:pt x="4818" y="2138"/>
                    <a:pt x="4535" y="2075"/>
                  </a:cubicBezTo>
                  <a:cubicBezTo>
                    <a:pt x="4457" y="2056"/>
                    <a:pt x="4396" y="2049"/>
                    <a:pt x="4348" y="2049"/>
                  </a:cubicBezTo>
                  <a:cubicBezTo>
                    <a:pt x="4223" y="2049"/>
                    <a:pt x="4190" y="2096"/>
                    <a:pt x="4190" y="2096"/>
                  </a:cubicBezTo>
                  <a:cubicBezTo>
                    <a:pt x="4190" y="2096"/>
                    <a:pt x="4122" y="2269"/>
                    <a:pt x="3991" y="2316"/>
                  </a:cubicBezTo>
                  <a:cubicBezTo>
                    <a:pt x="3974" y="2324"/>
                    <a:pt x="3959" y="2327"/>
                    <a:pt x="3946" y="2327"/>
                  </a:cubicBezTo>
                  <a:cubicBezTo>
                    <a:pt x="3855" y="2327"/>
                    <a:pt x="3841" y="2143"/>
                    <a:pt x="3860" y="1855"/>
                  </a:cubicBezTo>
                  <a:cubicBezTo>
                    <a:pt x="3881" y="1509"/>
                    <a:pt x="3619" y="1247"/>
                    <a:pt x="2964" y="1027"/>
                  </a:cubicBezTo>
                  <a:cubicBezTo>
                    <a:pt x="2289" y="807"/>
                    <a:pt x="2027" y="483"/>
                    <a:pt x="2006" y="331"/>
                  </a:cubicBezTo>
                  <a:cubicBezTo>
                    <a:pt x="1985" y="174"/>
                    <a:pt x="1964" y="1"/>
                    <a:pt x="1964" y="1"/>
                  </a:cubicBezTo>
                  <a:close/>
                </a:path>
              </a:pathLst>
            </a:custGeom>
            <a:solidFill>
              <a:srgbClr val="B39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40;p36">
              <a:extLst>
                <a:ext uri="{FF2B5EF4-FFF2-40B4-BE49-F238E27FC236}">
                  <a16:creationId xmlns:a16="http://schemas.microsoft.com/office/drawing/2014/main" id="{E2D352DA-DE3A-E747-6002-2CF601E1786F}"/>
                </a:ext>
              </a:extLst>
            </p:cNvPr>
            <p:cNvSpPr/>
            <p:nvPr/>
          </p:nvSpPr>
          <p:spPr>
            <a:xfrm>
              <a:off x="5145364" y="1093052"/>
              <a:ext cx="877315" cy="788932"/>
            </a:xfrm>
            <a:custGeom>
              <a:avLst/>
              <a:gdLst/>
              <a:ahLst/>
              <a:cxnLst/>
              <a:rect l="l" t="t" r="r" b="b"/>
              <a:pathLst>
                <a:path w="4934" h="4437" extrusionOk="0">
                  <a:moveTo>
                    <a:pt x="1875" y="110"/>
                  </a:moveTo>
                  <a:cubicBezTo>
                    <a:pt x="1875" y="152"/>
                    <a:pt x="1875" y="262"/>
                    <a:pt x="1896" y="393"/>
                  </a:cubicBezTo>
                  <a:cubicBezTo>
                    <a:pt x="1922" y="477"/>
                    <a:pt x="2006" y="608"/>
                    <a:pt x="2158" y="739"/>
                  </a:cubicBezTo>
                  <a:cubicBezTo>
                    <a:pt x="2315" y="869"/>
                    <a:pt x="2550" y="1000"/>
                    <a:pt x="2901" y="1110"/>
                  </a:cubicBezTo>
                  <a:cubicBezTo>
                    <a:pt x="3231" y="1241"/>
                    <a:pt x="3446" y="1351"/>
                    <a:pt x="3577" y="1482"/>
                  </a:cubicBezTo>
                  <a:cubicBezTo>
                    <a:pt x="3729" y="1592"/>
                    <a:pt x="3776" y="1723"/>
                    <a:pt x="3755" y="1875"/>
                  </a:cubicBezTo>
                  <a:cubicBezTo>
                    <a:pt x="3755" y="2048"/>
                    <a:pt x="3755" y="2205"/>
                    <a:pt x="3776" y="2289"/>
                  </a:cubicBezTo>
                  <a:cubicBezTo>
                    <a:pt x="3776" y="2336"/>
                    <a:pt x="3797" y="2378"/>
                    <a:pt x="3839" y="2399"/>
                  </a:cubicBezTo>
                  <a:cubicBezTo>
                    <a:pt x="3866" y="2423"/>
                    <a:pt x="3892" y="2433"/>
                    <a:pt x="3917" y="2433"/>
                  </a:cubicBezTo>
                  <a:cubicBezTo>
                    <a:pt x="3935" y="2433"/>
                    <a:pt x="3952" y="2428"/>
                    <a:pt x="3970" y="2420"/>
                  </a:cubicBezTo>
                  <a:cubicBezTo>
                    <a:pt x="4121" y="2336"/>
                    <a:pt x="4190" y="2158"/>
                    <a:pt x="4190" y="2158"/>
                  </a:cubicBezTo>
                  <a:lnTo>
                    <a:pt x="4190" y="2179"/>
                  </a:lnTo>
                  <a:cubicBezTo>
                    <a:pt x="4190" y="2179"/>
                    <a:pt x="4211" y="2158"/>
                    <a:pt x="4231" y="2158"/>
                  </a:cubicBezTo>
                  <a:cubicBezTo>
                    <a:pt x="4240" y="2149"/>
                    <a:pt x="4260" y="2144"/>
                    <a:pt x="4291" y="2144"/>
                  </a:cubicBezTo>
                  <a:cubicBezTo>
                    <a:pt x="4333" y="2144"/>
                    <a:pt x="4396" y="2154"/>
                    <a:pt x="4472" y="2179"/>
                  </a:cubicBezTo>
                  <a:cubicBezTo>
                    <a:pt x="4603" y="2205"/>
                    <a:pt x="4713" y="2336"/>
                    <a:pt x="4755" y="2467"/>
                  </a:cubicBezTo>
                  <a:cubicBezTo>
                    <a:pt x="4823" y="2619"/>
                    <a:pt x="4802" y="2791"/>
                    <a:pt x="4624" y="2943"/>
                  </a:cubicBezTo>
                  <a:cubicBezTo>
                    <a:pt x="4525" y="3043"/>
                    <a:pt x="4425" y="3077"/>
                    <a:pt x="4337" y="3077"/>
                  </a:cubicBezTo>
                  <a:cubicBezTo>
                    <a:pt x="4291" y="3077"/>
                    <a:pt x="4248" y="3068"/>
                    <a:pt x="4211" y="3053"/>
                  </a:cubicBezTo>
                  <a:cubicBezTo>
                    <a:pt x="4080" y="3032"/>
                    <a:pt x="3991" y="2943"/>
                    <a:pt x="3991" y="2943"/>
                  </a:cubicBezTo>
                  <a:lnTo>
                    <a:pt x="3928" y="2880"/>
                  </a:lnTo>
                  <a:lnTo>
                    <a:pt x="3907" y="2964"/>
                  </a:lnTo>
                  <a:cubicBezTo>
                    <a:pt x="3907" y="2964"/>
                    <a:pt x="3755" y="3488"/>
                    <a:pt x="3163" y="3949"/>
                  </a:cubicBezTo>
                  <a:cubicBezTo>
                    <a:pt x="2844" y="4197"/>
                    <a:pt x="2452" y="4330"/>
                    <a:pt x="2032" y="4330"/>
                  </a:cubicBezTo>
                  <a:cubicBezTo>
                    <a:pt x="1679" y="4330"/>
                    <a:pt x="1305" y="4236"/>
                    <a:pt x="937" y="4038"/>
                  </a:cubicBezTo>
                  <a:cubicBezTo>
                    <a:pt x="545" y="3839"/>
                    <a:pt x="325" y="3535"/>
                    <a:pt x="220" y="3205"/>
                  </a:cubicBezTo>
                  <a:cubicBezTo>
                    <a:pt x="110" y="2880"/>
                    <a:pt x="131" y="2509"/>
                    <a:pt x="262" y="2179"/>
                  </a:cubicBezTo>
                  <a:cubicBezTo>
                    <a:pt x="414" y="1744"/>
                    <a:pt x="503" y="1440"/>
                    <a:pt x="566" y="1068"/>
                  </a:cubicBezTo>
                  <a:lnTo>
                    <a:pt x="587" y="1068"/>
                  </a:lnTo>
                  <a:cubicBezTo>
                    <a:pt x="697" y="807"/>
                    <a:pt x="807" y="655"/>
                    <a:pt x="1089" y="456"/>
                  </a:cubicBezTo>
                  <a:cubicBezTo>
                    <a:pt x="1309" y="304"/>
                    <a:pt x="1550" y="215"/>
                    <a:pt x="1744" y="131"/>
                  </a:cubicBezTo>
                  <a:lnTo>
                    <a:pt x="1875" y="110"/>
                  </a:lnTo>
                  <a:close/>
                  <a:moveTo>
                    <a:pt x="1896" y="0"/>
                  </a:moveTo>
                  <a:lnTo>
                    <a:pt x="1723" y="21"/>
                  </a:lnTo>
                  <a:lnTo>
                    <a:pt x="1702" y="21"/>
                  </a:lnTo>
                  <a:cubicBezTo>
                    <a:pt x="1529" y="110"/>
                    <a:pt x="1267" y="215"/>
                    <a:pt x="1026" y="372"/>
                  </a:cubicBezTo>
                  <a:cubicBezTo>
                    <a:pt x="717" y="566"/>
                    <a:pt x="587" y="765"/>
                    <a:pt x="482" y="1000"/>
                  </a:cubicBezTo>
                  <a:lnTo>
                    <a:pt x="482" y="1027"/>
                  </a:lnTo>
                  <a:cubicBezTo>
                    <a:pt x="414" y="1393"/>
                    <a:pt x="304" y="1702"/>
                    <a:pt x="152" y="2137"/>
                  </a:cubicBezTo>
                  <a:cubicBezTo>
                    <a:pt x="21" y="2488"/>
                    <a:pt x="0" y="2880"/>
                    <a:pt x="110" y="3226"/>
                  </a:cubicBezTo>
                  <a:cubicBezTo>
                    <a:pt x="220" y="3598"/>
                    <a:pt x="456" y="3928"/>
                    <a:pt x="896" y="4143"/>
                  </a:cubicBezTo>
                  <a:cubicBezTo>
                    <a:pt x="1270" y="4342"/>
                    <a:pt x="1655" y="4437"/>
                    <a:pt x="2023" y="4437"/>
                  </a:cubicBezTo>
                  <a:cubicBezTo>
                    <a:pt x="2466" y="4437"/>
                    <a:pt x="2885" y="4298"/>
                    <a:pt x="3231" y="4038"/>
                  </a:cubicBezTo>
                  <a:cubicBezTo>
                    <a:pt x="3797" y="3619"/>
                    <a:pt x="3949" y="3163"/>
                    <a:pt x="3991" y="3074"/>
                  </a:cubicBezTo>
                  <a:cubicBezTo>
                    <a:pt x="4017" y="3095"/>
                    <a:pt x="4059" y="3142"/>
                    <a:pt x="4169" y="3163"/>
                  </a:cubicBezTo>
                  <a:cubicBezTo>
                    <a:pt x="4219" y="3177"/>
                    <a:pt x="4273" y="3186"/>
                    <a:pt x="4331" y="3186"/>
                  </a:cubicBezTo>
                  <a:cubicBezTo>
                    <a:pt x="4449" y="3186"/>
                    <a:pt x="4580" y="3148"/>
                    <a:pt x="4713" y="3032"/>
                  </a:cubicBezTo>
                  <a:cubicBezTo>
                    <a:pt x="4907" y="2833"/>
                    <a:pt x="4933" y="2619"/>
                    <a:pt x="4865" y="2441"/>
                  </a:cubicBezTo>
                  <a:cubicBezTo>
                    <a:pt x="4823" y="2247"/>
                    <a:pt x="4671" y="2116"/>
                    <a:pt x="4493" y="2074"/>
                  </a:cubicBezTo>
                  <a:cubicBezTo>
                    <a:pt x="4415" y="2046"/>
                    <a:pt x="4344" y="2034"/>
                    <a:pt x="4286" y="2034"/>
                  </a:cubicBezTo>
                  <a:cubicBezTo>
                    <a:pt x="4247" y="2034"/>
                    <a:pt x="4215" y="2039"/>
                    <a:pt x="4190" y="2048"/>
                  </a:cubicBezTo>
                  <a:cubicBezTo>
                    <a:pt x="4169" y="2048"/>
                    <a:pt x="4148" y="2074"/>
                    <a:pt x="4121" y="2095"/>
                  </a:cubicBezTo>
                  <a:cubicBezTo>
                    <a:pt x="4101" y="2095"/>
                    <a:pt x="4101" y="2116"/>
                    <a:pt x="4101" y="2116"/>
                  </a:cubicBezTo>
                  <a:lnTo>
                    <a:pt x="4080" y="2116"/>
                  </a:lnTo>
                  <a:cubicBezTo>
                    <a:pt x="4080" y="2116"/>
                    <a:pt x="4038" y="2268"/>
                    <a:pt x="3928" y="2310"/>
                  </a:cubicBezTo>
                  <a:lnTo>
                    <a:pt x="3907" y="2310"/>
                  </a:lnTo>
                  <a:cubicBezTo>
                    <a:pt x="3907" y="2310"/>
                    <a:pt x="3886" y="2289"/>
                    <a:pt x="3886" y="2268"/>
                  </a:cubicBezTo>
                  <a:cubicBezTo>
                    <a:pt x="3860" y="2179"/>
                    <a:pt x="3860" y="2048"/>
                    <a:pt x="3860" y="1896"/>
                  </a:cubicBezTo>
                  <a:cubicBezTo>
                    <a:pt x="3886" y="1702"/>
                    <a:pt x="3818" y="1524"/>
                    <a:pt x="3666" y="1393"/>
                  </a:cubicBezTo>
                  <a:cubicBezTo>
                    <a:pt x="3514" y="1241"/>
                    <a:pt x="3273" y="1131"/>
                    <a:pt x="2922" y="1027"/>
                  </a:cubicBezTo>
                  <a:cubicBezTo>
                    <a:pt x="2598" y="896"/>
                    <a:pt x="2378" y="765"/>
                    <a:pt x="2226" y="655"/>
                  </a:cubicBezTo>
                  <a:cubicBezTo>
                    <a:pt x="2095" y="524"/>
                    <a:pt x="2027" y="414"/>
                    <a:pt x="2027" y="372"/>
                  </a:cubicBezTo>
                  <a:cubicBezTo>
                    <a:pt x="1985" y="215"/>
                    <a:pt x="1964" y="42"/>
                    <a:pt x="1964" y="42"/>
                  </a:cubicBezTo>
                  <a:lnTo>
                    <a:pt x="1922" y="110"/>
                  </a:lnTo>
                  <a:lnTo>
                    <a:pt x="189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41;p36">
              <a:extLst>
                <a:ext uri="{FF2B5EF4-FFF2-40B4-BE49-F238E27FC236}">
                  <a16:creationId xmlns:a16="http://schemas.microsoft.com/office/drawing/2014/main" id="{55E13B42-3B84-6AED-90F1-E868A2C43114}"/>
                </a:ext>
              </a:extLst>
            </p:cNvPr>
            <p:cNvSpPr/>
            <p:nvPr/>
          </p:nvSpPr>
          <p:spPr>
            <a:xfrm>
              <a:off x="5874381" y="1519437"/>
              <a:ext cx="82148" cy="85881"/>
            </a:xfrm>
            <a:custGeom>
              <a:avLst/>
              <a:gdLst/>
              <a:ahLst/>
              <a:cxnLst/>
              <a:rect l="l" t="t" r="r" b="b"/>
              <a:pathLst>
                <a:path w="462" h="483" extrusionOk="0">
                  <a:moveTo>
                    <a:pt x="241" y="1"/>
                  </a:moveTo>
                  <a:cubicBezTo>
                    <a:pt x="111" y="1"/>
                    <a:pt x="1" y="111"/>
                    <a:pt x="1" y="242"/>
                  </a:cubicBezTo>
                  <a:cubicBezTo>
                    <a:pt x="1" y="372"/>
                    <a:pt x="111" y="482"/>
                    <a:pt x="241" y="482"/>
                  </a:cubicBezTo>
                  <a:cubicBezTo>
                    <a:pt x="372" y="482"/>
                    <a:pt x="461" y="372"/>
                    <a:pt x="461" y="242"/>
                  </a:cubicBezTo>
                  <a:cubicBezTo>
                    <a:pt x="461" y="111"/>
                    <a:pt x="372" y="1"/>
                    <a:pt x="241" y="1"/>
                  </a:cubicBezTo>
                  <a:close/>
                </a:path>
              </a:pathLst>
            </a:custGeom>
            <a:solidFill>
              <a:srgbClr val="FF9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842;p36">
              <a:extLst>
                <a:ext uri="{FF2B5EF4-FFF2-40B4-BE49-F238E27FC236}">
                  <a16:creationId xmlns:a16="http://schemas.microsoft.com/office/drawing/2014/main" id="{6417948B-CC86-60F1-7700-0DF6854D1CB2}"/>
                </a:ext>
              </a:extLst>
            </p:cNvPr>
            <p:cNvSpPr/>
            <p:nvPr/>
          </p:nvSpPr>
          <p:spPr>
            <a:xfrm>
              <a:off x="5242092" y="1294153"/>
              <a:ext cx="89616" cy="148647"/>
            </a:xfrm>
            <a:custGeom>
              <a:avLst/>
              <a:gdLst/>
              <a:ahLst/>
              <a:cxnLst/>
              <a:rect l="l" t="t" r="r" b="b"/>
              <a:pathLst>
                <a:path w="504" h="836" extrusionOk="0">
                  <a:moveTo>
                    <a:pt x="1" y="0"/>
                  </a:moveTo>
                  <a:cubicBezTo>
                    <a:pt x="1" y="0"/>
                    <a:pt x="1" y="157"/>
                    <a:pt x="43" y="241"/>
                  </a:cubicBezTo>
                  <a:cubicBezTo>
                    <a:pt x="90" y="288"/>
                    <a:pt x="132" y="309"/>
                    <a:pt x="173" y="330"/>
                  </a:cubicBezTo>
                  <a:cubicBezTo>
                    <a:pt x="153" y="372"/>
                    <a:pt x="132" y="419"/>
                    <a:pt x="111" y="482"/>
                  </a:cubicBezTo>
                  <a:cubicBezTo>
                    <a:pt x="69" y="655"/>
                    <a:pt x="132" y="812"/>
                    <a:pt x="221" y="833"/>
                  </a:cubicBezTo>
                  <a:cubicBezTo>
                    <a:pt x="227" y="835"/>
                    <a:pt x="235" y="835"/>
                    <a:pt x="242" y="835"/>
                  </a:cubicBezTo>
                  <a:cubicBezTo>
                    <a:pt x="322" y="835"/>
                    <a:pt x="418" y="730"/>
                    <a:pt x="462" y="571"/>
                  </a:cubicBezTo>
                  <a:cubicBezTo>
                    <a:pt x="503" y="419"/>
                    <a:pt x="462" y="262"/>
                    <a:pt x="393" y="220"/>
                  </a:cubicBezTo>
                  <a:cubicBezTo>
                    <a:pt x="341" y="178"/>
                    <a:pt x="309" y="171"/>
                    <a:pt x="278" y="171"/>
                  </a:cubicBezTo>
                  <a:cubicBezTo>
                    <a:pt x="263" y="171"/>
                    <a:pt x="248" y="173"/>
                    <a:pt x="232" y="173"/>
                  </a:cubicBezTo>
                  <a:cubicBezTo>
                    <a:pt x="210" y="173"/>
                    <a:pt x="185" y="170"/>
                    <a:pt x="153" y="157"/>
                  </a:cubicBezTo>
                  <a:cubicBezTo>
                    <a:pt x="43" y="110"/>
                    <a:pt x="1" y="0"/>
                    <a:pt x="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843;p36">
              <a:extLst>
                <a:ext uri="{FF2B5EF4-FFF2-40B4-BE49-F238E27FC236}">
                  <a16:creationId xmlns:a16="http://schemas.microsoft.com/office/drawing/2014/main" id="{2E1830A5-5AA9-9BFF-B40D-EC4C3C9510A5}"/>
                </a:ext>
              </a:extLst>
            </p:cNvPr>
            <p:cNvSpPr/>
            <p:nvPr/>
          </p:nvSpPr>
          <p:spPr>
            <a:xfrm>
              <a:off x="5560548" y="1394793"/>
              <a:ext cx="127845" cy="121443"/>
            </a:xfrm>
            <a:custGeom>
              <a:avLst/>
              <a:gdLst/>
              <a:ahLst/>
              <a:cxnLst/>
              <a:rect l="l" t="t" r="r" b="b"/>
              <a:pathLst>
                <a:path w="719" h="683" extrusionOk="0">
                  <a:moveTo>
                    <a:pt x="318" y="1"/>
                  </a:moveTo>
                  <a:cubicBezTo>
                    <a:pt x="302" y="1"/>
                    <a:pt x="284" y="2"/>
                    <a:pt x="263" y="5"/>
                  </a:cubicBezTo>
                  <a:lnTo>
                    <a:pt x="263" y="26"/>
                  </a:lnTo>
                  <a:cubicBezTo>
                    <a:pt x="153" y="26"/>
                    <a:pt x="64" y="157"/>
                    <a:pt x="43" y="309"/>
                  </a:cubicBezTo>
                  <a:cubicBezTo>
                    <a:pt x="1" y="482"/>
                    <a:pt x="43" y="660"/>
                    <a:pt x="153" y="681"/>
                  </a:cubicBezTo>
                  <a:cubicBezTo>
                    <a:pt x="159" y="682"/>
                    <a:pt x="165" y="683"/>
                    <a:pt x="172" y="683"/>
                  </a:cubicBezTo>
                  <a:cubicBezTo>
                    <a:pt x="260" y="683"/>
                    <a:pt x="375" y="558"/>
                    <a:pt x="414" y="398"/>
                  </a:cubicBezTo>
                  <a:lnTo>
                    <a:pt x="414" y="220"/>
                  </a:lnTo>
                  <a:cubicBezTo>
                    <a:pt x="477" y="220"/>
                    <a:pt x="524" y="220"/>
                    <a:pt x="587" y="178"/>
                  </a:cubicBezTo>
                  <a:cubicBezTo>
                    <a:pt x="655" y="136"/>
                    <a:pt x="718" y="5"/>
                    <a:pt x="718" y="5"/>
                  </a:cubicBezTo>
                  <a:lnTo>
                    <a:pt x="718" y="5"/>
                  </a:lnTo>
                  <a:cubicBezTo>
                    <a:pt x="718" y="5"/>
                    <a:pt x="672" y="51"/>
                    <a:pt x="576" y="51"/>
                  </a:cubicBezTo>
                  <a:cubicBezTo>
                    <a:pt x="560" y="51"/>
                    <a:pt x="543" y="50"/>
                    <a:pt x="524" y="47"/>
                  </a:cubicBezTo>
                  <a:cubicBezTo>
                    <a:pt x="412" y="47"/>
                    <a:pt x="412" y="1"/>
                    <a:pt x="31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44;p36">
              <a:extLst>
                <a:ext uri="{FF2B5EF4-FFF2-40B4-BE49-F238E27FC236}">
                  <a16:creationId xmlns:a16="http://schemas.microsoft.com/office/drawing/2014/main" id="{F38E74EF-B0C8-CE02-E8BB-5E691BE0F392}"/>
                </a:ext>
              </a:extLst>
            </p:cNvPr>
            <p:cNvSpPr/>
            <p:nvPr/>
          </p:nvSpPr>
          <p:spPr>
            <a:xfrm>
              <a:off x="5338998" y="1457026"/>
              <a:ext cx="62589" cy="93349"/>
            </a:xfrm>
            <a:custGeom>
              <a:avLst/>
              <a:gdLst/>
              <a:ahLst/>
              <a:cxnLst/>
              <a:rect l="l" t="t" r="r" b="b"/>
              <a:pathLst>
                <a:path w="352" h="525" extrusionOk="0">
                  <a:moveTo>
                    <a:pt x="283" y="1"/>
                  </a:moveTo>
                  <a:cubicBezTo>
                    <a:pt x="220" y="1"/>
                    <a:pt x="152" y="27"/>
                    <a:pt x="110" y="48"/>
                  </a:cubicBezTo>
                  <a:cubicBezTo>
                    <a:pt x="68" y="69"/>
                    <a:pt x="47" y="111"/>
                    <a:pt x="21" y="132"/>
                  </a:cubicBezTo>
                  <a:cubicBezTo>
                    <a:pt x="0" y="221"/>
                    <a:pt x="21" y="310"/>
                    <a:pt x="47" y="373"/>
                  </a:cubicBezTo>
                  <a:cubicBezTo>
                    <a:pt x="68" y="441"/>
                    <a:pt x="110" y="462"/>
                    <a:pt x="131" y="483"/>
                  </a:cubicBezTo>
                  <a:cubicBezTo>
                    <a:pt x="178" y="503"/>
                    <a:pt x="199" y="524"/>
                    <a:pt x="199" y="524"/>
                  </a:cubicBezTo>
                  <a:cubicBezTo>
                    <a:pt x="241" y="524"/>
                    <a:pt x="262" y="503"/>
                    <a:pt x="262" y="483"/>
                  </a:cubicBezTo>
                  <a:cubicBezTo>
                    <a:pt x="283" y="441"/>
                    <a:pt x="262" y="420"/>
                    <a:pt x="220" y="420"/>
                  </a:cubicBezTo>
                  <a:lnTo>
                    <a:pt x="199" y="394"/>
                  </a:lnTo>
                  <a:cubicBezTo>
                    <a:pt x="199" y="394"/>
                    <a:pt x="178" y="373"/>
                    <a:pt x="152" y="331"/>
                  </a:cubicBezTo>
                  <a:cubicBezTo>
                    <a:pt x="131" y="289"/>
                    <a:pt x="131" y="221"/>
                    <a:pt x="131" y="179"/>
                  </a:cubicBezTo>
                  <a:cubicBezTo>
                    <a:pt x="152" y="158"/>
                    <a:pt x="152" y="158"/>
                    <a:pt x="178" y="132"/>
                  </a:cubicBezTo>
                  <a:cubicBezTo>
                    <a:pt x="199" y="132"/>
                    <a:pt x="220" y="111"/>
                    <a:pt x="283" y="111"/>
                  </a:cubicBezTo>
                  <a:cubicBezTo>
                    <a:pt x="309" y="111"/>
                    <a:pt x="351" y="90"/>
                    <a:pt x="351" y="69"/>
                  </a:cubicBezTo>
                  <a:cubicBezTo>
                    <a:pt x="351" y="27"/>
                    <a:pt x="330" y="1"/>
                    <a:pt x="28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45;p36">
              <a:extLst>
                <a:ext uri="{FF2B5EF4-FFF2-40B4-BE49-F238E27FC236}">
                  <a16:creationId xmlns:a16="http://schemas.microsoft.com/office/drawing/2014/main" id="{CA1FA96C-E667-71AD-AB28-52E8BF5FFDD6}"/>
                </a:ext>
              </a:extLst>
            </p:cNvPr>
            <p:cNvSpPr/>
            <p:nvPr/>
          </p:nvSpPr>
          <p:spPr>
            <a:xfrm>
              <a:off x="5292412" y="1561400"/>
              <a:ext cx="212483" cy="139757"/>
            </a:xfrm>
            <a:custGeom>
              <a:avLst/>
              <a:gdLst/>
              <a:ahLst/>
              <a:cxnLst/>
              <a:rect l="l" t="t" r="r" b="b"/>
              <a:pathLst>
                <a:path w="1195" h="786" extrusionOk="0">
                  <a:moveTo>
                    <a:pt x="211" y="0"/>
                  </a:moveTo>
                  <a:cubicBezTo>
                    <a:pt x="207" y="0"/>
                    <a:pt x="203" y="2"/>
                    <a:pt x="199" y="6"/>
                  </a:cubicBezTo>
                  <a:cubicBezTo>
                    <a:pt x="198" y="4"/>
                    <a:pt x="195" y="3"/>
                    <a:pt x="193" y="3"/>
                  </a:cubicBezTo>
                  <a:cubicBezTo>
                    <a:pt x="164" y="3"/>
                    <a:pt x="90" y="95"/>
                    <a:pt x="90" y="95"/>
                  </a:cubicBezTo>
                  <a:cubicBezTo>
                    <a:pt x="0" y="309"/>
                    <a:pt x="131" y="702"/>
                    <a:pt x="524" y="770"/>
                  </a:cubicBezTo>
                  <a:cubicBezTo>
                    <a:pt x="570" y="781"/>
                    <a:pt x="614" y="785"/>
                    <a:pt x="655" y="785"/>
                  </a:cubicBezTo>
                  <a:cubicBezTo>
                    <a:pt x="943" y="785"/>
                    <a:pt x="1103" y="550"/>
                    <a:pt x="1158" y="398"/>
                  </a:cubicBezTo>
                  <a:cubicBezTo>
                    <a:pt x="1195" y="246"/>
                    <a:pt x="1117" y="175"/>
                    <a:pt x="990" y="175"/>
                  </a:cubicBezTo>
                  <a:cubicBezTo>
                    <a:pt x="974" y="175"/>
                    <a:pt x="956" y="176"/>
                    <a:pt x="938" y="178"/>
                  </a:cubicBezTo>
                  <a:cubicBezTo>
                    <a:pt x="887" y="178"/>
                    <a:pt x="837" y="181"/>
                    <a:pt x="784" y="181"/>
                  </a:cubicBezTo>
                  <a:cubicBezTo>
                    <a:pt x="680" y="181"/>
                    <a:pt x="570" y="171"/>
                    <a:pt x="440" y="115"/>
                  </a:cubicBezTo>
                  <a:cubicBezTo>
                    <a:pt x="275" y="42"/>
                    <a:pt x="233" y="0"/>
                    <a:pt x="211" y="0"/>
                  </a:cubicBezTo>
                  <a:close/>
                </a:path>
              </a:pathLst>
            </a:custGeom>
            <a:solidFill>
              <a:srgbClr val="D97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846;p36">
              <a:extLst>
                <a:ext uri="{FF2B5EF4-FFF2-40B4-BE49-F238E27FC236}">
                  <a16:creationId xmlns:a16="http://schemas.microsoft.com/office/drawing/2014/main" id="{1E0837F6-24FA-C399-11C1-C9F026C2A292}"/>
                </a:ext>
              </a:extLst>
            </p:cNvPr>
            <p:cNvSpPr/>
            <p:nvPr/>
          </p:nvSpPr>
          <p:spPr>
            <a:xfrm>
              <a:off x="5288678" y="1550198"/>
              <a:ext cx="225463" cy="162160"/>
            </a:xfrm>
            <a:custGeom>
              <a:avLst/>
              <a:gdLst/>
              <a:ahLst/>
              <a:cxnLst/>
              <a:rect l="l" t="t" r="r" b="b"/>
              <a:pathLst>
                <a:path w="1268" h="912" extrusionOk="0">
                  <a:moveTo>
                    <a:pt x="220" y="110"/>
                  </a:moveTo>
                  <a:cubicBezTo>
                    <a:pt x="241" y="110"/>
                    <a:pt x="241" y="131"/>
                    <a:pt x="262" y="131"/>
                  </a:cubicBezTo>
                  <a:cubicBezTo>
                    <a:pt x="283" y="158"/>
                    <a:pt x="351" y="178"/>
                    <a:pt x="435" y="220"/>
                  </a:cubicBezTo>
                  <a:cubicBezTo>
                    <a:pt x="569" y="280"/>
                    <a:pt x="691" y="300"/>
                    <a:pt x="803" y="300"/>
                  </a:cubicBezTo>
                  <a:cubicBezTo>
                    <a:pt x="857" y="300"/>
                    <a:pt x="909" y="295"/>
                    <a:pt x="959" y="288"/>
                  </a:cubicBezTo>
                  <a:cubicBezTo>
                    <a:pt x="1027" y="288"/>
                    <a:pt x="1090" y="309"/>
                    <a:pt x="1116" y="330"/>
                  </a:cubicBezTo>
                  <a:cubicBezTo>
                    <a:pt x="1137" y="330"/>
                    <a:pt x="1137" y="372"/>
                    <a:pt x="1116" y="440"/>
                  </a:cubicBezTo>
                  <a:cubicBezTo>
                    <a:pt x="1090" y="524"/>
                    <a:pt x="1027" y="613"/>
                    <a:pt x="938" y="702"/>
                  </a:cubicBezTo>
                  <a:cubicBezTo>
                    <a:pt x="870" y="753"/>
                    <a:pt x="772" y="793"/>
                    <a:pt x="643" y="793"/>
                  </a:cubicBezTo>
                  <a:cubicBezTo>
                    <a:pt x="612" y="793"/>
                    <a:pt x="580" y="791"/>
                    <a:pt x="545" y="786"/>
                  </a:cubicBezTo>
                  <a:cubicBezTo>
                    <a:pt x="372" y="744"/>
                    <a:pt x="262" y="655"/>
                    <a:pt x="200" y="524"/>
                  </a:cubicBezTo>
                  <a:cubicBezTo>
                    <a:pt x="131" y="419"/>
                    <a:pt x="131" y="262"/>
                    <a:pt x="173" y="199"/>
                  </a:cubicBezTo>
                  <a:cubicBezTo>
                    <a:pt x="173" y="178"/>
                    <a:pt x="200" y="158"/>
                    <a:pt x="200" y="131"/>
                  </a:cubicBezTo>
                  <a:cubicBezTo>
                    <a:pt x="220" y="131"/>
                    <a:pt x="220" y="131"/>
                    <a:pt x="220" y="110"/>
                  </a:cubicBezTo>
                  <a:close/>
                  <a:moveTo>
                    <a:pt x="200" y="0"/>
                  </a:moveTo>
                  <a:cubicBezTo>
                    <a:pt x="173" y="0"/>
                    <a:pt x="173" y="27"/>
                    <a:pt x="152" y="27"/>
                  </a:cubicBezTo>
                  <a:cubicBezTo>
                    <a:pt x="131" y="48"/>
                    <a:pt x="131" y="48"/>
                    <a:pt x="111" y="69"/>
                  </a:cubicBezTo>
                  <a:cubicBezTo>
                    <a:pt x="90" y="110"/>
                    <a:pt x="69" y="131"/>
                    <a:pt x="69" y="131"/>
                  </a:cubicBezTo>
                  <a:cubicBezTo>
                    <a:pt x="1" y="262"/>
                    <a:pt x="21" y="440"/>
                    <a:pt x="90" y="571"/>
                  </a:cubicBezTo>
                  <a:cubicBezTo>
                    <a:pt x="173" y="723"/>
                    <a:pt x="330" y="854"/>
                    <a:pt x="524" y="896"/>
                  </a:cubicBezTo>
                  <a:cubicBezTo>
                    <a:pt x="574" y="907"/>
                    <a:pt x="620" y="911"/>
                    <a:pt x="663" y="911"/>
                  </a:cubicBezTo>
                  <a:cubicBezTo>
                    <a:pt x="810" y="911"/>
                    <a:pt x="921" y="855"/>
                    <a:pt x="1006" y="786"/>
                  </a:cubicBezTo>
                  <a:cubicBezTo>
                    <a:pt x="1137" y="702"/>
                    <a:pt x="1200" y="571"/>
                    <a:pt x="1221" y="482"/>
                  </a:cubicBezTo>
                  <a:cubicBezTo>
                    <a:pt x="1268" y="372"/>
                    <a:pt x="1247" y="288"/>
                    <a:pt x="1179" y="241"/>
                  </a:cubicBezTo>
                  <a:cubicBezTo>
                    <a:pt x="1116" y="178"/>
                    <a:pt x="1048" y="178"/>
                    <a:pt x="959" y="178"/>
                  </a:cubicBezTo>
                  <a:cubicBezTo>
                    <a:pt x="909" y="185"/>
                    <a:pt x="860" y="190"/>
                    <a:pt x="809" y="190"/>
                  </a:cubicBezTo>
                  <a:cubicBezTo>
                    <a:pt x="706" y="190"/>
                    <a:pt x="599" y="170"/>
                    <a:pt x="482" y="110"/>
                  </a:cubicBezTo>
                  <a:cubicBezTo>
                    <a:pt x="393" y="69"/>
                    <a:pt x="351" y="48"/>
                    <a:pt x="304" y="27"/>
                  </a:cubicBezTo>
                  <a:cubicBezTo>
                    <a:pt x="283" y="27"/>
                    <a:pt x="283" y="27"/>
                    <a:pt x="26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847;p36">
              <a:extLst>
                <a:ext uri="{FF2B5EF4-FFF2-40B4-BE49-F238E27FC236}">
                  <a16:creationId xmlns:a16="http://schemas.microsoft.com/office/drawing/2014/main" id="{8EBC0B1C-8BEA-3C1F-A2F6-D585315C41CF}"/>
                </a:ext>
              </a:extLst>
            </p:cNvPr>
            <p:cNvSpPr/>
            <p:nvPr/>
          </p:nvSpPr>
          <p:spPr>
            <a:xfrm>
              <a:off x="5319439" y="1561400"/>
              <a:ext cx="171409" cy="60099"/>
            </a:xfrm>
            <a:custGeom>
              <a:avLst/>
              <a:gdLst/>
              <a:ahLst/>
              <a:cxnLst/>
              <a:rect l="l" t="t" r="r" b="b"/>
              <a:pathLst>
                <a:path w="964" h="338" extrusionOk="0">
                  <a:moveTo>
                    <a:pt x="59" y="0"/>
                  </a:moveTo>
                  <a:cubicBezTo>
                    <a:pt x="55" y="0"/>
                    <a:pt x="51" y="2"/>
                    <a:pt x="47" y="6"/>
                  </a:cubicBezTo>
                  <a:cubicBezTo>
                    <a:pt x="47" y="6"/>
                    <a:pt x="0" y="115"/>
                    <a:pt x="47" y="178"/>
                  </a:cubicBezTo>
                  <a:cubicBezTo>
                    <a:pt x="89" y="225"/>
                    <a:pt x="419" y="309"/>
                    <a:pt x="655" y="330"/>
                  </a:cubicBezTo>
                  <a:cubicBezTo>
                    <a:pt x="699" y="335"/>
                    <a:pt x="736" y="337"/>
                    <a:pt x="768" y="337"/>
                  </a:cubicBezTo>
                  <a:cubicBezTo>
                    <a:pt x="912" y="337"/>
                    <a:pt x="947" y="289"/>
                    <a:pt x="964" y="199"/>
                  </a:cubicBezTo>
                  <a:cubicBezTo>
                    <a:pt x="931" y="184"/>
                    <a:pt x="889" y="170"/>
                    <a:pt x="844" y="170"/>
                  </a:cubicBezTo>
                  <a:cubicBezTo>
                    <a:pt x="825" y="170"/>
                    <a:pt x="806" y="172"/>
                    <a:pt x="786" y="178"/>
                  </a:cubicBezTo>
                  <a:cubicBezTo>
                    <a:pt x="735" y="178"/>
                    <a:pt x="685" y="181"/>
                    <a:pt x="632" y="181"/>
                  </a:cubicBezTo>
                  <a:cubicBezTo>
                    <a:pt x="528" y="181"/>
                    <a:pt x="418" y="171"/>
                    <a:pt x="288" y="115"/>
                  </a:cubicBezTo>
                  <a:cubicBezTo>
                    <a:pt x="123" y="42"/>
                    <a:pt x="81"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848;p36">
              <a:extLst>
                <a:ext uri="{FF2B5EF4-FFF2-40B4-BE49-F238E27FC236}">
                  <a16:creationId xmlns:a16="http://schemas.microsoft.com/office/drawing/2014/main" id="{1C4ED8CE-6B65-9FFD-715E-05D0D2A437B4}"/>
                </a:ext>
              </a:extLst>
            </p:cNvPr>
            <p:cNvSpPr/>
            <p:nvPr/>
          </p:nvSpPr>
          <p:spPr>
            <a:xfrm>
              <a:off x="5311971" y="1550198"/>
              <a:ext cx="190079" cy="80902"/>
            </a:xfrm>
            <a:custGeom>
              <a:avLst/>
              <a:gdLst/>
              <a:ahLst/>
              <a:cxnLst/>
              <a:rect l="l" t="t" r="r" b="b"/>
              <a:pathLst>
                <a:path w="1069" h="455" extrusionOk="0">
                  <a:moveTo>
                    <a:pt x="131" y="131"/>
                  </a:moveTo>
                  <a:cubicBezTo>
                    <a:pt x="152" y="158"/>
                    <a:pt x="220" y="178"/>
                    <a:pt x="304" y="220"/>
                  </a:cubicBezTo>
                  <a:cubicBezTo>
                    <a:pt x="438" y="280"/>
                    <a:pt x="560" y="300"/>
                    <a:pt x="672" y="300"/>
                  </a:cubicBezTo>
                  <a:cubicBezTo>
                    <a:pt x="726" y="300"/>
                    <a:pt x="778" y="295"/>
                    <a:pt x="828" y="288"/>
                  </a:cubicBezTo>
                  <a:cubicBezTo>
                    <a:pt x="875" y="288"/>
                    <a:pt x="896" y="309"/>
                    <a:pt x="917" y="309"/>
                  </a:cubicBezTo>
                  <a:lnTo>
                    <a:pt x="917" y="330"/>
                  </a:lnTo>
                  <a:cubicBezTo>
                    <a:pt x="903" y="330"/>
                    <a:pt x="868" y="340"/>
                    <a:pt x="815" y="340"/>
                  </a:cubicBezTo>
                  <a:cubicBezTo>
                    <a:pt x="789" y="340"/>
                    <a:pt x="758" y="337"/>
                    <a:pt x="723" y="330"/>
                  </a:cubicBezTo>
                  <a:cubicBezTo>
                    <a:pt x="592" y="330"/>
                    <a:pt x="461" y="288"/>
                    <a:pt x="330" y="262"/>
                  </a:cubicBezTo>
                  <a:cubicBezTo>
                    <a:pt x="283" y="241"/>
                    <a:pt x="220" y="241"/>
                    <a:pt x="199" y="220"/>
                  </a:cubicBezTo>
                  <a:cubicBezTo>
                    <a:pt x="166" y="206"/>
                    <a:pt x="146" y="191"/>
                    <a:pt x="137" y="191"/>
                  </a:cubicBezTo>
                  <a:cubicBezTo>
                    <a:pt x="133" y="191"/>
                    <a:pt x="131" y="193"/>
                    <a:pt x="131" y="199"/>
                  </a:cubicBezTo>
                  <a:lnTo>
                    <a:pt x="131" y="131"/>
                  </a:lnTo>
                  <a:close/>
                  <a:moveTo>
                    <a:pt x="89" y="0"/>
                  </a:moveTo>
                  <a:lnTo>
                    <a:pt x="89" y="110"/>
                  </a:lnTo>
                  <a:lnTo>
                    <a:pt x="42" y="48"/>
                  </a:lnTo>
                  <a:cubicBezTo>
                    <a:pt x="42" y="48"/>
                    <a:pt x="21" y="69"/>
                    <a:pt x="21" y="110"/>
                  </a:cubicBezTo>
                  <a:cubicBezTo>
                    <a:pt x="0" y="158"/>
                    <a:pt x="0" y="220"/>
                    <a:pt x="42" y="262"/>
                  </a:cubicBezTo>
                  <a:cubicBezTo>
                    <a:pt x="69" y="309"/>
                    <a:pt x="110" y="309"/>
                    <a:pt x="152" y="330"/>
                  </a:cubicBezTo>
                  <a:cubicBezTo>
                    <a:pt x="199" y="351"/>
                    <a:pt x="241" y="351"/>
                    <a:pt x="304" y="372"/>
                  </a:cubicBezTo>
                  <a:cubicBezTo>
                    <a:pt x="435" y="419"/>
                    <a:pt x="566" y="440"/>
                    <a:pt x="697" y="440"/>
                  </a:cubicBezTo>
                  <a:cubicBezTo>
                    <a:pt x="751" y="449"/>
                    <a:pt x="795" y="454"/>
                    <a:pt x="831" y="454"/>
                  </a:cubicBezTo>
                  <a:cubicBezTo>
                    <a:pt x="883" y="454"/>
                    <a:pt x="922" y="444"/>
                    <a:pt x="959" y="419"/>
                  </a:cubicBezTo>
                  <a:cubicBezTo>
                    <a:pt x="1027" y="393"/>
                    <a:pt x="1048" y="330"/>
                    <a:pt x="1069" y="288"/>
                  </a:cubicBezTo>
                  <a:lnTo>
                    <a:pt x="1069" y="241"/>
                  </a:lnTo>
                  <a:lnTo>
                    <a:pt x="1048" y="220"/>
                  </a:lnTo>
                  <a:cubicBezTo>
                    <a:pt x="985" y="178"/>
                    <a:pt x="917" y="178"/>
                    <a:pt x="828" y="178"/>
                  </a:cubicBezTo>
                  <a:cubicBezTo>
                    <a:pt x="778" y="185"/>
                    <a:pt x="729" y="190"/>
                    <a:pt x="678" y="190"/>
                  </a:cubicBezTo>
                  <a:cubicBezTo>
                    <a:pt x="575" y="190"/>
                    <a:pt x="468" y="170"/>
                    <a:pt x="351" y="110"/>
                  </a:cubicBezTo>
                  <a:cubicBezTo>
                    <a:pt x="262" y="69"/>
                    <a:pt x="199" y="48"/>
                    <a:pt x="173" y="27"/>
                  </a:cubicBezTo>
                  <a:lnTo>
                    <a:pt x="152" y="27"/>
                  </a:lnTo>
                  <a:lnTo>
                    <a:pt x="17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849;p36">
              <a:extLst>
                <a:ext uri="{FF2B5EF4-FFF2-40B4-BE49-F238E27FC236}">
                  <a16:creationId xmlns:a16="http://schemas.microsoft.com/office/drawing/2014/main" id="{B1A89F02-B154-1676-924F-23FB567C9804}"/>
                </a:ext>
              </a:extLst>
            </p:cNvPr>
            <p:cNvSpPr/>
            <p:nvPr/>
          </p:nvSpPr>
          <p:spPr>
            <a:xfrm>
              <a:off x="5319439" y="1630745"/>
              <a:ext cx="151850" cy="70056"/>
            </a:xfrm>
            <a:custGeom>
              <a:avLst/>
              <a:gdLst/>
              <a:ahLst/>
              <a:cxnLst/>
              <a:rect l="l" t="t" r="r" b="b"/>
              <a:pathLst>
                <a:path w="854" h="394" extrusionOk="0">
                  <a:moveTo>
                    <a:pt x="340" y="0"/>
                  </a:moveTo>
                  <a:cubicBezTo>
                    <a:pt x="307" y="0"/>
                    <a:pt x="274" y="3"/>
                    <a:pt x="241" y="8"/>
                  </a:cubicBezTo>
                  <a:cubicBezTo>
                    <a:pt x="157" y="29"/>
                    <a:pt x="68" y="71"/>
                    <a:pt x="0" y="139"/>
                  </a:cubicBezTo>
                  <a:cubicBezTo>
                    <a:pt x="68" y="249"/>
                    <a:pt x="199" y="359"/>
                    <a:pt x="372" y="380"/>
                  </a:cubicBezTo>
                  <a:cubicBezTo>
                    <a:pt x="419" y="389"/>
                    <a:pt x="463" y="393"/>
                    <a:pt x="503" y="393"/>
                  </a:cubicBezTo>
                  <a:cubicBezTo>
                    <a:pt x="655" y="393"/>
                    <a:pt x="767" y="336"/>
                    <a:pt x="854" y="249"/>
                  </a:cubicBezTo>
                  <a:cubicBezTo>
                    <a:pt x="812" y="181"/>
                    <a:pt x="744" y="118"/>
                    <a:pt x="655" y="71"/>
                  </a:cubicBezTo>
                  <a:cubicBezTo>
                    <a:pt x="541" y="24"/>
                    <a:pt x="439" y="0"/>
                    <a:pt x="340" y="0"/>
                  </a:cubicBezTo>
                  <a:close/>
                </a:path>
              </a:pathLst>
            </a:custGeom>
            <a:solidFill>
              <a:srgbClr val="FFA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850;p36">
              <a:extLst>
                <a:ext uri="{FF2B5EF4-FFF2-40B4-BE49-F238E27FC236}">
                  <a16:creationId xmlns:a16="http://schemas.microsoft.com/office/drawing/2014/main" id="{9786E8B6-EEEE-CC2B-ACD8-E8829F583FCC}"/>
                </a:ext>
              </a:extLst>
            </p:cNvPr>
            <p:cNvSpPr/>
            <p:nvPr/>
          </p:nvSpPr>
          <p:spPr>
            <a:xfrm>
              <a:off x="5308237" y="1618654"/>
              <a:ext cx="174254" cy="93171"/>
            </a:xfrm>
            <a:custGeom>
              <a:avLst/>
              <a:gdLst/>
              <a:ahLst/>
              <a:cxnLst/>
              <a:rect l="l" t="t" r="r" b="b"/>
              <a:pathLst>
                <a:path w="980" h="524" extrusionOk="0">
                  <a:moveTo>
                    <a:pt x="325" y="118"/>
                  </a:moveTo>
                  <a:cubicBezTo>
                    <a:pt x="435" y="118"/>
                    <a:pt x="566" y="118"/>
                    <a:pt x="697" y="186"/>
                  </a:cubicBezTo>
                  <a:cubicBezTo>
                    <a:pt x="744" y="207"/>
                    <a:pt x="786" y="249"/>
                    <a:pt x="807" y="296"/>
                  </a:cubicBezTo>
                  <a:cubicBezTo>
                    <a:pt x="731" y="350"/>
                    <a:pt x="644" y="407"/>
                    <a:pt x="511" y="407"/>
                  </a:cubicBezTo>
                  <a:cubicBezTo>
                    <a:pt x="487" y="407"/>
                    <a:pt x="462" y="405"/>
                    <a:pt x="435" y="401"/>
                  </a:cubicBezTo>
                  <a:cubicBezTo>
                    <a:pt x="304" y="380"/>
                    <a:pt x="241" y="296"/>
                    <a:pt x="173" y="207"/>
                  </a:cubicBezTo>
                  <a:cubicBezTo>
                    <a:pt x="220" y="186"/>
                    <a:pt x="262" y="139"/>
                    <a:pt x="325" y="118"/>
                  </a:cubicBezTo>
                  <a:close/>
                  <a:moveTo>
                    <a:pt x="405" y="0"/>
                  </a:moveTo>
                  <a:cubicBezTo>
                    <a:pt x="370" y="0"/>
                    <a:pt x="336" y="3"/>
                    <a:pt x="304" y="8"/>
                  </a:cubicBezTo>
                  <a:cubicBezTo>
                    <a:pt x="194" y="34"/>
                    <a:pt x="90" y="97"/>
                    <a:pt x="21" y="165"/>
                  </a:cubicBezTo>
                  <a:lnTo>
                    <a:pt x="1" y="207"/>
                  </a:lnTo>
                  <a:lnTo>
                    <a:pt x="21" y="228"/>
                  </a:lnTo>
                  <a:cubicBezTo>
                    <a:pt x="90" y="359"/>
                    <a:pt x="241" y="469"/>
                    <a:pt x="414" y="511"/>
                  </a:cubicBezTo>
                  <a:cubicBezTo>
                    <a:pt x="460" y="520"/>
                    <a:pt x="503" y="524"/>
                    <a:pt x="545" y="524"/>
                  </a:cubicBezTo>
                  <a:cubicBezTo>
                    <a:pt x="725" y="524"/>
                    <a:pt x="870" y="448"/>
                    <a:pt x="959" y="359"/>
                  </a:cubicBezTo>
                  <a:lnTo>
                    <a:pt x="980" y="317"/>
                  </a:lnTo>
                  <a:lnTo>
                    <a:pt x="959" y="270"/>
                  </a:lnTo>
                  <a:cubicBezTo>
                    <a:pt x="917" y="207"/>
                    <a:pt x="849" y="118"/>
                    <a:pt x="744" y="76"/>
                  </a:cubicBezTo>
                  <a:cubicBezTo>
                    <a:pt x="626" y="25"/>
                    <a:pt x="510" y="0"/>
                    <a:pt x="40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851;p36">
              <a:extLst>
                <a:ext uri="{FF2B5EF4-FFF2-40B4-BE49-F238E27FC236}">
                  <a16:creationId xmlns:a16="http://schemas.microsoft.com/office/drawing/2014/main" id="{C3A87ADB-8D6C-8904-A8B2-DCBFE1533EA2}"/>
                </a:ext>
              </a:extLst>
            </p:cNvPr>
            <p:cNvSpPr/>
            <p:nvPr/>
          </p:nvSpPr>
          <p:spPr>
            <a:xfrm>
              <a:off x="5249560" y="1196536"/>
              <a:ext cx="175321" cy="92993"/>
            </a:xfrm>
            <a:custGeom>
              <a:avLst/>
              <a:gdLst/>
              <a:ahLst/>
              <a:cxnLst/>
              <a:rect l="l" t="t" r="r" b="b"/>
              <a:pathLst>
                <a:path w="986" h="523" extrusionOk="0">
                  <a:moveTo>
                    <a:pt x="425" y="1"/>
                  </a:moveTo>
                  <a:cubicBezTo>
                    <a:pt x="406" y="1"/>
                    <a:pt x="388" y="2"/>
                    <a:pt x="372" y="5"/>
                  </a:cubicBezTo>
                  <a:cubicBezTo>
                    <a:pt x="221" y="26"/>
                    <a:pt x="179" y="52"/>
                    <a:pt x="111" y="136"/>
                  </a:cubicBezTo>
                  <a:cubicBezTo>
                    <a:pt x="69" y="225"/>
                    <a:pt x="1" y="335"/>
                    <a:pt x="69" y="356"/>
                  </a:cubicBezTo>
                  <a:cubicBezTo>
                    <a:pt x="127" y="332"/>
                    <a:pt x="190" y="322"/>
                    <a:pt x="253" y="322"/>
                  </a:cubicBezTo>
                  <a:cubicBezTo>
                    <a:pt x="424" y="322"/>
                    <a:pt x="588" y="395"/>
                    <a:pt x="634" y="445"/>
                  </a:cubicBezTo>
                  <a:cubicBezTo>
                    <a:pt x="688" y="495"/>
                    <a:pt x="725" y="523"/>
                    <a:pt x="756" y="523"/>
                  </a:cubicBezTo>
                  <a:cubicBezTo>
                    <a:pt x="776" y="523"/>
                    <a:pt x="794" y="511"/>
                    <a:pt x="812" y="486"/>
                  </a:cubicBezTo>
                  <a:cubicBezTo>
                    <a:pt x="854" y="445"/>
                    <a:pt x="985" y="335"/>
                    <a:pt x="875" y="183"/>
                  </a:cubicBezTo>
                  <a:cubicBezTo>
                    <a:pt x="797" y="67"/>
                    <a:pt x="568" y="1"/>
                    <a:pt x="425" y="1"/>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852;p36">
              <a:extLst>
                <a:ext uri="{FF2B5EF4-FFF2-40B4-BE49-F238E27FC236}">
                  <a16:creationId xmlns:a16="http://schemas.microsoft.com/office/drawing/2014/main" id="{BFD2946C-A369-7A5C-B4AC-E9ED76483A40}"/>
                </a:ext>
              </a:extLst>
            </p:cNvPr>
            <p:cNvSpPr/>
            <p:nvPr/>
          </p:nvSpPr>
          <p:spPr>
            <a:xfrm>
              <a:off x="5245826" y="1188357"/>
              <a:ext cx="179055" cy="112019"/>
            </a:xfrm>
            <a:custGeom>
              <a:avLst/>
              <a:gdLst/>
              <a:ahLst/>
              <a:cxnLst/>
              <a:rect l="l" t="t" r="r" b="b"/>
              <a:pathLst>
                <a:path w="1007" h="630" extrusionOk="0">
                  <a:moveTo>
                    <a:pt x="457" y="110"/>
                  </a:moveTo>
                  <a:cubicBezTo>
                    <a:pt x="511" y="110"/>
                    <a:pt x="571" y="125"/>
                    <a:pt x="634" y="140"/>
                  </a:cubicBezTo>
                  <a:cubicBezTo>
                    <a:pt x="744" y="161"/>
                    <a:pt x="807" y="203"/>
                    <a:pt x="854" y="271"/>
                  </a:cubicBezTo>
                  <a:cubicBezTo>
                    <a:pt x="896" y="312"/>
                    <a:pt x="896" y="360"/>
                    <a:pt x="875" y="402"/>
                  </a:cubicBezTo>
                  <a:cubicBezTo>
                    <a:pt x="854" y="443"/>
                    <a:pt x="807" y="464"/>
                    <a:pt x="786" y="511"/>
                  </a:cubicBezTo>
                  <a:lnTo>
                    <a:pt x="765" y="511"/>
                  </a:lnTo>
                  <a:cubicBezTo>
                    <a:pt x="765" y="511"/>
                    <a:pt x="744" y="491"/>
                    <a:pt x="702" y="464"/>
                  </a:cubicBezTo>
                  <a:cubicBezTo>
                    <a:pt x="655" y="402"/>
                    <a:pt x="571" y="360"/>
                    <a:pt x="441" y="333"/>
                  </a:cubicBezTo>
                  <a:cubicBezTo>
                    <a:pt x="405" y="325"/>
                    <a:pt x="366" y="320"/>
                    <a:pt x="324" y="320"/>
                  </a:cubicBezTo>
                  <a:cubicBezTo>
                    <a:pt x="260" y="320"/>
                    <a:pt x="189" y="331"/>
                    <a:pt x="111" y="360"/>
                  </a:cubicBezTo>
                  <a:lnTo>
                    <a:pt x="132" y="333"/>
                  </a:lnTo>
                  <a:cubicBezTo>
                    <a:pt x="132" y="292"/>
                    <a:pt x="152" y="250"/>
                    <a:pt x="200" y="203"/>
                  </a:cubicBezTo>
                  <a:cubicBezTo>
                    <a:pt x="221" y="161"/>
                    <a:pt x="221" y="161"/>
                    <a:pt x="242" y="140"/>
                  </a:cubicBezTo>
                  <a:cubicBezTo>
                    <a:pt x="283" y="119"/>
                    <a:pt x="331" y="119"/>
                    <a:pt x="393" y="119"/>
                  </a:cubicBezTo>
                  <a:cubicBezTo>
                    <a:pt x="413" y="113"/>
                    <a:pt x="435" y="110"/>
                    <a:pt x="457" y="110"/>
                  </a:cubicBezTo>
                  <a:close/>
                  <a:moveTo>
                    <a:pt x="455" y="0"/>
                  </a:moveTo>
                  <a:cubicBezTo>
                    <a:pt x="426" y="0"/>
                    <a:pt x="399" y="3"/>
                    <a:pt x="372" y="9"/>
                  </a:cubicBezTo>
                  <a:cubicBezTo>
                    <a:pt x="310" y="9"/>
                    <a:pt x="262" y="9"/>
                    <a:pt x="200" y="30"/>
                  </a:cubicBezTo>
                  <a:cubicBezTo>
                    <a:pt x="152" y="51"/>
                    <a:pt x="111" y="98"/>
                    <a:pt x="90" y="161"/>
                  </a:cubicBezTo>
                  <a:cubicBezTo>
                    <a:pt x="69" y="203"/>
                    <a:pt x="22" y="250"/>
                    <a:pt x="22" y="292"/>
                  </a:cubicBezTo>
                  <a:cubicBezTo>
                    <a:pt x="1" y="312"/>
                    <a:pt x="1" y="360"/>
                    <a:pt x="1" y="381"/>
                  </a:cubicBezTo>
                  <a:cubicBezTo>
                    <a:pt x="1" y="422"/>
                    <a:pt x="48" y="443"/>
                    <a:pt x="90" y="464"/>
                  </a:cubicBezTo>
                  <a:lnTo>
                    <a:pt x="111" y="443"/>
                  </a:lnTo>
                  <a:cubicBezTo>
                    <a:pt x="166" y="433"/>
                    <a:pt x="221" y="428"/>
                    <a:pt x="272" y="428"/>
                  </a:cubicBezTo>
                  <a:cubicBezTo>
                    <a:pt x="324" y="428"/>
                    <a:pt x="372" y="433"/>
                    <a:pt x="414" y="443"/>
                  </a:cubicBezTo>
                  <a:cubicBezTo>
                    <a:pt x="524" y="464"/>
                    <a:pt x="613" y="511"/>
                    <a:pt x="613" y="532"/>
                  </a:cubicBezTo>
                  <a:cubicBezTo>
                    <a:pt x="655" y="574"/>
                    <a:pt x="702" y="595"/>
                    <a:pt x="744" y="621"/>
                  </a:cubicBezTo>
                  <a:cubicBezTo>
                    <a:pt x="755" y="627"/>
                    <a:pt x="768" y="630"/>
                    <a:pt x="781" y="630"/>
                  </a:cubicBezTo>
                  <a:cubicBezTo>
                    <a:pt x="819" y="630"/>
                    <a:pt x="860" y="609"/>
                    <a:pt x="875" y="574"/>
                  </a:cubicBezTo>
                  <a:cubicBezTo>
                    <a:pt x="896" y="553"/>
                    <a:pt x="938" y="511"/>
                    <a:pt x="985" y="443"/>
                  </a:cubicBezTo>
                  <a:cubicBezTo>
                    <a:pt x="1006" y="381"/>
                    <a:pt x="1006" y="292"/>
                    <a:pt x="938" y="203"/>
                  </a:cubicBezTo>
                  <a:cubicBezTo>
                    <a:pt x="875" y="119"/>
                    <a:pt x="786" y="51"/>
                    <a:pt x="676" y="30"/>
                  </a:cubicBezTo>
                  <a:cubicBezTo>
                    <a:pt x="602" y="15"/>
                    <a:pt x="525" y="0"/>
                    <a:pt x="45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853;p36">
              <a:extLst>
                <a:ext uri="{FF2B5EF4-FFF2-40B4-BE49-F238E27FC236}">
                  <a16:creationId xmlns:a16="http://schemas.microsoft.com/office/drawing/2014/main" id="{C1C41333-5CF7-4D4A-B59F-F3964B9EF462}"/>
                </a:ext>
              </a:extLst>
            </p:cNvPr>
            <p:cNvSpPr/>
            <p:nvPr/>
          </p:nvSpPr>
          <p:spPr>
            <a:xfrm>
              <a:off x="5548457" y="1274239"/>
              <a:ext cx="209638" cy="109885"/>
            </a:xfrm>
            <a:custGeom>
              <a:avLst/>
              <a:gdLst/>
              <a:ahLst/>
              <a:cxnLst/>
              <a:rect l="l" t="t" r="r" b="b"/>
              <a:pathLst>
                <a:path w="1179" h="618" extrusionOk="0">
                  <a:moveTo>
                    <a:pt x="233" y="0"/>
                  </a:moveTo>
                  <a:cubicBezTo>
                    <a:pt x="110" y="0"/>
                    <a:pt x="69" y="44"/>
                    <a:pt x="69" y="112"/>
                  </a:cubicBezTo>
                  <a:cubicBezTo>
                    <a:pt x="48" y="311"/>
                    <a:pt x="1" y="374"/>
                    <a:pt x="152" y="400"/>
                  </a:cubicBezTo>
                  <a:cubicBezTo>
                    <a:pt x="283" y="421"/>
                    <a:pt x="461" y="421"/>
                    <a:pt x="744" y="484"/>
                  </a:cubicBezTo>
                  <a:cubicBezTo>
                    <a:pt x="864" y="527"/>
                    <a:pt x="965" y="618"/>
                    <a:pt x="1014" y="618"/>
                  </a:cubicBezTo>
                  <a:cubicBezTo>
                    <a:pt x="1019" y="618"/>
                    <a:pt x="1023" y="617"/>
                    <a:pt x="1027" y="615"/>
                  </a:cubicBezTo>
                  <a:cubicBezTo>
                    <a:pt x="1095" y="573"/>
                    <a:pt x="1179" y="353"/>
                    <a:pt x="1116" y="243"/>
                  </a:cubicBezTo>
                  <a:cubicBezTo>
                    <a:pt x="1027" y="112"/>
                    <a:pt x="545" y="49"/>
                    <a:pt x="331" y="8"/>
                  </a:cubicBezTo>
                  <a:cubicBezTo>
                    <a:pt x="293" y="3"/>
                    <a:pt x="261" y="0"/>
                    <a:pt x="233" y="0"/>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854;p36">
              <a:extLst>
                <a:ext uri="{FF2B5EF4-FFF2-40B4-BE49-F238E27FC236}">
                  <a16:creationId xmlns:a16="http://schemas.microsoft.com/office/drawing/2014/main" id="{27A65AD1-C641-60A7-EAB3-5D5BBF759E01}"/>
                </a:ext>
              </a:extLst>
            </p:cNvPr>
            <p:cNvSpPr/>
            <p:nvPr/>
          </p:nvSpPr>
          <p:spPr>
            <a:xfrm>
              <a:off x="5544723" y="1264281"/>
              <a:ext cx="217106" cy="130511"/>
            </a:xfrm>
            <a:custGeom>
              <a:avLst/>
              <a:gdLst/>
              <a:ahLst/>
              <a:cxnLst/>
              <a:rect l="l" t="t" r="r" b="b"/>
              <a:pathLst>
                <a:path w="1221" h="734" extrusionOk="0">
                  <a:moveTo>
                    <a:pt x="239" y="111"/>
                  </a:moveTo>
                  <a:cubicBezTo>
                    <a:pt x="269" y="111"/>
                    <a:pt x="307" y="116"/>
                    <a:pt x="352" y="126"/>
                  </a:cubicBezTo>
                  <a:cubicBezTo>
                    <a:pt x="462" y="147"/>
                    <a:pt x="613" y="168"/>
                    <a:pt x="786" y="215"/>
                  </a:cubicBezTo>
                  <a:cubicBezTo>
                    <a:pt x="854" y="236"/>
                    <a:pt x="917" y="236"/>
                    <a:pt x="985" y="257"/>
                  </a:cubicBezTo>
                  <a:cubicBezTo>
                    <a:pt x="1048" y="299"/>
                    <a:pt x="1069" y="325"/>
                    <a:pt x="1090" y="325"/>
                  </a:cubicBezTo>
                  <a:cubicBezTo>
                    <a:pt x="1116" y="367"/>
                    <a:pt x="1116" y="430"/>
                    <a:pt x="1090" y="498"/>
                  </a:cubicBezTo>
                  <a:cubicBezTo>
                    <a:pt x="1069" y="540"/>
                    <a:pt x="1069" y="561"/>
                    <a:pt x="1048" y="587"/>
                  </a:cubicBezTo>
                  <a:cubicBezTo>
                    <a:pt x="1048" y="608"/>
                    <a:pt x="1027" y="629"/>
                    <a:pt x="1027" y="629"/>
                  </a:cubicBezTo>
                  <a:cubicBezTo>
                    <a:pt x="1006" y="608"/>
                    <a:pt x="985" y="608"/>
                    <a:pt x="959" y="587"/>
                  </a:cubicBezTo>
                  <a:cubicBezTo>
                    <a:pt x="917" y="561"/>
                    <a:pt x="854" y="519"/>
                    <a:pt x="786" y="498"/>
                  </a:cubicBezTo>
                  <a:cubicBezTo>
                    <a:pt x="482" y="409"/>
                    <a:pt x="304" y="409"/>
                    <a:pt x="173" y="388"/>
                  </a:cubicBezTo>
                  <a:lnTo>
                    <a:pt x="132" y="388"/>
                  </a:lnTo>
                  <a:cubicBezTo>
                    <a:pt x="111" y="388"/>
                    <a:pt x="132" y="388"/>
                    <a:pt x="111" y="367"/>
                  </a:cubicBezTo>
                  <a:cubicBezTo>
                    <a:pt x="111" y="346"/>
                    <a:pt x="132" y="278"/>
                    <a:pt x="132" y="168"/>
                  </a:cubicBezTo>
                  <a:cubicBezTo>
                    <a:pt x="132" y="147"/>
                    <a:pt x="153" y="126"/>
                    <a:pt x="173" y="126"/>
                  </a:cubicBezTo>
                  <a:cubicBezTo>
                    <a:pt x="187" y="116"/>
                    <a:pt x="209" y="111"/>
                    <a:pt x="239" y="111"/>
                  </a:cubicBezTo>
                  <a:close/>
                  <a:moveTo>
                    <a:pt x="236" y="1"/>
                  </a:moveTo>
                  <a:cubicBezTo>
                    <a:pt x="198" y="1"/>
                    <a:pt x="166" y="6"/>
                    <a:pt x="132" y="16"/>
                  </a:cubicBezTo>
                  <a:cubicBezTo>
                    <a:pt x="69" y="37"/>
                    <a:pt x="22" y="105"/>
                    <a:pt x="22" y="147"/>
                  </a:cubicBezTo>
                  <a:lnTo>
                    <a:pt x="22" y="168"/>
                  </a:lnTo>
                  <a:cubicBezTo>
                    <a:pt x="22" y="257"/>
                    <a:pt x="1" y="325"/>
                    <a:pt x="1" y="388"/>
                  </a:cubicBezTo>
                  <a:cubicBezTo>
                    <a:pt x="22" y="430"/>
                    <a:pt x="22" y="456"/>
                    <a:pt x="69" y="477"/>
                  </a:cubicBezTo>
                  <a:cubicBezTo>
                    <a:pt x="90" y="498"/>
                    <a:pt x="132" y="498"/>
                    <a:pt x="153" y="519"/>
                  </a:cubicBezTo>
                  <a:cubicBezTo>
                    <a:pt x="304" y="540"/>
                    <a:pt x="462" y="519"/>
                    <a:pt x="744" y="608"/>
                  </a:cubicBezTo>
                  <a:cubicBezTo>
                    <a:pt x="807" y="629"/>
                    <a:pt x="854" y="650"/>
                    <a:pt x="917" y="692"/>
                  </a:cubicBezTo>
                  <a:cubicBezTo>
                    <a:pt x="938" y="692"/>
                    <a:pt x="959" y="718"/>
                    <a:pt x="985" y="718"/>
                  </a:cubicBezTo>
                  <a:cubicBezTo>
                    <a:pt x="1006" y="729"/>
                    <a:pt x="1022" y="734"/>
                    <a:pt x="1038" y="734"/>
                  </a:cubicBezTo>
                  <a:cubicBezTo>
                    <a:pt x="1053" y="734"/>
                    <a:pt x="1069" y="729"/>
                    <a:pt x="1090" y="718"/>
                  </a:cubicBezTo>
                  <a:cubicBezTo>
                    <a:pt x="1116" y="692"/>
                    <a:pt x="1137" y="671"/>
                    <a:pt x="1158" y="650"/>
                  </a:cubicBezTo>
                  <a:cubicBezTo>
                    <a:pt x="1179" y="608"/>
                    <a:pt x="1179" y="561"/>
                    <a:pt x="1200" y="540"/>
                  </a:cubicBezTo>
                  <a:cubicBezTo>
                    <a:pt x="1221" y="456"/>
                    <a:pt x="1221" y="346"/>
                    <a:pt x="1179" y="257"/>
                  </a:cubicBezTo>
                  <a:cubicBezTo>
                    <a:pt x="1137" y="215"/>
                    <a:pt x="1090" y="194"/>
                    <a:pt x="1027" y="168"/>
                  </a:cubicBezTo>
                  <a:cubicBezTo>
                    <a:pt x="959" y="126"/>
                    <a:pt x="875" y="105"/>
                    <a:pt x="807" y="105"/>
                  </a:cubicBezTo>
                  <a:cubicBezTo>
                    <a:pt x="634" y="64"/>
                    <a:pt x="462" y="37"/>
                    <a:pt x="372" y="16"/>
                  </a:cubicBezTo>
                  <a:cubicBezTo>
                    <a:pt x="318" y="6"/>
                    <a:pt x="274" y="1"/>
                    <a:pt x="2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77432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38"/>
          <p:cNvSpPr txBox="1">
            <a:spLocks noGrp="1"/>
          </p:cNvSpPr>
          <p:nvPr>
            <p:ph type="title"/>
          </p:nvPr>
        </p:nvSpPr>
        <p:spPr>
          <a:xfrm>
            <a:off x="764199" y="706616"/>
            <a:ext cx="4281933" cy="67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br>
              <a:rPr lang="en" dirty="0"/>
            </a:br>
            <a:br>
              <a:rPr lang="en" dirty="0"/>
            </a:br>
            <a:r>
              <a:rPr lang="en" dirty="0"/>
              <a:t>PENGERTIAN CI/</a:t>
            </a:r>
            <a:r>
              <a:rPr lang="en" dirty="0">
                <a:solidFill>
                  <a:schemeClr val="accent6"/>
                </a:solidFill>
              </a:rPr>
              <a:t>CD</a:t>
            </a:r>
            <a:endParaRPr dirty="0">
              <a:solidFill>
                <a:schemeClr val="accent6"/>
              </a:solidFill>
            </a:endParaRPr>
          </a:p>
        </p:txBody>
      </p:sp>
      <p:sp>
        <p:nvSpPr>
          <p:cNvPr id="555" name="Google Shape;555;p38"/>
          <p:cNvSpPr txBox="1">
            <a:spLocks noGrp="1"/>
          </p:cNvSpPr>
          <p:nvPr>
            <p:ph type="subTitle" idx="1"/>
          </p:nvPr>
        </p:nvSpPr>
        <p:spPr>
          <a:xfrm>
            <a:off x="317644" y="1594985"/>
            <a:ext cx="4838833" cy="1305799"/>
          </a:xfrm>
          <a:prstGeom prst="rect">
            <a:avLst/>
          </a:prstGeom>
        </p:spPr>
        <p:txBody>
          <a:bodyPr spcFirstLastPara="1" wrap="square" lIns="91425" tIns="91425" rIns="91425" bIns="91425" anchor="t" anchorCtr="0">
            <a:noAutofit/>
          </a:bodyPr>
          <a:lstStyle/>
          <a:p>
            <a:pPr marL="0" indent="0"/>
            <a:r>
              <a:rPr lang="en-US" sz="1400" dirty="0" err="1">
                <a:solidFill>
                  <a:srgbClr val="FFFFFF"/>
                </a:solidFill>
                <a:latin typeface="Poppins"/>
              </a:rPr>
              <a:t>pengembangan</a:t>
            </a:r>
            <a:r>
              <a:rPr lang="en-US" sz="1400" dirty="0">
                <a:solidFill>
                  <a:srgbClr val="FFFFFF"/>
                </a:solidFill>
                <a:latin typeface="Poppins"/>
              </a:rPr>
              <a:t> </a:t>
            </a:r>
            <a:r>
              <a:rPr lang="en-US" sz="1400" dirty="0" err="1">
                <a:solidFill>
                  <a:srgbClr val="FFFFFF"/>
                </a:solidFill>
                <a:latin typeface="Poppins"/>
              </a:rPr>
              <a:t>perangkat</a:t>
            </a:r>
            <a:r>
              <a:rPr lang="en-US" sz="1400" dirty="0">
                <a:solidFill>
                  <a:srgbClr val="FFFFFF"/>
                </a:solidFill>
                <a:latin typeface="Poppins"/>
              </a:rPr>
              <a:t> </a:t>
            </a:r>
            <a:r>
              <a:rPr lang="en-US" sz="1400" dirty="0" err="1">
                <a:solidFill>
                  <a:srgbClr val="FFFFFF"/>
                </a:solidFill>
                <a:latin typeface="Poppins"/>
              </a:rPr>
              <a:t>lunak</a:t>
            </a:r>
            <a:r>
              <a:rPr lang="en-US" sz="1400" dirty="0">
                <a:solidFill>
                  <a:srgbClr val="FFFFFF"/>
                </a:solidFill>
                <a:latin typeface="Poppins"/>
              </a:rPr>
              <a:t> yang </a:t>
            </a:r>
            <a:r>
              <a:rPr lang="en-US" sz="1400" dirty="0" err="1">
                <a:solidFill>
                  <a:srgbClr val="FFFFFF"/>
                </a:solidFill>
                <a:latin typeface="Poppins"/>
              </a:rPr>
              <a:t>memungkinkan</a:t>
            </a:r>
            <a:r>
              <a:rPr lang="en-US" sz="1400" dirty="0">
                <a:solidFill>
                  <a:srgbClr val="FFFFFF"/>
                </a:solidFill>
                <a:latin typeface="Poppins"/>
              </a:rPr>
              <a:t> </a:t>
            </a:r>
            <a:r>
              <a:rPr lang="en-US" sz="1400" dirty="0" err="1">
                <a:solidFill>
                  <a:srgbClr val="FFFFFF"/>
                </a:solidFill>
                <a:latin typeface="Poppins"/>
              </a:rPr>
              <a:t>pengembang</a:t>
            </a:r>
            <a:r>
              <a:rPr lang="en-US" sz="1400" dirty="0">
                <a:solidFill>
                  <a:srgbClr val="FFFFFF"/>
                </a:solidFill>
                <a:latin typeface="Poppins"/>
              </a:rPr>
              <a:t> </a:t>
            </a:r>
            <a:r>
              <a:rPr lang="en-US" sz="1400" dirty="0" err="1">
                <a:solidFill>
                  <a:srgbClr val="FFFFFF"/>
                </a:solidFill>
                <a:latin typeface="Poppins"/>
              </a:rPr>
              <a:t>untuk</a:t>
            </a:r>
            <a:r>
              <a:rPr lang="en-US" sz="1400" dirty="0">
                <a:solidFill>
                  <a:srgbClr val="FFFFFF"/>
                </a:solidFill>
                <a:latin typeface="Poppins"/>
              </a:rPr>
              <a:t> </a:t>
            </a:r>
            <a:r>
              <a:rPr lang="en-US" sz="1400" dirty="0" err="1">
                <a:solidFill>
                  <a:srgbClr val="FFFFFF"/>
                </a:solidFill>
                <a:latin typeface="Poppins"/>
              </a:rPr>
              <a:t>mengintegrasikan</a:t>
            </a:r>
            <a:r>
              <a:rPr lang="en-US" sz="1400" dirty="0">
                <a:solidFill>
                  <a:srgbClr val="FFFFFF"/>
                </a:solidFill>
                <a:latin typeface="Poppins"/>
              </a:rPr>
              <a:t> </a:t>
            </a:r>
            <a:r>
              <a:rPr lang="en-US" sz="1400" dirty="0" err="1">
                <a:solidFill>
                  <a:srgbClr val="FFFFFF"/>
                </a:solidFill>
                <a:latin typeface="Poppins"/>
              </a:rPr>
              <a:t>kode</a:t>
            </a:r>
            <a:r>
              <a:rPr lang="en-US" sz="1400" dirty="0">
                <a:solidFill>
                  <a:srgbClr val="FFFFFF"/>
                </a:solidFill>
                <a:latin typeface="Poppins"/>
              </a:rPr>
              <a:t> </a:t>
            </a:r>
            <a:r>
              <a:rPr lang="en-US" sz="1400" dirty="0" err="1">
                <a:solidFill>
                  <a:srgbClr val="FFFFFF"/>
                </a:solidFill>
                <a:latin typeface="Poppins"/>
              </a:rPr>
              <a:t>secara</a:t>
            </a:r>
            <a:r>
              <a:rPr lang="en-US" sz="1400" dirty="0">
                <a:solidFill>
                  <a:srgbClr val="FFFFFF"/>
                </a:solidFill>
                <a:latin typeface="Poppins"/>
              </a:rPr>
              <a:t> </a:t>
            </a:r>
            <a:r>
              <a:rPr lang="en-US" sz="1400" dirty="0" err="1">
                <a:solidFill>
                  <a:srgbClr val="FFFFFF"/>
                </a:solidFill>
                <a:latin typeface="Poppins"/>
              </a:rPr>
              <a:t>terus-menerus</a:t>
            </a:r>
            <a:r>
              <a:rPr lang="en-US" sz="1400" dirty="0">
                <a:solidFill>
                  <a:srgbClr val="FFFFFF"/>
                </a:solidFill>
                <a:latin typeface="Poppins"/>
              </a:rPr>
              <a:t> dan </a:t>
            </a:r>
            <a:r>
              <a:rPr lang="en-US" sz="1400" dirty="0" err="1">
                <a:solidFill>
                  <a:srgbClr val="FFFFFF"/>
                </a:solidFill>
                <a:latin typeface="Poppins"/>
              </a:rPr>
              <a:t>mendeploy</a:t>
            </a:r>
            <a:r>
              <a:rPr lang="en-US" sz="1400" dirty="0">
                <a:solidFill>
                  <a:srgbClr val="FFFFFF"/>
                </a:solidFill>
                <a:latin typeface="Poppins"/>
              </a:rPr>
              <a:t> </a:t>
            </a:r>
            <a:r>
              <a:rPr lang="en-US" sz="1400" dirty="0" err="1">
                <a:solidFill>
                  <a:srgbClr val="FFFFFF"/>
                </a:solidFill>
                <a:latin typeface="Poppins"/>
              </a:rPr>
              <a:t>perangkat</a:t>
            </a:r>
            <a:r>
              <a:rPr lang="en-US" sz="1400" dirty="0">
                <a:solidFill>
                  <a:srgbClr val="FFFFFF"/>
                </a:solidFill>
                <a:latin typeface="Poppins"/>
              </a:rPr>
              <a:t> </a:t>
            </a:r>
            <a:r>
              <a:rPr lang="en-US" sz="1400" dirty="0" err="1">
                <a:solidFill>
                  <a:srgbClr val="FFFFFF"/>
                </a:solidFill>
                <a:latin typeface="Poppins"/>
              </a:rPr>
              <a:t>lunak</a:t>
            </a:r>
            <a:r>
              <a:rPr lang="en-US" sz="1400" dirty="0">
                <a:solidFill>
                  <a:srgbClr val="FFFFFF"/>
                </a:solidFill>
                <a:latin typeface="Poppins"/>
              </a:rPr>
              <a:t> </a:t>
            </a:r>
            <a:r>
              <a:rPr lang="en-US" sz="1400" dirty="0" err="1">
                <a:solidFill>
                  <a:srgbClr val="FFFFFF"/>
                </a:solidFill>
                <a:latin typeface="Poppins"/>
              </a:rPr>
              <a:t>dengan</a:t>
            </a:r>
            <a:r>
              <a:rPr lang="en-US" sz="1400" dirty="0">
                <a:solidFill>
                  <a:srgbClr val="FFFFFF"/>
                </a:solidFill>
                <a:latin typeface="Poppins"/>
              </a:rPr>
              <a:t> </a:t>
            </a:r>
            <a:r>
              <a:rPr lang="en-US" sz="1400" dirty="0" err="1">
                <a:solidFill>
                  <a:srgbClr val="FFFFFF"/>
                </a:solidFill>
                <a:latin typeface="Poppins"/>
              </a:rPr>
              <a:t>cepat</a:t>
            </a:r>
            <a:r>
              <a:rPr lang="en-US" sz="1400" dirty="0">
                <a:solidFill>
                  <a:srgbClr val="FFFFFF"/>
                </a:solidFill>
                <a:latin typeface="Poppins"/>
              </a:rPr>
              <a:t> dan </a:t>
            </a:r>
            <a:r>
              <a:rPr lang="en-US" sz="1400" dirty="0" err="1">
                <a:solidFill>
                  <a:srgbClr val="FFFFFF"/>
                </a:solidFill>
                <a:latin typeface="Poppins"/>
              </a:rPr>
              <a:t>otomatis</a:t>
            </a:r>
            <a:r>
              <a:rPr lang="en-US" sz="1400" dirty="0">
                <a:solidFill>
                  <a:srgbClr val="FFFFFF"/>
                </a:solidFill>
                <a:latin typeface="Poppins"/>
              </a:rPr>
              <a:t> </a:t>
            </a:r>
            <a:r>
              <a:rPr lang="en-US" sz="1400" dirty="0" err="1">
                <a:solidFill>
                  <a:srgbClr val="FFFFFF"/>
                </a:solidFill>
                <a:latin typeface="Poppins"/>
              </a:rPr>
              <a:t>ke</a:t>
            </a:r>
            <a:r>
              <a:rPr lang="en-US" sz="1400" dirty="0">
                <a:solidFill>
                  <a:srgbClr val="FFFFFF"/>
                </a:solidFill>
                <a:latin typeface="Poppins"/>
              </a:rPr>
              <a:t> </a:t>
            </a:r>
            <a:r>
              <a:rPr lang="en-US" sz="1400" dirty="0" err="1">
                <a:solidFill>
                  <a:srgbClr val="FFFFFF"/>
                </a:solidFill>
                <a:latin typeface="Poppins"/>
              </a:rPr>
              <a:t>lingkungan</a:t>
            </a:r>
            <a:r>
              <a:rPr lang="en-US" sz="1400" dirty="0">
                <a:solidFill>
                  <a:srgbClr val="FFFFFF"/>
                </a:solidFill>
                <a:latin typeface="Poppins"/>
              </a:rPr>
              <a:t> </a:t>
            </a:r>
            <a:r>
              <a:rPr lang="en-US" sz="1400" dirty="0" err="1">
                <a:solidFill>
                  <a:srgbClr val="FFFFFF"/>
                </a:solidFill>
                <a:latin typeface="Poppins"/>
              </a:rPr>
              <a:t>produksi</a:t>
            </a:r>
            <a:r>
              <a:rPr lang="en-US" sz="1400" dirty="0">
                <a:solidFill>
                  <a:srgbClr val="FFFFFF"/>
                </a:solidFill>
                <a:latin typeface="Poppins"/>
              </a:rPr>
              <a:t>.</a:t>
            </a:r>
          </a:p>
          <a:p>
            <a:pPr marL="0" lvl="0" indent="0" algn="l" rtl="0">
              <a:spcBef>
                <a:spcPts val="0"/>
              </a:spcBef>
              <a:spcAft>
                <a:spcPts val="0"/>
              </a:spcAft>
              <a:buNone/>
            </a:pPr>
            <a:endParaRPr dirty="0"/>
          </a:p>
        </p:txBody>
      </p:sp>
      <p:grpSp>
        <p:nvGrpSpPr>
          <p:cNvPr id="556" name="Google Shape;556;p38"/>
          <p:cNvGrpSpPr/>
          <p:nvPr/>
        </p:nvGrpSpPr>
        <p:grpSpPr>
          <a:xfrm>
            <a:off x="5499781" y="942537"/>
            <a:ext cx="2207266" cy="3258425"/>
            <a:chOff x="5728381" y="1098148"/>
            <a:chExt cx="2207266" cy="3258425"/>
          </a:xfrm>
        </p:grpSpPr>
        <p:sp>
          <p:nvSpPr>
            <p:cNvPr id="557" name="Google Shape;557;p38"/>
            <p:cNvSpPr/>
            <p:nvPr/>
          </p:nvSpPr>
          <p:spPr>
            <a:xfrm>
              <a:off x="7230622" y="1921805"/>
              <a:ext cx="643019" cy="849274"/>
            </a:xfrm>
            <a:custGeom>
              <a:avLst/>
              <a:gdLst/>
              <a:ahLst/>
              <a:cxnLst/>
              <a:rect l="l" t="t" r="r" b="b"/>
              <a:pathLst>
                <a:path w="7052" h="9314" extrusionOk="0">
                  <a:moveTo>
                    <a:pt x="1" y="1"/>
                  </a:moveTo>
                  <a:cubicBezTo>
                    <a:pt x="1" y="1"/>
                    <a:pt x="1337" y="402"/>
                    <a:pt x="1582" y="948"/>
                  </a:cubicBezTo>
                  <a:cubicBezTo>
                    <a:pt x="1839" y="1482"/>
                    <a:pt x="2551" y="4735"/>
                    <a:pt x="2551" y="4735"/>
                  </a:cubicBezTo>
                  <a:lnTo>
                    <a:pt x="5203" y="2362"/>
                  </a:lnTo>
                  <a:lnTo>
                    <a:pt x="7052" y="2362"/>
                  </a:lnTo>
                  <a:cubicBezTo>
                    <a:pt x="7052" y="2362"/>
                    <a:pt x="3922" y="9313"/>
                    <a:pt x="2006" y="9313"/>
                  </a:cubicBezTo>
                  <a:cubicBezTo>
                    <a:pt x="669" y="9313"/>
                    <a:pt x="201" y="6829"/>
                    <a:pt x="201" y="6829"/>
                  </a:cubicBezTo>
                  <a:close/>
                </a:path>
              </a:pathLst>
            </a:custGeom>
            <a:solidFill>
              <a:srgbClr val="E8E8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 name="Google Shape;558;p38"/>
            <p:cNvSpPr/>
            <p:nvPr/>
          </p:nvSpPr>
          <p:spPr>
            <a:xfrm>
              <a:off x="7230622" y="1921805"/>
              <a:ext cx="643019" cy="849274"/>
            </a:xfrm>
            <a:custGeom>
              <a:avLst/>
              <a:gdLst/>
              <a:ahLst/>
              <a:cxnLst/>
              <a:rect l="l" t="t" r="r" b="b"/>
              <a:pathLst>
                <a:path w="7052" h="9314" extrusionOk="0">
                  <a:moveTo>
                    <a:pt x="1" y="1"/>
                  </a:moveTo>
                  <a:lnTo>
                    <a:pt x="201" y="6829"/>
                  </a:lnTo>
                  <a:cubicBezTo>
                    <a:pt x="201" y="6829"/>
                    <a:pt x="669" y="9313"/>
                    <a:pt x="2006" y="9313"/>
                  </a:cubicBezTo>
                  <a:cubicBezTo>
                    <a:pt x="3922" y="9313"/>
                    <a:pt x="7052" y="2362"/>
                    <a:pt x="7052" y="2362"/>
                  </a:cubicBezTo>
                  <a:lnTo>
                    <a:pt x="5203" y="2362"/>
                  </a:lnTo>
                  <a:lnTo>
                    <a:pt x="2551" y="4735"/>
                  </a:lnTo>
                  <a:cubicBezTo>
                    <a:pt x="2551" y="4735"/>
                    <a:pt x="1839" y="1482"/>
                    <a:pt x="1582" y="948"/>
                  </a:cubicBezTo>
                  <a:cubicBezTo>
                    <a:pt x="1337" y="402"/>
                    <a:pt x="1" y="1"/>
                    <a:pt x="1"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 name="Google Shape;559;p38"/>
            <p:cNvSpPr/>
            <p:nvPr/>
          </p:nvSpPr>
          <p:spPr>
            <a:xfrm>
              <a:off x="6361191" y="1752204"/>
              <a:ext cx="711041" cy="216467"/>
            </a:xfrm>
            <a:custGeom>
              <a:avLst/>
              <a:gdLst/>
              <a:ahLst/>
              <a:cxnLst/>
              <a:rect l="l" t="t" r="r" b="b"/>
              <a:pathLst>
                <a:path w="7798" h="2374" extrusionOk="0">
                  <a:moveTo>
                    <a:pt x="1" y="1"/>
                  </a:moveTo>
                  <a:lnTo>
                    <a:pt x="7798" y="1"/>
                  </a:lnTo>
                  <a:lnTo>
                    <a:pt x="7798" y="2373"/>
                  </a:lnTo>
                  <a:lnTo>
                    <a:pt x="1" y="2373"/>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 name="Google Shape;560;p38"/>
            <p:cNvSpPr/>
            <p:nvPr/>
          </p:nvSpPr>
          <p:spPr>
            <a:xfrm>
              <a:off x="6154024" y="4152324"/>
              <a:ext cx="267165" cy="204249"/>
            </a:xfrm>
            <a:custGeom>
              <a:avLst/>
              <a:gdLst/>
              <a:ahLst/>
              <a:cxnLst/>
              <a:rect l="l" t="t" r="r" b="b"/>
              <a:pathLst>
                <a:path w="2930" h="2240" extrusionOk="0">
                  <a:moveTo>
                    <a:pt x="2908" y="100"/>
                  </a:moveTo>
                  <a:lnTo>
                    <a:pt x="1459" y="0"/>
                  </a:lnTo>
                  <a:lnTo>
                    <a:pt x="0" y="100"/>
                  </a:lnTo>
                  <a:lnTo>
                    <a:pt x="0" y="1493"/>
                  </a:lnTo>
                  <a:cubicBezTo>
                    <a:pt x="0" y="1994"/>
                    <a:pt x="490" y="2239"/>
                    <a:pt x="691" y="2239"/>
                  </a:cubicBezTo>
                  <a:lnTo>
                    <a:pt x="2217" y="2239"/>
                  </a:lnTo>
                  <a:cubicBezTo>
                    <a:pt x="2417" y="2239"/>
                    <a:pt x="2863" y="1994"/>
                    <a:pt x="2908" y="1493"/>
                  </a:cubicBezTo>
                  <a:cubicBezTo>
                    <a:pt x="2930" y="1214"/>
                    <a:pt x="2908" y="100"/>
                    <a:pt x="2908" y="10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 name="Google Shape;561;p38"/>
            <p:cNvSpPr/>
            <p:nvPr/>
          </p:nvSpPr>
          <p:spPr>
            <a:xfrm>
              <a:off x="7012238" y="4152324"/>
              <a:ext cx="267256" cy="204249"/>
            </a:xfrm>
            <a:custGeom>
              <a:avLst/>
              <a:gdLst/>
              <a:ahLst/>
              <a:cxnLst/>
              <a:rect l="l" t="t" r="r" b="b"/>
              <a:pathLst>
                <a:path w="2931" h="2240" extrusionOk="0">
                  <a:moveTo>
                    <a:pt x="34" y="100"/>
                  </a:moveTo>
                  <a:lnTo>
                    <a:pt x="1482" y="0"/>
                  </a:lnTo>
                  <a:lnTo>
                    <a:pt x="2930" y="100"/>
                  </a:lnTo>
                  <a:lnTo>
                    <a:pt x="2930" y="1493"/>
                  </a:lnTo>
                  <a:cubicBezTo>
                    <a:pt x="2930" y="1994"/>
                    <a:pt x="2440" y="2239"/>
                    <a:pt x="2251" y="2239"/>
                  </a:cubicBezTo>
                  <a:lnTo>
                    <a:pt x="714" y="2239"/>
                  </a:lnTo>
                  <a:cubicBezTo>
                    <a:pt x="524" y="2239"/>
                    <a:pt x="79" y="1994"/>
                    <a:pt x="34" y="1493"/>
                  </a:cubicBezTo>
                  <a:cubicBezTo>
                    <a:pt x="1" y="1214"/>
                    <a:pt x="34" y="100"/>
                    <a:pt x="34" y="10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 name="Google Shape;562;p38"/>
            <p:cNvSpPr/>
            <p:nvPr/>
          </p:nvSpPr>
          <p:spPr>
            <a:xfrm>
              <a:off x="6080895" y="1921805"/>
              <a:ext cx="1272725" cy="2056895"/>
            </a:xfrm>
            <a:custGeom>
              <a:avLst/>
              <a:gdLst/>
              <a:ahLst/>
              <a:cxnLst/>
              <a:rect l="l" t="t" r="r" b="b"/>
              <a:pathLst>
                <a:path w="13958" h="22558" extrusionOk="0">
                  <a:moveTo>
                    <a:pt x="13044" y="1"/>
                  </a:moveTo>
                  <a:lnTo>
                    <a:pt x="902" y="1"/>
                  </a:lnTo>
                  <a:cubicBezTo>
                    <a:pt x="902" y="1"/>
                    <a:pt x="0" y="14459"/>
                    <a:pt x="1471" y="21766"/>
                  </a:cubicBezTo>
                  <a:cubicBezTo>
                    <a:pt x="1471" y="21766"/>
                    <a:pt x="2830" y="22557"/>
                    <a:pt x="6973" y="22557"/>
                  </a:cubicBezTo>
                  <a:cubicBezTo>
                    <a:pt x="11128" y="22557"/>
                    <a:pt x="12487" y="21766"/>
                    <a:pt x="12487" y="21766"/>
                  </a:cubicBezTo>
                  <a:cubicBezTo>
                    <a:pt x="13957" y="14459"/>
                    <a:pt x="13044" y="1"/>
                    <a:pt x="13044"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 name="Google Shape;563;p38"/>
            <p:cNvSpPr/>
            <p:nvPr/>
          </p:nvSpPr>
          <p:spPr>
            <a:xfrm>
              <a:off x="6244386" y="1921805"/>
              <a:ext cx="946748" cy="1984769"/>
            </a:xfrm>
            <a:custGeom>
              <a:avLst/>
              <a:gdLst/>
              <a:ahLst/>
              <a:cxnLst/>
              <a:rect l="l" t="t" r="r" b="b"/>
              <a:pathLst>
                <a:path w="10383" h="21767" extrusionOk="0">
                  <a:moveTo>
                    <a:pt x="1" y="1"/>
                  </a:moveTo>
                  <a:cubicBezTo>
                    <a:pt x="157" y="569"/>
                    <a:pt x="1103" y="3198"/>
                    <a:pt x="5080" y="3253"/>
                  </a:cubicBezTo>
                  <a:lnTo>
                    <a:pt x="5080" y="21766"/>
                  </a:lnTo>
                  <a:lnTo>
                    <a:pt x="5292" y="21766"/>
                  </a:lnTo>
                  <a:lnTo>
                    <a:pt x="5292" y="3253"/>
                  </a:lnTo>
                  <a:cubicBezTo>
                    <a:pt x="9268" y="3198"/>
                    <a:pt x="10215" y="569"/>
                    <a:pt x="10382" y="1"/>
                  </a:cubicBezTo>
                  <a:lnTo>
                    <a:pt x="10048" y="1"/>
                  </a:lnTo>
                  <a:cubicBezTo>
                    <a:pt x="9848" y="647"/>
                    <a:pt x="8878" y="2942"/>
                    <a:pt x="5191" y="2942"/>
                  </a:cubicBezTo>
                  <a:cubicBezTo>
                    <a:pt x="1460" y="2942"/>
                    <a:pt x="513" y="658"/>
                    <a:pt x="324"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 name="Google Shape;564;p38"/>
            <p:cNvSpPr/>
            <p:nvPr/>
          </p:nvSpPr>
          <p:spPr>
            <a:xfrm>
              <a:off x="6300281" y="2035601"/>
              <a:ext cx="833955" cy="182912"/>
            </a:xfrm>
            <a:custGeom>
              <a:avLst/>
              <a:gdLst/>
              <a:ahLst/>
              <a:cxnLst/>
              <a:rect l="l" t="t" r="r" b="b"/>
              <a:pathLst>
                <a:path w="9146" h="2006" extrusionOk="0">
                  <a:moveTo>
                    <a:pt x="0" y="0"/>
                  </a:moveTo>
                  <a:cubicBezTo>
                    <a:pt x="669" y="925"/>
                    <a:pt x="1972" y="1972"/>
                    <a:pt x="4467" y="2005"/>
                  </a:cubicBezTo>
                  <a:lnTo>
                    <a:pt x="4679" y="2005"/>
                  </a:lnTo>
                  <a:cubicBezTo>
                    <a:pt x="7174" y="1972"/>
                    <a:pt x="8477" y="925"/>
                    <a:pt x="9145" y="0"/>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 name="Google Shape;565;p38"/>
            <p:cNvSpPr/>
            <p:nvPr/>
          </p:nvSpPr>
          <p:spPr>
            <a:xfrm>
              <a:off x="6178369" y="3343804"/>
              <a:ext cx="1076683" cy="634904"/>
            </a:xfrm>
            <a:custGeom>
              <a:avLst/>
              <a:gdLst/>
              <a:ahLst/>
              <a:cxnLst/>
              <a:rect l="l" t="t" r="r" b="b"/>
              <a:pathLst>
                <a:path w="11808" h="6963" extrusionOk="0">
                  <a:moveTo>
                    <a:pt x="1" y="0"/>
                  </a:moveTo>
                  <a:cubicBezTo>
                    <a:pt x="112" y="2262"/>
                    <a:pt x="324" y="4423"/>
                    <a:pt x="658" y="6171"/>
                  </a:cubicBezTo>
                  <a:cubicBezTo>
                    <a:pt x="658" y="6171"/>
                    <a:pt x="1950" y="6962"/>
                    <a:pt x="5904" y="6962"/>
                  </a:cubicBezTo>
                  <a:cubicBezTo>
                    <a:pt x="9859" y="6962"/>
                    <a:pt x="11162" y="6171"/>
                    <a:pt x="11162" y="6171"/>
                  </a:cubicBezTo>
                  <a:cubicBezTo>
                    <a:pt x="11485" y="4489"/>
                    <a:pt x="11685" y="2429"/>
                    <a:pt x="11808" y="257"/>
                  </a:cubicBezTo>
                  <a:lnTo>
                    <a:pt x="11808" y="257"/>
                  </a:lnTo>
                  <a:cubicBezTo>
                    <a:pt x="9750" y="1021"/>
                    <a:pt x="7603" y="1494"/>
                    <a:pt x="5448" y="1494"/>
                  </a:cubicBezTo>
                  <a:cubicBezTo>
                    <a:pt x="4746" y="1494"/>
                    <a:pt x="4043" y="1444"/>
                    <a:pt x="3342" y="1337"/>
                  </a:cubicBezTo>
                  <a:cubicBezTo>
                    <a:pt x="2262" y="1170"/>
                    <a:pt x="1025" y="713"/>
                    <a:pt x="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 name="Google Shape;566;p38"/>
            <p:cNvSpPr/>
            <p:nvPr/>
          </p:nvSpPr>
          <p:spPr>
            <a:xfrm>
              <a:off x="6178369" y="1098148"/>
              <a:ext cx="1077777" cy="743502"/>
            </a:xfrm>
            <a:custGeom>
              <a:avLst/>
              <a:gdLst/>
              <a:ahLst/>
              <a:cxnLst/>
              <a:rect l="l" t="t" r="r" b="b"/>
              <a:pathLst>
                <a:path w="11820" h="8154" extrusionOk="0">
                  <a:moveTo>
                    <a:pt x="10928" y="2451"/>
                  </a:moveTo>
                  <a:cubicBezTo>
                    <a:pt x="10048" y="0"/>
                    <a:pt x="5904" y="212"/>
                    <a:pt x="5904" y="212"/>
                  </a:cubicBezTo>
                  <a:cubicBezTo>
                    <a:pt x="5904" y="212"/>
                    <a:pt x="1772" y="0"/>
                    <a:pt x="881" y="2451"/>
                  </a:cubicBezTo>
                  <a:cubicBezTo>
                    <a:pt x="1" y="4901"/>
                    <a:pt x="1671" y="7708"/>
                    <a:pt x="2819" y="7864"/>
                  </a:cubicBezTo>
                  <a:cubicBezTo>
                    <a:pt x="3977" y="8009"/>
                    <a:pt x="4066" y="8154"/>
                    <a:pt x="5904" y="8154"/>
                  </a:cubicBezTo>
                  <a:cubicBezTo>
                    <a:pt x="7742" y="8154"/>
                    <a:pt x="7842" y="8009"/>
                    <a:pt x="8990" y="7864"/>
                  </a:cubicBezTo>
                  <a:cubicBezTo>
                    <a:pt x="10137" y="7708"/>
                    <a:pt x="11819" y="4901"/>
                    <a:pt x="10928" y="245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 name="Google Shape;567;p38"/>
            <p:cNvSpPr/>
            <p:nvPr/>
          </p:nvSpPr>
          <p:spPr>
            <a:xfrm>
              <a:off x="6711608" y="1116385"/>
              <a:ext cx="11307" cy="282483"/>
            </a:xfrm>
            <a:custGeom>
              <a:avLst/>
              <a:gdLst/>
              <a:ahLst/>
              <a:cxnLst/>
              <a:rect l="l" t="t" r="r" b="b"/>
              <a:pathLst>
                <a:path w="124" h="3098" extrusionOk="0">
                  <a:moveTo>
                    <a:pt x="1" y="1"/>
                  </a:moveTo>
                  <a:lnTo>
                    <a:pt x="1" y="3097"/>
                  </a:lnTo>
                  <a:lnTo>
                    <a:pt x="123" y="3097"/>
                  </a:lnTo>
                  <a:lnTo>
                    <a:pt x="123" y="1"/>
                  </a:lnTo>
                  <a:cubicBezTo>
                    <a:pt x="90" y="12"/>
                    <a:pt x="56" y="12"/>
                    <a:pt x="56" y="12"/>
                  </a:cubicBezTo>
                  <a:cubicBezTo>
                    <a:pt x="56" y="12"/>
                    <a:pt x="34" y="12"/>
                    <a:pt x="1"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 name="Google Shape;568;p38"/>
            <p:cNvSpPr/>
            <p:nvPr/>
          </p:nvSpPr>
          <p:spPr>
            <a:xfrm>
              <a:off x="6271832" y="1586616"/>
              <a:ext cx="890853" cy="243913"/>
            </a:xfrm>
            <a:custGeom>
              <a:avLst/>
              <a:gdLst/>
              <a:ahLst/>
              <a:cxnLst/>
              <a:rect l="l" t="t" r="r" b="b"/>
              <a:pathLst>
                <a:path w="9770" h="2675" extrusionOk="0">
                  <a:moveTo>
                    <a:pt x="0" y="1"/>
                  </a:moveTo>
                  <a:lnTo>
                    <a:pt x="0" y="1"/>
                  </a:lnTo>
                  <a:cubicBezTo>
                    <a:pt x="413" y="1293"/>
                    <a:pt x="1226" y="2296"/>
                    <a:pt x="1872" y="2385"/>
                  </a:cubicBezTo>
                  <a:cubicBezTo>
                    <a:pt x="2997" y="2530"/>
                    <a:pt x="3086" y="2674"/>
                    <a:pt x="4857" y="2674"/>
                  </a:cubicBezTo>
                  <a:cubicBezTo>
                    <a:pt x="6639" y="2674"/>
                    <a:pt x="6784" y="2530"/>
                    <a:pt x="7898" y="2385"/>
                  </a:cubicBezTo>
                  <a:cubicBezTo>
                    <a:pt x="8544" y="2296"/>
                    <a:pt x="9357" y="1293"/>
                    <a:pt x="9769" y="1"/>
                  </a:cubicBezTo>
                  <a:lnTo>
                    <a:pt x="9769" y="1"/>
                  </a:lnTo>
                  <a:cubicBezTo>
                    <a:pt x="8798" y="351"/>
                    <a:pt x="7674" y="489"/>
                    <a:pt x="6819" y="489"/>
                  </a:cubicBezTo>
                  <a:cubicBezTo>
                    <a:pt x="6693" y="489"/>
                    <a:pt x="6574" y="486"/>
                    <a:pt x="6461" y="480"/>
                  </a:cubicBezTo>
                  <a:cubicBezTo>
                    <a:pt x="6183" y="463"/>
                    <a:pt x="5536" y="455"/>
                    <a:pt x="4889" y="455"/>
                  </a:cubicBezTo>
                  <a:cubicBezTo>
                    <a:pt x="4242" y="455"/>
                    <a:pt x="3593" y="463"/>
                    <a:pt x="3309" y="480"/>
                  </a:cubicBezTo>
                  <a:cubicBezTo>
                    <a:pt x="3196" y="486"/>
                    <a:pt x="3076" y="489"/>
                    <a:pt x="2951" y="489"/>
                  </a:cubicBezTo>
                  <a:cubicBezTo>
                    <a:pt x="2096" y="489"/>
                    <a:pt x="972" y="351"/>
                    <a:pt x="0"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 name="Google Shape;569;p38"/>
            <p:cNvSpPr/>
            <p:nvPr/>
          </p:nvSpPr>
          <p:spPr>
            <a:xfrm>
              <a:off x="6394747" y="1318538"/>
              <a:ext cx="644022" cy="376857"/>
            </a:xfrm>
            <a:custGeom>
              <a:avLst/>
              <a:gdLst/>
              <a:ahLst/>
              <a:cxnLst/>
              <a:rect l="l" t="t" r="r" b="b"/>
              <a:pathLst>
                <a:path w="7063" h="4133" extrusionOk="0">
                  <a:moveTo>
                    <a:pt x="6405" y="680"/>
                  </a:moveTo>
                  <a:cubicBezTo>
                    <a:pt x="5737" y="0"/>
                    <a:pt x="3531" y="0"/>
                    <a:pt x="3531" y="0"/>
                  </a:cubicBezTo>
                  <a:cubicBezTo>
                    <a:pt x="3531" y="0"/>
                    <a:pt x="1337" y="0"/>
                    <a:pt x="669" y="680"/>
                  </a:cubicBezTo>
                  <a:cubicBezTo>
                    <a:pt x="0" y="1370"/>
                    <a:pt x="156" y="3286"/>
                    <a:pt x="914" y="3799"/>
                  </a:cubicBezTo>
                  <a:cubicBezTo>
                    <a:pt x="1415" y="4133"/>
                    <a:pt x="3531" y="4066"/>
                    <a:pt x="3531" y="4066"/>
                  </a:cubicBezTo>
                  <a:cubicBezTo>
                    <a:pt x="3531" y="4066"/>
                    <a:pt x="5659" y="4133"/>
                    <a:pt x="6149" y="3799"/>
                  </a:cubicBezTo>
                  <a:cubicBezTo>
                    <a:pt x="6918" y="3286"/>
                    <a:pt x="7062" y="1370"/>
                    <a:pt x="6405" y="68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 name="Google Shape;570;p38"/>
            <p:cNvSpPr/>
            <p:nvPr/>
          </p:nvSpPr>
          <p:spPr>
            <a:xfrm>
              <a:off x="5728381" y="2162528"/>
              <a:ext cx="1043219" cy="727363"/>
            </a:xfrm>
            <a:custGeom>
              <a:avLst/>
              <a:gdLst/>
              <a:ahLst/>
              <a:cxnLst/>
              <a:rect l="l" t="t" r="r" b="b"/>
              <a:pathLst>
                <a:path w="11441" h="7977" extrusionOk="0">
                  <a:moveTo>
                    <a:pt x="2028" y="1"/>
                  </a:moveTo>
                  <a:cubicBezTo>
                    <a:pt x="2028" y="1"/>
                    <a:pt x="1" y="4679"/>
                    <a:pt x="257" y="5125"/>
                  </a:cubicBezTo>
                  <a:cubicBezTo>
                    <a:pt x="513" y="5581"/>
                    <a:pt x="5838" y="7976"/>
                    <a:pt x="7119" y="7976"/>
                  </a:cubicBezTo>
                  <a:cubicBezTo>
                    <a:pt x="8389" y="7976"/>
                    <a:pt x="11441" y="5771"/>
                    <a:pt x="11441" y="5771"/>
                  </a:cubicBezTo>
                  <a:lnTo>
                    <a:pt x="9581" y="4312"/>
                  </a:lnTo>
                  <a:cubicBezTo>
                    <a:pt x="9581" y="4312"/>
                    <a:pt x="8300" y="5347"/>
                    <a:pt x="7620" y="5292"/>
                  </a:cubicBezTo>
                  <a:cubicBezTo>
                    <a:pt x="6941" y="5236"/>
                    <a:pt x="4512" y="3955"/>
                    <a:pt x="4512" y="3710"/>
                  </a:cubicBezTo>
                  <a:cubicBezTo>
                    <a:pt x="4512" y="3454"/>
                    <a:pt x="4713" y="1326"/>
                    <a:pt x="4713" y="1326"/>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 name="Google Shape;571;p38"/>
            <p:cNvSpPr/>
            <p:nvPr/>
          </p:nvSpPr>
          <p:spPr>
            <a:xfrm>
              <a:off x="5982326" y="2555618"/>
              <a:ext cx="789276" cy="334275"/>
            </a:xfrm>
            <a:custGeom>
              <a:avLst/>
              <a:gdLst/>
              <a:ahLst/>
              <a:cxnLst/>
              <a:rect l="l" t="t" r="r" b="b"/>
              <a:pathLst>
                <a:path w="8656" h="3666" extrusionOk="0">
                  <a:moveTo>
                    <a:pt x="6796" y="1"/>
                  </a:moveTo>
                  <a:cubicBezTo>
                    <a:pt x="6796" y="1"/>
                    <a:pt x="5581" y="983"/>
                    <a:pt x="4890" y="983"/>
                  </a:cubicBezTo>
                  <a:cubicBezTo>
                    <a:pt x="4871" y="983"/>
                    <a:pt x="4853" y="982"/>
                    <a:pt x="4835" y="981"/>
                  </a:cubicBezTo>
                  <a:cubicBezTo>
                    <a:pt x="4423" y="947"/>
                    <a:pt x="3365" y="457"/>
                    <a:pt x="2596" y="23"/>
                  </a:cubicBezTo>
                  <a:cubicBezTo>
                    <a:pt x="1694" y="702"/>
                    <a:pt x="881" y="1471"/>
                    <a:pt x="1" y="2184"/>
                  </a:cubicBezTo>
                  <a:cubicBezTo>
                    <a:pt x="1649" y="2919"/>
                    <a:pt x="3621" y="3665"/>
                    <a:pt x="4334" y="3665"/>
                  </a:cubicBezTo>
                  <a:cubicBezTo>
                    <a:pt x="5604" y="3665"/>
                    <a:pt x="8656" y="1460"/>
                    <a:pt x="8656" y="1460"/>
                  </a:cubicBezTo>
                  <a:lnTo>
                    <a:pt x="6796"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 name="Google Shape;572;p38"/>
            <p:cNvSpPr/>
            <p:nvPr/>
          </p:nvSpPr>
          <p:spPr>
            <a:xfrm>
              <a:off x="5804610" y="1909677"/>
              <a:ext cx="393179" cy="536335"/>
            </a:xfrm>
            <a:custGeom>
              <a:avLst/>
              <a:gdLst/>
              <a:ahLst/>
              <a:cxnLst/>
              <a:rect l="l" t="t" r="r" b="b"/>
              <a:pathLst>
                <a:path w="4312" h="5882" extrusionOk="0">
                  <a:moveTo>
                    <a:pt x="4311" y="134"/>
                  </a:moveTo>
                  <a:cubicBezTo>
                    <a:pt x="4311" y="134"/>
                    <a:pt x="2195" y="0"/>
                    <a:pt x="1861" y="513"/>
                  </a:cubicBezTo>
                  <a:cubicBezTo>
                    <a:pt x="1515" y="1014"/>
                    <a:pt x="0" y="4701"/>
                    <a:pt x="0" y="4701"/>
                  </a:cubicBezTo>
                  <a:cubicBezTo>
                    <a:pt x="0" y="4701"/>
                    <a:pt x="1671" y="5748"/>
                    <a:pt x="4100" y="5882"/>
                  </a:cubicBezTo>
                  <a:cubicBezTo>
                    <a:pt x="4100" y="5882"/>
                    <a:pt x="4311" y="3041"/>
                    <a:pt x="4311" y="13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 name="Google Shape;573;p38"/>
            <p:cNvSpPr/>
            <p:nvPr/>
          </p:nvSpPr>
          <p:spPr>
            <a:xfrm>
              <a:off x="7208282" y="1905655"/>
              <a:ext cx="309838" cy="543539"/>
            </a:xfrm>
            <a:custGeom>
              <a:avLst/>
              <a:gdLst/>
              <a:ahLst/>
              <a:cxnLst/>
              <a:rect l="l" t="t" r="r" b="b"/>
              <a:pathLst>
                <a:path w="3398" h="5961" extrusionOk="0">
                  <a:moveTo>
                    <a:pt x="2150" y="925"/>
                  </a:moveTo>
                  <a:cubicBezTo>
                    <a:pt x="1816" y="90"/>
                    <a:pt x="1" y="1"/>
                    <a:pt x="1" y="1"/>
                  </a:cubicBezTo>
                  <a:lnTo>
                    <a:pt x="424" y="5960"/>
                  </a:lnTo>
                  <a:cubicBezTo>
                    <a:pt x="1215" y="5737"/>
                    <a:pt x="2596" y="5437"/>
                    <a:pt x="3398" y="5236"/>
                  </a:cubicBezTo>
                  <a:cubicBezTo>
                    <a:pt x="3398" y="5236"/>
                    <a:pt x="2384" y="1471"/>
                    <a:pt x="2150" y="925"/>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 name="Google Shape;574;p38"/>
            <p:cNvSpPr/>
            <p:nvPr/>
          </p:nvSpPr>
          <p:spPr>
            <a:xfrm>
              <a:off x="6041230" y="3778474"/>
              <a:ext cx="1349957" cy="454180"/>
            </a:xfrm>
            <a:custGeom>
              <a:avLst/>
              <a:gdLst/>
              <a:ahLst/>
              <a:cxnLst/>
              <a:rect l="l" t="t" r="r" b="b"/>
              <a:pathLst>
                <a:path w="14805" h="4981" extrusionOk="0">
                  <a:moveTo>
                    <a:pt x="13746" y="792"/>
                  </a:moveTo>
                  <a:cubicBezTo>
                    <a:pt x="12777" y="1"/>
                    <a:pt x="7397" y="257"/>
                    <a:pt x="7397" y="257"/>
                  </a:cubicBezTo>
                  <a:cubicBezTo>
                    <a:pt x="7397" y="257"/>
                    <a:pt x="2028" y="1"/>
                    <a:pt x="1059" y="792"/>
                  </a:cubicBezTo>
                  <a:cubicBezTo>
                    <a:pt x="79" y="1583"/>
                    <a:pt x="1" y="4646"/>
                    <a:pt x="391" y="4724"/>
                  </a:cubicBezTo>
                  <a:cubicBezTo>
                    <a:pt x="613" y="4780"/>
                    <a:pt x="2741" y="4858"/>
                    <a:pt x="4601" y="4924"/>
                  </a:cubicBezTo>
                  <a:cubicBezTo>
                    <a:pt x="6473" y="4980"/>
                    <a:pt x="8333" y="4980"/>
                    <a:pt x="10204" y="4924"/>
                  </a:cubicBezTo>
                  <a:cubicBezTo>
                    <a:pt x="12064" y="4858"/>
                    <a:pt x="14192" y="4780"/>
                    <a:pt x="14415" y="4724"/>
                  </a:cubicBezTo>
                  <a:cubicBezTo>
                    <a:pt x="14805" y="4646"/>
                    <a:pt x="14715" y="1583"/>
                    <a:pt x="13746" y="792"/>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 name="Google Shape;575;p38"/>
            <p:cNvSpPr/>
            <p:nvPr/>
          </p:nvSpPr>
          <p:spPr>
            <a:xfrm>
              <a:off x="6057552" y="4123875"/>
              <a:ext cx="1317405" cy="107504"/>
            </a:xfrm>
            <a:custGeom>
              <a:avLst/>
              <a:gdLst/>
              <a:ahLst/>
              <a:cxnLst/>
              <a:rect l="l" t="t" r="r" b="b"/>
              <a:pathLst>
                <a:path w="14448" h="1179" extrusionOk="0">
                  <a:moveTo>
                    <a:pt x="0" y="0"/>
                  </a:moveTo>
                  <a:cubicBezTo>
                    <a:pt x="0" y="524"/>
                    <a:pt x="78" y="914"/>
                    <a:pt x="212" y="936"/>
                  </a:cubicBezTo>
                  <a:cubicBezTo>
                    <a:pt x="434" y="992"/>
                    <a:pt x="2562" y="1070"/>
                    <a:pt x="4422" y="1136"/>
                  </a:cubicBezTo>
                  <a:cubicBezTo>
                    <a:pt x="5358" y="1164"/>
                    <a:pt x="6291" y="1178"/>
                    <a:pt x="7224" y="1178"/>
                  </a:cubicBezTo>
                  <a:cubicBezTo>
                    <a:pt x="8157" y="1178"/>
                    <a:pt x="9090" y="1164"/>
                    <a:pt x="10025" y="1136"/>
                  </a:cubicBezTo>
                  <a:cubicBezTo>
                    <a:pt x="11885" y="1070"/>
                    <a:pt x="14013" y="992"/>
                    <a:pt x="14236" y="936"/>
                  </a:cubicBezTo>
                  <a:cubicBezTo>
                    <a:pt x="14369" y="914"/>
                    <a:pt x="14447" y="524"/>
                    <a:pt x="14447" y="0"/>
                  </a:cubicBezTo>
                  <a:lnTo>
                    <a:pt x="14447" y="0"/>
                  </a:lnTo>
                  <a:cubicBezTo>
                    <a:pt x="13734" y="45"/>
                    <a:pt x="11585" y="123"/>
                    <a:pt x="9814" y="178"/>
                  </a:cubicBezTo>
                  <a:cubicBezTo>
                    <a:pt x="8950" y="206"/>
                    <a:pt x="8087" y="220"/>
                    <a:pt x="7224" y="220"/>
                  </a:cubicBezTo>
                  <a:cubicBezTo>
                    <a:pt x="6360" y="220"/>
                    <a:pt x="5497" y="206"/>
                    <a:pt x="4634" y="178"/>
                  </a:cubicBezTo>
                  <a:cubicBezTo>
                    <a:pt x="2863" y="123"/>
                    <a:pt x="713" y="45"/>
                    <a:pt x="0"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 name="Google Shape;576;p38"/>
            <p:cNvSpPr/>
            <p:nvPr/>
          </p:nvSpPr>
          <p:spPr>
            <a:xfrm>
              <a:off x="6917773" y="3056395"/>
              <a:ext cx="87444" cy="88447"/>
            </a:xfrm>
            <a:custGeom>
              <a:avLst/>
              <a:gdLst/>
              <a:ahLst/>
              <a:cxnLst/>
              <a:rect l="l" t="t" r="r" b="b"/>
              <a:pathLst>
                <a:path w="959" h="970" extrusionOk="0">
                  <a:moveTo>
                    <a:pt x="959" y="479"/>
                  </a:moveTo>
                  <a:cubicBezTo>
                    <a:pt x="959" y="746"/>
                    <a:pt x="747" y="969"/>
                    <a:pt x="480" y="969"/>
                  </a:cubicBezTo>
                  <a:cubicBezTo>
                    <a:pt x="212" y="969"/>
                    <a:pt x="1" y="746"/>
                    <a:pt x="1" y="479"/>
                  </a:cubicBezTo>
                  <a:cubicBezTo>
                    <a:pt x="1" y="223"/>
                    <a:pt x="212" y="0"/>
                    <a:pt x="480" y="0"/>
                  </a:cubicBezTo>
                  <a:cubicBezTo>
                    <a:pt x="747" y="0"/>
                    <a:pt x="959" y="223"/>
                    <a:pt x="959" y="479"/>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 name="Google Shape;577;p38"/>
            <p:cNvSpPr/>
            <p:nvPr/>
          </p:nvSpPr>
          <p:spPr>
            <a:xfrm>
              <a:off x="7048803" y="3056395"/>
              <a:ext cx="87444" cy="88447"/>
            </a:xfrm>
            <a:custGeom>
              <a:avLst/>
              <a:gdLst/>
              <a:ahLst/>
              <a:cxnLst/>
              <a:rect l="l" t="t" r="r" b="b"/>
              <a:pathLst>
                <a:path w="959" h="970" extrusionOk="0">
                  <a:moveTo>
                    <a:pt x="959" y="479"/>
                  </a:moveTo>
                  <a:cubicBezTo>
                    <a:pt x="959" y="746"/>
                    <a:pt x="747" y="969"/>
                    <a:pt x="480" y="969"/>
                  </a:cubicBezTo>
                  <a:cubicBezTo>
                    <a:pt x="212" y="969"/>
                    <a:pt x="1" y="746"/>
                    <a:pt x="1" y="479"/>
                  </a:cubicBezTo>
                  <a:cubicBezTo>
                    <a:pt x="1" y="223"/>
                    <a:pt x="212" y="0"/>
                    <a:pt x="480" y="0"/>
                  </a:cubicBezTo>
                  <a:cubicBezTo>
                    <a:pt x="747" y="0"/>
                    <a:pt x="959" y="223"/>
                    <a:pt x="959" y="479"/>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 name="Google Shape;578;p38"/>
            <p:cNvSpPr/>
            <p:nvPr/>
          </p:nvSpPr>
          <p:spPr>
            <a:xfrm>
              <a:off x="7632830" y="1864998"/>
              <a:ext cx="302817" cy="307832"/>
            </a:xfrm>
            <a:custGeom>
              <a:avLst/>
              <a:gdLst/>
              <a:ahLst/>
              <a:cxnLst/>
              <a:rect l="l" t="t" r="r" b="b"/>
              <a:pathLst>
                <a:path w="3321" h="3376" extrusionOk="0">
                  <a:moveTo>
                    <a:pt x="1983" y="3319"/>
                  </a:moveTo>
                  <a:cubicBezTo>
                    <a:pt x="2329" y="3297"/>
                    <a:pt x="2652" y="3108"/>
                    <a:pt x="2830" y="2818"/>
                  </a:cubicBezTo>
                  <a:cubicBezTo>
                    <a:pt x="3053" y="2417"/>
                    <a:pt x="3320" y="1805"/>
                    <a:pt x="3253" y="1136"/>
                  </a:cubicBezTo>
                  <a:cubicBezTo>
                    <a:pt x="3142" y="0"/>
                    <a:pt x="2095" y="646"/>
                    <a:pt x="1772" y="791"/>
                  </a:cubicBezTo>
                  <a:cubicBezTo>
                    <a:pt x="1449" y="925"/>
                    <a:pt x="747" y="824"/>
                    <a:pt x="368" y="1961"/>
                  </a:cubicBezTo>
                  <a:cubicBezTo>
                    <a:pt x="1" y="3097"/>
                    <a:pt x="212" y="3375"/>
                    <a:pt x="1048" y="3353"/>
                  </a:cubicBezTo>
                  <a:cubicBezTo>
                    <a:pt x="1460" y="3331"/>
                    <a:pt x="1750" y="3331"/>
                    <a:pt x="1983" y="3319"/>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 name="Google Shape;579;p38"/>
            <p:cNvSpPr/>
            <p:nvPr/>
          </p:nvSpPr>
          <p:spPr>
            <a:xfrm>
              <a:off x="7634015" y="1910680"/>
              <a:ext cx="225403" cy="260235"/>
            </a:xfrm>
            <a:custGeom>
              <a:avLst/>
              <a:gdLst/>
              <a:ahLst/>
              <a:cxnLst/>
              <a:rect l="l" t="t" r="r" b="b"/>
              <a:pathLst>
                <a:path w="2472" h="2854" extrusionOk="0">
                  <a:moveTo>
                    <a:pt x="2472" y="0"/>
                  </a:moveTo>
                  <a:lnTo>
                    <a:pt x="2472" y="0"/>
                  </a:lnTo>
                  <a:cubicBezTo>
                    <a:pt x="2193" y="56"/>
                    <a:pt x="1904" y="223"/>
                    <a:pt x="1759" y="290"/>
                  </a:cubicBezTo>
                  <a:cubicBezTo>
                    <a:pt x="1436" y="424"/>
                    <a:pt x="734" y="323"/>
                    <a:pt x="355" y="1460"/>
                  </a:cubicBezTo>
                  <a:cubicBezTo>
                    <a:pt x="1" y="2555"/>
                    <a:pt x="185" y="2853"/>
                    <a:pt x="947" y="2853"/>
                  </a:cubicBezTo>
                  <a:cubicBezTo>
                    <a:pt x="976" y="2853"/>
                    <a:pt x="1005" y="2853"/>
                    <a:pt x="1035" y="2852"/>
                  </a:cubicBezTo>
                  <a:cubicBezTo>
                    <a:pt x="1280" y="2841"/>
                    <a:pt x="1469" y="2830"/>
                    <a:pt x="1636" y="2830"/>
                  </a:cubicBezTo>
                  <a:cubicBezTo>
                    <a:pt x="1647" y="2607"/>
                    <a:pt x="1692" y="2384"/>
                    <a:pt x="1748" y="2161"/>
                  </a:cubicBezTo>
                  <a:cubicBezTo>
                    <a:pt x="1937" y="1448"/>
                    <a:pt x="2126" y="657"/>
                    <a:pt x="2472"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 name="Google Shape;580;p38"/>
            <p:cNvSpPr/>
            <p:nvPr/>
          </p:nvSpPr>
          <p:spPr>
            <a:xfrm>
              <a:off x="7668391" y="2002410"/>
              <a:ext cx="181909" cy="36382"/>
            </a:xfrm>
            <a:custGeom>
              <a:avLst/>
              <a:gdLst/>
              <a:ahLst/>
              <a:cxnLst/>
              <a:rect l="l" t="t" r="r" b="b"/>
              <a:pathLst>
                <a:path w="1995" h="399" extrusionOk="0">
                  <a:moveTo>
                    <a:pt x="946" y="1"/>
                  </a:moveTo>
                  <a:cubicBezTo>
                    <a:pt x="683" y="1"/>
                    <a:pt x="427" y="9"/>
                    <a:pt x="260" y="9"/>
                  </a:cubicBezTo>
                  <a:cubicBezTo>
                    <a:pt x="230" y="9"/>
                    <a:pt x="203" y="9"/>
                    <a:pt x="179" y="8"/>
                  </a:cubicBezTo>
                  <a:cubicBezTo>
                    <a:pt x="112" y="119"/>
                    <a:pt x="56" y="242"/>
                    <a:pt x="1" y="398"/>
                  </a:cubicBezTo>
                  <a:cubicBezTo>
                    <a:pt x="63" y="397"/>
                    <a:pt x="130" y="396"/>
                    <a:pt x="200" y="396"/>
                  </a:cubicBezTo>
                  <a:cubicBezTo>
                    <a:pt x="372" y="396"/>
                    <a:pt x="563" y="399"/>
                    <a:pt x="754" y="399"/>
                  </a:cubicBezTo>
                  <a:cubicBezTo>
                    <a:pt x="1322" y="399"/>
                    <a:pt x="1886" y="379"/>
                    <a:pt x="1939" y="220"/>
                  </a:cubicBezTo>
                  <a:cubicBezTo>
                    <a:pt x="1994" y="32"/>
                    <a:pt x="1458" y="1"/>
                    <a:pt x="946"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 name="Google Shape;581;p38"/>
            <p:cNvSpPr/>
            <p:nvPr/>
          </p:nvSpPr>
          <p:spPr>
            <a:xfrm>
              <a:off x="7651158" y="2072165"/>
              <a:ext cx="190024" cy="40303"/>
            </a:xfrm>
            <a:custGeom>
              <a:avLst/>
              <a:gdLst/>
              <a:ahLst/>
              <a:cxnLst/>
              <a:rect l="l" t="t" r="r" b="b"/>
              <a:pathLst>
                <a:path w="2084" h="442" extrusionOk="0">
                  <a:moveTo>
                    <a:pt x="67" y="34"/>
                  </a:moveTo>
                  <a:cubicBezTo>
                    <a:pt x="34" y="167"/>
                    <a:pt x="11" y="290"/>
                    <a:pt x="0" y="390"/>
                  </a:cubicBezTo>
                  <a:cubicBezTo>
                    <a:pt x="244" y="425"/>
                    <a:pt x="538" y="442"/>
                    <a:pt x="824" y="442"/>
                  </a:cubicBezTo>
                  <a:cubicBezTo>
                    <a:pt x="1375" y="442"/>
                    <a:pt x="1895" y="377"/>
                    <a:pt x="1961" y="245"/>
                  </a:cubicBezTo>
                  <a:cubicBezTo>
                    <a:pt x="2083" y="0"/>
                    <a:pt x="513" y="67"/>
                    <a:pt x="67" y="3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 name="Google Shape;582;p38"/>
            <p:cNvSpPr/>
            <p:nvPr/>
          </p:nvSpPr>
          <p:spPr>
            <a:xfrm>
              <a:off x="6406752" y="2514054"/>
              <a:ext cx="407403" cy="270265"/>
            </a:xfrm>
            <a:custGeom>
              <a:avLst/>
              <a:gdLst/>
              <a:ahLst/>
              <a:cxnLst/>
              <a:rect l="l" t="t" r="r" b="b"/>
              <a:pathLst>
                <a:path w="4468" h="2964" extrusionOk="0">
                  <a:moveTo>
                    <a:pt x="3197" y="2629"/>
                  </a:moveTo>
                  <a:cubicBezTo>
                    <a:pt x="2952" y="2863"/>
                    <a:pt x="2596" y="2964"/>
                    <a:pt x="2251" y="2886"/>
                  </a:cubicBezTo>
                  <a:cubicBezTo>
                    <a:pt x="1805" y="2774"/>
                    <a:pt x="1181" y="2540"/>
                    <a:pt x="747" y="2028"/>
                  </a:cubicBezTo>
                  <a:cubicBezTo>
                    <a:pt x="1" y="1159"/>
                    <a:pt x="1204" y="858"/>
                    <a:pt x="1527" y="713"/>
                  </a:cubicBezTo>
                  <a:cubicBezTo>
                    <a:pt x="1861" y="580"/>
                    <a:pt x="2262" y="1"/>
                    <a:pt x="3342" y="524"/>
                  </a:cubicBezTo>
                  <a:cubicBezTo>
                    <a:pt x="4423" y="1048"/>
                    <a:pt x="4467" y="1393"/>
                    <a:pt x="3866" y="1972"/>
                  </a:cubicBezTo>
                  <a:cubicBezTo>
                    <a:pt x="3576" y="2262"/>
                    <a:pt x="3365" y="2473"/>
                    <a:pt x="3197" y="2629"/>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38"/>
            <p:cNvSpPr/>
            <p:nvPr/>
          </p:nvSpPr>
          <p:spPr>
            <a:xfrm>
              <a:off x="6481887" y="2542138"/>
              <a:ext cx="332269" cy="190389"/>
            </a:xfrm>
            <a:custGeom>
              <a:avLst/>
              <a:gdLst/>
              <a:ahLst/>
              <a:cxnLst/>
              <a:rect l="l" t="t" r="r" b="b"/>
              <a:pathLst>
                <a:path w="3644" h="2088" extrusionOk="0">
                  <a:moveTo>
                    <a:pt x="1711" y="1"/>
                  </a:moveTo>
                  <a:cubicBezTo>
                    <a:pt x="1202" y="1"/>
                    <a:pt x="936" y="312"/>
                    <a:pt x="703" y="405"/>
                  </a:cubicBezTo>
                  <a:cubicBezTo>
                    <a:pt x="558" y="472"/>
                    <a:pt x="246" y="561"/>
                    <a:pt x="1" y="728"/>
                  </a:cubicBezTo>
                  <a:cubicBezTo>
                    <a:pt x="714" y="929"/>
                    <a:pt x="1415" y="1352"/>
                    <a:pt x="2062" y="1709"/>
                  </a:cubicBezTo>
                  <a:cubicBezTo>
                    <a:pt x="2262" y="1820"/>
                    <a:pt x="2451" y="1943"/>
                    <a:pt x="2618" y="2087"/>
                  </a:cubicBezTo>
                  <a:cubicBezTo>
                    <a:pt x="2741" y="1976"/>
                    <a:pt x="2875" y="1831"/>
                    <a:pt x="3042" y="1664"/>
                  </a:cubicBezTo>
                  <a:cubicBezTo>
                    <a:pt x="3643" y="1085"/>
                    <a:pt x="3599" y="740"/>
                    <a:pt x="2518" y="216"/>
                  </a:cubicBezTo>
                  <a:cubicBezTo>
                    <a:pt x="2193" y="59"/>
                    <a:pt x="1929" y="1"/>
                    <a:pt x="171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38"/>
            <p:cNvSpPr/>
            <p:nvPr/>
          </p:nvSpPr>
          <p:spPr>
            <a:xfrm>
              <a:off x="6546900" y="2546515"/>
              <a:ext cx="159569" cy="130026"/>
            </a:xfrm>
            <a:custGeom>
              <a:avLst/>
              <a:gdLst/>
              <a:ahLst/>
              <a:cxnLst/>
              <a:rect l="l" t="t" r="r" b="b"/>
              <a:pathLst>
                <a:path w="1750" h="1426" extrusionOk="0">
                  <a:moveTo>
                    <a:pt x="1349" y="1"/>
                  </a:moveTo>
                  <a:cubicBezTo>
                    <a:pt x="1081" y="302"/>
                    <a:pt x="1" y="1271"/>
                    <a:pt x="279" y="1416"/>
                  </a:cubicBezTo>
                  <a:cubicBezTo>
                    <a:pt x="292" y="1422"/>
                    <a:pt x="307" y="1425"/>
                    <a:pt x="323" y="1425"/>
                  </a:cubicBezTo>
                  <a:cubicBezTo>
                    <a:pt x="589" y="1425"/>
                    <a:pt x="1298" y="597"/>
                    <a:pt x="1750" y="146"/>
                  </a:cubicBezTo>
                  <a:cubicBezTo>
                    <a:pt x="1605" y="79"/>
                    <a:pt x="1471" y="34"/>
                    <a:pt x="1349"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38"/>
            <p:cNvSpPr/>
            <p:nvPr/>
          </p:nvSpPr>
          <p:spPr>
            <a:xfrm>
              <a:off x="6610911" y="2577062"/>
              <a:ext cx="157563" cy="138506"/>
            </a:xfrm>
            <a:custGeom>
              <a:avLst/>
              <a:gdLst/>
              <a:ahLst/>
              <a:cxnLst/>
              <a:rect l="l" t="t" r="r" b="b"/>
              <a:pathLst>
                <a:path w="1728" h="1519" extrusionOk="0">
                  <a:moveTo>
                    <a:pt x="1426" y="0"/>
                  </a:moveTo>
                  <a:cubicBezTo>
                    <a:pt x="1148" y="345"/>
                    <a:pt x="0" y="1426"/>
                    <a:pt x="268" y="1515"/>
                  </a:cubicBezTo>
                  <a:cubicBezTo>
                    <a:pt x="276" y="1518"/>
                    <a:pt x="285" y="1519"/>
                    <a:pt x="294" y="1519"/>
                  </a:cubicBezTo>
                  <a:cubicBezTo>
                    <a:pt x="534" y="1519"/>
                    <a:pt x="1320" y="757"/>
                    <a:pt x="1727" y="201"/>
                  </a:cubicBezTo>
                  <a:cubicBezTo>
                    <a:pt x="1649" y="134"/>
                    <a:pt x="1549" y="67"/>
                    <a:pt x="1426"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 name="Google Shape;586;p38"/>
            <p:cNvSpPr/>
            <p:nvPr/>
          </p:nvSpPr>
          <p:spPr>
            <a:xfrm>
              <a:off x="6500337" y="1430237"/>
              <a:ext cx="149448" cy="111790"/>
            </a:xfrm>
            <a:custGeom>
              <a:avLst/>
              <a:gdLst/>
              <a:ahLst/>
              <a:cxnLst/>
              <a:rect l="l" t="t" r="r" b="b"/>
              <a:pathLst>
                <a:path w="1639" h="1226" extrusionOk="0">
                  <a:moveTo>
                    <a:pt x="747" y="1170"/>
                  </a:moveTo>
                  <a:cubicBezTo>
                    <a:pt x="747" y="1170"/>
                    <a:pt x="1616" y="1226"/>
                    <a:pt x="1627" y="624"/>
                  </a:cubicBezTo>
                  <a:cubicBezTo>
                    <a:pt x="1638" y="23"/>
                    <a:pt x="1126" y="1"/>
                    <a:pt x="836" y="12"/>
                  </a:cubicBezTo>
                  <a:cubicBezTo>
                    <a:pt x="546" y="23"/>
                    <a:pt x="1" y="134"/>
                    <a:pt x="45" y="635"/>
                  </a:cubicBezTo>
                  <a:cubicBezTo>
                    <a:pt x="101" y="1204"/>
                    <a:pt x="747" y="1170"/>
                    <a:pt x="747" y="117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38"/>
            <p:cNvSpPr/>
            <p:nvPr/>
          </p:nvSpPr>
          <p:spPr>
            <a:xfrm>
              <a:off x="6783734" y="1430237"/>
              <a:ext cx="150451" cy="111790"/>
            </a:xfrm>
            <a:custGeom>
              <a:avLst/>
              <a:gdLst/>
              <a:ahLst/>
              <a:cxnLst/>
              <a:rect l="l" t="t" r="r" b="b"/>
              <a:pathLst>
                <a:path w="1650" h="1226" extrusionOk="0">
                  <a:moveTo>
                    <a:pt x="903" y="1170"/>
                  </a:moveTo>
                  <a:cubicBezTo>
                    <a:pt x="903" y="1170"/>
                    <a:pt x="23" y="1226"/>
                    <a:pt x="12" y="624"/>
                  </a:cubicBezTo>
                  <a:cubicBezTo>
                    <a:pt x="0" y="23"/>
                    <a:pt x="524" y="1"/>
                    <a:pt x="814" y="12"/>
                  </a:cubicBezTo>
                  <a:cubicBezTo>
                    <a:pt x="1103" y="23"/>
                    <a:pt x="1649" y="134"/>
                    <a:pt x="1593" y="635"/>
                  </a:cubicBezTo>
                  <a:cubicBezTo>
                    <a:pt x="1538" y="1204"/>
                    <a:pt x="903" y="1170"/>
                    <a:pt x="903" y="117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38"/>
            <p:cNvSpPr/>
            <p:nvPr/>
          </p:nvSpPr>
          <p:spPr>
            <a:xfrm>
              <a:off x="6619148" y="1554155"/>
              <a:ext cx="196134" cy="68113"/>
            </a:xfrm>
            <a:custGeom>
              <a:avLst/>
              <a:gdLst/>
              <a:ahLst/>
              <a:cxnLst/>
              <a:rect l="l" t="t" r="r" b="b"/>
              <a:pathLst>
                <a:path w="2151" h="747" extrusionOk="0">
                  <a:moveTo>
                    <a:pt x="1070" y="747"/>
                  </a:moveTo>
                  <a:cubicBezTo>
                    <a:pt x="335" y="747"/>
                    <a:pt x="45" y="234"/>
                    <a:pt x="34" y="212"/>
                  </a:cubicBezTo>
                  <a:cubicBezTo>
                    <a:pt x="1" y="145"/>
                    <a:pt x="23" y="67"/>
                    <a:pt x="79" y="34"/>
                  </a:cubicBezTo>
                  <a:cubicBezTo>
                    <a:pt x="146" y="0"/>
                    <a:pt x="224" y="23"/>
                    <a:pt x="257" y="90"/>
                  </a:cubicBezTo>
                  <a:cubicBezTo>
                    <a:pt x="268" y="101"/>
                    <a:pt x="491" y="491"/>
                    <a:pt x="1070" y="491"/>
                  </a:cubicBezTo>
                  <a:cubicBezTo>
                    <a:pt x="1661" y="491"/>
                    <a:pt x="1883" y="90"/>
                    <a:pt x="1895" y="90"/>
                  </a:cubicBezTo>
                  <a:cubicBezTo>
                    <a:pt x="1928" y="23"/>
                    <a:pt x="2006" y="0"/>
                    <a:pt x="2062" y="34"/>
                  </a:cubicBezTo>
                  <a:cubicBezTo>
                    <a:pt x="2128" y="67"/>
                    <a:pt x="2151" y="145"/>
                    <a:pt x="2117" y="212"/>
                  </a:cubicBezTo>
                  <a:cubicBezTo>
                    <a:pt x="2106" y="234"/>
                    <a:pt x="1817" y="747"/>
                    <a:pt x="1070" y="747"/>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38"/>
            <p:cNvSpPr/>
            <p:nvPr/>
          </p:nvSpPr>
          <p:spPr>
            <a:xfrm>
              <a:off x="6105241" y="3867925"/>
              <a:ext cx="1221937" cy="161575"/>
            </a:xfrm>
            <a:custGeom>
              <a:avLst/>
              <a:gdLst/>
              <a:ahLst/>
              <a:cxnLst/>
              <a:rect l="l" t="t" r="r" b="b"/>
              <a:pathLst>
                <a:path w="13401" h="1772" extrusionOk="0">
                  <a:moveTo>
                    <a:pt x="179" y="0"/>
                  </a:moveTo>
                  <a:cubicBezTo>
                    <a:pt x="112" y="78"/>
                    <a:pt x="56" y="167"/>
                    <a:pt x="1" y="268"/>
                  </a:cubicBezTo>
                  <a:cubicBezTo>
                    <a:pt x="747" y="780"/>
                    <a:pt x="2707" y="1771"/>
                    <a:pt x="6695" y="1771"/>
                  </a:cubicBezTo>
                  <a:cubicBezTo>
                    <a:pt x="10694" y="1771"/>
                    <a:pt x="12655" y="780"/>
                    <a:pt x="13401" y="268"/>
                  </a:cubicBezTo>
                  <a:cubicBezTo>
                    <a:pt x="13345" y="167"/>
                    <a:pt x="13289" y="78"/>
                    <a:pt x="13223" y="0"/>
                  </a:cubicBezTo>
                  <a:cubicBezTo>
                    <a:pt x="12532" y="468"/>
                    <a:pt x="10616" y="1459"/>
                    <a:pt x="6695" y="1459"/>
                  </a:cubicBezTo>
                  <a:cubicBezTo>
                    <a:pt x="2785" y="1459"/>
                    <a:pt x="869" y="468"/>
                    <a:pt x="179"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38"/>
            <p:cNvSpPr/>
            <p:nvPr/>
          </p:nvSpPr>
          <p:spPr>
            <a:xfrm>
              <a:off x="6629361" y="3875037"/>
              <a:ext cx="175800" cy="53889"/>
            </a:xfrm>
            <a:custGeom>
              <a:avLst/>
              <a:gdLst/>
              <a:ahLst/>
              <a:cxnLst/>
              <a:rect l="l" t="t" r="r" b="b"/>
              <a:pathLst>
                <a:path w="1928" h="591" extrusionOk="0">
                  <a:moveTo>
                    <a:pt x="969" y="0"/>
                  </a:moveTo>
                  <a:cubicBezTo>
                    <a:pt x="435" y="0"/>
                    <a:pt x="0" y="134"/>
                    <a:pt x="0" y="301"/>
                  </a:cubicBezTo>
                  <a:cubicBezTo>
                    <a:pt x="0" y="457"/>
                    <a:pt x="435" y="591"/>
                    <a:pt x="969" y="591"/>
                  </a:cubicBezTo>
                  <a:cubicBezTo>
                    <a:pt x="1493" y="591"/>
                    <a:pt x="1927" y="457"/>
                    <a:pt x="1927" y="301"/>
                  </a:cubicBezTo>
                  <a:cubicBezTo>
                    <a:pt x="1927" y="134"/>
                    <a:pt x="1493" y="0"/>
                    <a:pt x="969" y="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 name="Google Shape;555;p38">
            <a:extLst>
              <a:ext uri="{FF2B5EF4-FFF2-40B4-BE49-F238E27FC236}">
                <a16:creationId xmlns:a16="http://schemas.microsoft.com/office/drawing/2014/main" id="{AB69BD59-E9FE-A808-B3B4-83483035CE08}"/>
              </a:ext>
            </a:extLst>
          </p:cNvPr>
          <p:cNvSpPr txBox="1">
            <a:spLocks/>
          </p:cNvSpPr>
          <p:nvPr/>
        </p:nvSpPr>
        <p:spPr>
          <a:xfrm>
            <a:off x="317643" y="3505645"/>
            <a:ext cx="4838833" cy="13057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Assistant"/>
              <a:buNone/>
              <a:defRPr sz="1400" b="0" i="0" u="none" strike="noStrike" cap="none">
                <a:solidFill>
                  <a:schemeClr val="lt1"/>
                </a:solidFill>
                <a:latin typeface="Assistant"/>
                <a:ea typeface="Assistant"/>
                <a:cs typeface="Assistant"/>
                <a:sym typeface="Assistant"/>
              </a:defRPr>
            </a:lvl1pPr>
            <a:lvl2pPr marL="914400" marR="0" lvl="1" indent="-317500" algn="ctr" rtl="0">
              <a:lnSpc>
                <a:spcPct val="100000"/>
              </a:lnSpc>
              <a:spcBef>
                <a:spcPts val="0"/>
              </a:spcBef>
              <a:spcAft>
                <a:spcPts val="0"/>
              </a:spcAft>
              <a:buClr>
                <a:schemeClr val="lt1"/>
              </a:buClr>
              <a:buSzPts val="1400"/>
              <a:buFont typeface="Assistant"/>
              <a:buNone/>
              <a:defRPr sz="1400" b="0" i="0" u="none" strike="noStrike" cap="none">
                <a:solidFill>
                  <a:schemeClr val="lt1"/>
                </a:solidFill>
                <a:latin typeface="Assistant"/>
                <a:ea typeface="Assistant"/>
                <a:cs typeface="Assistant"/>
                <a:sym typeface="Assistant"/>
              </a:defRPr>
            </a:lvl2pPr>
            <a:lvl3pPr marL="1371600" marR="0" lvl="2" indent="-317500" algn="ctr" rtl="0">
              <a:lnSpc>
                <a:spcPct val="100000"/>
              </a:lnSpc>
              <a:spcBef>
                <a:spcPts val="0"/>
              </a:spcBef>
              <a:spcAft>
                <a:spcPts val="0"/>
              </a:spcAft>
              <a:buClr>
                <a:schemeClr val="lt1"/>
              </a:buClr>
              <a:buSzPts val="1400"/>
              <a:buFont typeface="Assistant"/>
              <a:buNone/>
              <a:defRPr sz="1400" b="0" i="0" u="none" strike="noStrike" cap="none">
                <a:solidFill>
                  <a:schemeClr val="lt1"/>
                </a:solidFill>
                <a:latin typeface="Assistant"/>
                <a:ea typeface="Assistant"/>
                <a:cs typeface="Assistant"/>
                <a:sym typeface="Assistant"/>
              </a:defRPr>
            </a:lvl3pPr>
            <a:lvl4pPr marL="1828800" marR="0" lvl="3" indent="-317500" algn="ctr" rtl="0">
              <a:lnSpc>
                <a:spcPct val="100000"/>
              </a:lnSpc>
              <a:spcBef>
                <a:spcPts val="0"/>
              </a:spcBef>
              <a:spcAft>
                <a:spcPts val="0"/>
              </a:spcAft>
              <a:buClr>
                <a:schemeClr val="lt1"/>
              </a:buClr>
              <a:buSzPts val="1400"/>
              <a:buFont typeface="Assistant"/>
              <a:buNone/>
              <a:defRPr sz="1400" b="0" i="0" u="none" strike="noStrike" cap="none">
                <a:solidFill>
                  <a:schemeClr val="lt1"/>
                </a:solidFill>
                <a:latin typeface="Assistant"/>
                <a:ea typeface="Assistant"/>
                <a:cs typeface="Assistant"/>
                <a:sym typeface="Assistant"/>
              </a:defRPr>
            </a:lvl4pPr>
            <a:lvl5pPr marL="2286000" marR="0" lvl="4" indent="-317500" algn="ctr" rtl="0">
              <a:lnSpc>
                <a:spcPct val="100000"/>
              </a:lnSpc>
              <a:spcBef>
                <a:spcPts val="0"/>
              </a:spcBef>
              <a:spcAft>
                <a:spcPts val="0"/>
              </a:spcAft>
              <a:buClr>
                <a:schemeClr val="lt1"/>
              </a:buClr>
              <a:buSzPts val="1400"/>
              <a:buFont typeface="Assistant"/>
              <a:buNone/>
              <a:defRPr sz="1400" b="0" i="0" u="none" strike="noStrike" cap="none">
                <a:solidFill>
                  <a:schemeClr val="lt1"/>
                </a:solidFill>
                <a:latin typeface="Assistant"/>
                <a:ea typeface="Assistant"/>
                <a:cs typeface="Assistant"/>
                <a:sym typeface="Assistant"/>
              </a:defRPr>
            </a:lvl5pPr>
            <a:lvl6pPr marL="2743200" marR="0" lvl="5" indent="-317500" algn="ctr" rtl="0">
              <a:lnSpc>
                <a:spcPct val="100000"/>
              </a:lnSpc>
              <a:spcBef>
                <a:spcPts val="0"/>
              </a:spcBef>
              <a:spcAft>
                <a:spcPts val="0"/>
              </a:spcAft>
              <a:buClr>
                <a:schemeClr val="lt1"/>
              </a:buClr>
              <a:buSzPts val="1400"/>
              <a:buFont typeface="Assistant"/>
              <a:buNone/>
              <a:defRPr sz="1400" b="0" i="0" u="none" strike="noStrike" cap="none">
                <a:solidFill>
                  <a:schemeClr val="lt1"/>
                </a:solidFill>
                <a:latin typeface="Assistant"/>
                <a:ea typeface="Assistant"/>
                <a:cs typeface="Assistant"/>
                <a:sym typeface="Assistant"/>
              </a:defRPr>
            </a:lvl6pPr>
            <a:lvl7pPr marL="3200400" marR="0" lvl="6" indent="-317500" algn="ctr" rtl="0">
              <a:lnSpc>
                <a:spcPct val="100000"/>
              </a:lnSpc>
              <a:spcBef>
                <a:spcPts val="0"/>
              </a:spcBef>
              <a:spcAft>
                <a:spcPts val="0"/>
              </a:spcAft>
              <a:buClr>
                <a:schemeClr val="lt1"/>
              </a:buClr>
              <a:buSzPts val="1400"/>
              <a:buFont typeface="Assistant"/>
              <a:buNone/>
              <a:defRPr sz="1400" b="0" i="0" u="none" strike="noStrike" cap="none">
                <a:solidFill>
                  <a:schemeClr val="lt1"/>
                </a:solidFill>
                <a:latin typeface="Assistant"/>
                <a:ea typeface="Assistant"/>
                <a:cs typeface="Assistant"/>
                <a:sym typeface="Assistant"/>
              </a:defRPr>
            </a:lvl7pPr>
            <a:lvl8pPr marL="3657600" marR="0" lvl="7" indent="-317500" algn="ctr" rtl="0">
              <a:lnSpc>
                <a:spcPct val="100000"/>
              </a:lnSpc>
              <a:spcBef>
                <a:spcPts val="0"/>
              </a:spcBef>
              <a:spcAft>
                <a:spcPts val="0"/>
              </a:spcAft>
              <a:buClr>
                <a:schemeClr val="lt1"/>
              </a:buClr>
              <a:buSzPts val="1400"/>
              <a:buFont typeface="Assistant"/>
              <a:buNone/>
              <a:defRPr sz="1400" b="0" i="0" u="none" strike="noStrike" cap="none">
                <a:solidFill>
                  <a:schemeClr val="lt1"/>
                </a:solidFill>
                <a:latin typeface="Assistant"/>
                <a:ea typeface="Assistant"/>
                <a:cs typeface="Assistant"/>
                <a:sym typeface="Assistant"/>
              </a:defRPr>
            </a:lvl8pPr>
            <a:lvl9pPr marL="4114800" marR="0" lvl="8" indent="-317500" algn="ctr" rtl="0">
              <a:lnSpc>
                <a:spcPct val="100000"/>
              </a:lnSpc>
              <a:spcBef>
                <a:spcPts val="0"/>
              </a:spcBef>
              <a:spcAft>
                <a:spcPts val="0"/>
              </a:spcAft>
              <a:buClr>
                <a:schemeClr val="lt1"/>
              </a:buClr>
              <a:buSzPts val="1400"/>
              <a:buFont typeface="Assistant"/>
              <a:buNone/>
              <a:defRPr sz="1400" b="0" i="0" u="none" strike="noStrike" cap="none">
                <a:solidFill>
                  <a:schemeClr val="lt1"/>
                </a:solidFill>
                <a:latin typeface="Assistant"/>
                <a:ea typeface="Assistant"/>
                <a:cs typeface="Assistant"/>
                <a:sym typeface="Assistant"/>
              </a:defRPr>
            </a:lvl9pPr>
          </a:lstStyle>
          <a:p>
            <a:pPr marL="0" indent="0"/>
            <a:r>
              <a:rPr lang="en-ID" b="0" i="0" dirty="0" err="1">
                <a:solidFill>
                  <a:schemeClr val="bg1"/>
                </a:solidFill>
                <a:effectLst/>
                <a:latin typeface="Google Sans"/>
              </a:rPr>
              <a:t>menciptakan</a:t>
            </a:r>
            <a:r>
              <a:rPr lang="en-ID" b="0" i="0" dirty="0">
                <a:solidFill>
                  <a:schemeClr val="bg1"/>
                </a:solidFill>
                <a:effectLst/>
                <a:latin typeface="Google Sans"/>
              </a:rPr>
              <a:t> </a:t>
            </a:r>
            <a:r>
              <a:rPr lang="en-ID" b="0" i="0" dirty="0" err="1">
                <a:solidFill>
                  <a:schemeClr val="bg1"/>
                </a:solidFill>
                <a:effectLst/>
                <a:latin typeface="Google Sans"/>
              </a:rPr>
              <a:t>solusi</a:t>
            </a:r>
            <a:r>
              <a:rPr lang="en-ID" b="0" i="0" dirty="0">
                <a:solidFill>
                  <a:schemeClr val="bg1"/>
                </a:solidFill>
                <a:effectLst/>
                <a:latin typeface="Google Sans"/>
              </a:rPr>
              <a:t> </a:t>
            </a:r>
            <a:r>
              <a:rPr lang="en-ID" b="0" i="0" dirty="0" err="1">
                <a:solidFill>
                  <a:schemeClr val="bg1"/>
                </a:solidFill>
                <a:effectLst/>
                <a:latin typeface="Google Sans"/>
              </a:rPr>
              <a:t>untuk</a:t>
            </a:r>
            <a:r>
              <a:rPr lang="en-ID" b="0" i="0" dirty="0">
                <a:solidFill>
                  <a:schemeClr val="bg1"/>
                </a:solidFill>
                <a:effectLst/>
                <a:latin typeface="Google Sans"/>
              </a:rPr>
              <a:t> </a:t>
            </a:r>
            <a:r>
              <a:rPr lang="en-ID" b="0" i="0" dirty="0" err="1">
                <a:solidFill>
                  <a:schemeClr val="bg1"/>
                </a:solidFill>
                <a:effectLst/>
                <a:latin typeface="Google Sans"/>
              </a:rPr>
              <a:t>masalah</a:t>
            </a:r>
            <a:r>
              <a:rPr lang="en-ID" b="0" i="0" dirty="0">
                <a:solidFill>
                  <a:schemeClr val="bg1"/>
                </a:solidFill>
                <a:effectLst/>
                <a:latin typeface="Google Sans"/>
              </a:rPr>
              <a:t> </a:t>
            </a:r>
            <a:r>
              <a:rPr lang="en-ID" b="0" i="0" dirty="0" err="1">
                <a:solidFill>
                  <a:schemeClr val="bg1"/>
                </a:solidFill>
                <a:effectLst/>
                <a:latin typeface="Google Sans"/>
              </a:rPr>
              <a:t>pengintegrasian</a:t>
            </a:r>
            <a:r>
              <a:rPr lang="en-ID" b="0" i="0" dirty="0">
                <a:solidFill>
                  <a:schemeClr val="bg1"/>
                </a:solidFill>
                <a:effectLst/>
                <a:latin typeface="Google Sans"/>
              </a:rPr>
              <a:t> </a:t>
            </a:r>
            <a:r>
              <a:rPr lang="en-ID" b="0" i="0" dirty="0" err="1">
                <a:solidFill>
                  <a:schemeClr val="bg1"/>
                </a:solidFill>
                <a:effectLst/>
                <a:latin typeface="Google Sans"/>
              </a:rPr>
              <a:t>kode</a:t>
            </a:r>
            <a:r>
              <a:rPr lang="en-ID" b="0" i="0" dirty="0">
                <a:solidFill>
                  <a:schemeClr val="bg1"/>
                </a:solidFill>
                <a:effectLst/>
                <a:latin typeface="Google Sans"/>
              </a:rPr>
              <a:t> </a:t>
            </a:r>
            <a:r>
              <a:rPr lang="en-ID" b="0" i="0" dirty="0" err="1">
                <a:solidFill>
                  <a:schemeClr val="bg1"/>
                </a:solidFill>
                <a:effectLst/>
                <a:latin typeface="Google Sans"/>
              </a:rPr>
              <a:t>baru</a:t>
            </a:r>
            <a:r>
              <a:rPr lang="en-ID" b="0" i="0" dirty="0">
                <a:solidFill>
                  <a:schemeClr val="bg1"/>
                </a:solidFill>
                <a:effectLst/>
                <a:latin typeface="Google Sans"/>
              </a:rPr>
              <a:t> yang </a:t>
            </a:r>
            <a:r>
              <a:rPr lang="en-ID" b="0" i="0" dirty="0" err="1">
                <a:solidFill>
                  <a:schemeClr val="bg1"/>
                </a:solidFill>
                <a:effectLst/>
                <a:latin typeface="Google Sans"/>
              </a:rPr>
              <a:t>dapat</a:t>
            </a:r>
            <a:r>
              <a:rPr lang="en-ID" b="0" i="0" dirty="0">
                <a:solidFill>
                  <a:schemeClr val="bg1"/>
                </a:solidFill>
                <a:effectLst/>
                <a:latin typeface="Google Sans"/>
              </a:rPr>
              <a:t> </a:t>
            </a:r>
            <a:r>
              <a:rPr lang="en-ID" b="0" i="0" dirty="0" err="1">
                <a:solidFill>
                  <a:schemeClr val="bg1"/>
                </a:solidFill>
                <a:effectLst/>
                <a:latin typeface="Google Sans"/>
              </a:rPr>
              <a:t>menyebabkan</a:t>
            </a:r>
            <a:r>
              <a:rPr lang="en-ID" b="0" i="0" dirty="0">
                <a:solidFill>
                  <a:schemeClr val="bg1"/>
                </a:solidFill>
                <a:effectLst/>
                <a:latin typeface="Google Sans"/>
              </a:rPr>
              <a:t> </a:t>
            </a:r>
            <a:r>
              <a:rPr lang="en-ID" b="0" i="0" dirty="0" err="1">
                <a:solidFill>
                  <a:schemeClr val="bg1"/>
                </a:solidFill>
                <a:effectLst/>
                <a:latin typeface="Google Sans"/>
              </a:rPr>
              <a:t>konflik</a:t>
            </a:r>
            <a:r>
              <a:rPr lang="en-ID" b="0" i="0" dirty="0">
                <a:solidFill>
                  <a:schemeClr val="bg1"/>
                </a:solidFill>
                <a:effectLst/>
                <a:latin typeface="Google Sans"/>
              </a:rPr>
              <a:t> </a:t>
            </a:r>
            <a:r>
              <a:rPr lang="en-ID" b="0" i="0" dirty="0" err="1">
                <a:solidFill>
                  <a:schemeClr val="bg1"/>
                </a:solidFill>
                <a:effectLst/>
                <a:latin typeface="Google Sans"/>
              </a:rPr>
              <a:t>berkelanjutan</a:t>
            </a:r>
            <a:r>
              <a:rPr lang="en-ID" b="0" i="0" dirty="0">
                <a:solidFill>
                  <a:schemeClr val="bg1"/>
                </a:solidFill>
                <a:effectLst/>
                <a:latin typeface="Google Sans"/>
              </a:rPr>
              <a:t> </a:t>
            </a:r>
            <a:r>
              <a:rPr lang="en-ID" b="0" i="0" dirty="0" err="1">
                <a:solidFill>
                  <a:schemeClr val="bg1"/>
                </a:solidFill>
                <a:effectLst/>
                <a:latin typeface="Google Sans"/>
              </a:rPr>
              <a:t>dalam</a:t>
            </a:r>
            <a:r>
              <a:rPr lang="en-ID" b="0" i="0" dirty="0">
                <a:solidFill>
                  <a:schemeClr val="bg1"/>
                </a:solidFill>
                <a:effectLst/>
                <a:latin typeface="Google Sans"/>
              </a:rPr>
              <a:t> </a:t>
            </a:r>
            <a:r>
              <a:rPr lang="en-ID" b="0" i="0" dirty="0" err="1">
                <a:solidFill>
                  <a:schemeClr val="bg1"/>
                </a:solidFill>
                <a:effectLst/>
                <a:latin typeface="Google Sans"/>
              </a:rPr>
              <a:t>pengembangan</a:t>
            </a:r>
            <a:r>
              <a:rPr lang="en-ID" b="0" i="0" dirty="0">
                <a:solidFill>
                  <a:schemeClr val="bg1"/>
                </a:solidFill>
                <a:effectLst/>
                <a:latin typeface="Google Sans"/>
              </a:rPr>
              <a:t> </a:t>
            </a:r>
            <a:r>
              <a:rPr lang="en-ID" b="0" i="0" dirty="0" err="1">
                <a:solidFill>
                  <a:schemeClr val="bg1"/>
                </a:solidFill>
                <a:effectLst/>
                <a:latin typeface="Google Sans"/>
              </a:rPr>
              <a:t>aplikasi</a:t>
            </a:r>
            <a:r>
              <a:rPr lang="en-ID" b="0" i="0" dirty="0">
                <a:solidFill>
                  <a:schemeClr val="bg1"/>
                </a:solidFill>
                <a:effectLst/>
                <a:latin typeface="Google Sans"/>
              </a:rPr>
              <a:t>. </a:t>
            </a:r>
            <a:r>
              <a:rPr lang="en-ID" b="0" i="0" dirty="0" err="1">
                <a:solidFill>
                  <a:schemeClr val="bg1"/>
                </a:solidFill>
                <a:effectLst/>
                <a:latin typeface="Google Sans"/>
              </a:rPr>
              <a:t>Ini</a:t>
            </a:r>
            <a:r>
              <a:rPr lang="en-ID" b="0" i="0" dirty="0">
                <a:solidFill>
                  <a:schemeClr val="bg1"/>
                </a:solidFill>
                <a:effectLst/>
                <a:latin typeface="Google Sans"/>
              </a:rPr>
              <a:t> juga </a:t>
            </a:r>
            <a:r>
              <a:rPr lang="en-ID" b="0" i="0" dirty="0" err="1">
                <a:solidFill>
                  <a:schemeClr val="bg1"/>
                </a:solidFill>
                <a:effectLst/>
                <a:latin typeface="Google Sans"/>
              </a:rPr>
              <a:t>sering</a:t>
            </a:r>
            <a:r>
              <a:rPr lang="en-ID" b="0" i="0" dirty="0">
                <a:solidFill>
                  <a:schemeClr val="bg1"/>
                </a:solidFill>
                <a:effectLst/>
                <a:latin typeface="Google Sans"/>
              </a:rPr>
              <a:t> </a:t>
            </a:r>
            <a:r>
              <a:rPr lang="en-ID" b="0" i="0" dirty="0" err="1">
                <a:solidFill>
                  <a:schemeClr val="bg1"/>
                </a:solidFill>
                <a:effectLst/>
                <a:latin typeface="Google Sans"/>
              </a:rPr>
              <a:t>disebut</a:t>
            </a:r>
            <a:r>
              <a:rPr lang="en-ID" b="0" i="0" dirty="0">
                <a:solidFill>
                  <a:schemeClr val="bg1"/>
                </a:solidFill>
                <a:effectLst/>
                <a:latin typeface="Google Sans"/>
              </a:rPr>
              <a:t> </a:t>
            </a:r>
            <a:r>
              <a:rPr lang="en-ID" b="0" i="0" dirty="0" err="1">
                <a:solidFill>
                  <a:schemeClr val="bg1"/>
                </a:solidFill>
                <a:effectLst/>
                <a:latin typeface="Google Sans"/>
              </a:rPr>
              <a:t>sebagai</a:t>
            </a:r>
            <a:r>
              <a:rPr lang="en-ID" b="0" i="0" dirty="0">
                <a:solidFill>
                  <a:schemeClr val="bg1"/>
                </a:solidFill>
                <a:effectLst/>
                <a:latin typeface="Google Sans"/>
              </a:rPr>
              <a:t> “Integration Hell”.</a:t>
            </a:r>
            <a:endParaRPr lang="en-US" dirty="0">
              <a:solidFill>
                <a:schemeClr val="bg1"/>
              </a:solidFill>
            </a:endParaRPr>
          </a:p>
        </p:txBody>
      </p:sp>
      <p:sp>
        <p:nvSpPr>
          <p:cNvPr id="3" name="Google Shape;554;p38">
            <a:extLst>
              <a:ext uri="{FF2B5EF4-FFF2-40B4-BE49-F238E27FC236}">
                <a16:creationId xmlns:a16="http://schemas.microsoft.com/office/drawing/2014/main" id="{EAE73643-C8A8-E12D-0328-BB137BE81AB8}"/>
              </a:ext>
            </a:extLst>
          </p:cNvPr>
          <p:cNvSpPr txBox="1">
            <a:spLocks/>
          </p:cNvSpPr>
          <p:nvPr/>
        </p:nvSpPr>
        <p:spPr>
          <a:xfrm>
            <a:off x="375511" y="2848293"/>
            <a:ext cx="1532311" cy="67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400"/>
              <a:buFont typeface="Manrope"/>
              <a:buNone/>
              <a:defRPr sz="3400" b="0" i="0" u="none" strike="noStrike" cap="none">
                <a:solidFill>
                  <a:schemeClr val="lt1"/>
                </a:solidFill>
                <a:latin typeface="Manrope"/>
                <a:ea typeface="Manrope"/>
                <a:cs typeface="Manrope"/>
                <a:sym typeface="Manrope"/>
              </a:defRPr>
            </a:lvl1pPr>
            <a:lvl2pPr marR="0" lvl="1" algn="l" rtl="0">
              <a:lnSpc>
                <a:spcPct val="100000"/>
              </a:lnSpc>
              <a:spcBef>
                <a:spcPts val="0"/>
              </a:spcBef>
              <a:spcAft>
                <a:spcPts val="0"/>
              </a:spcAft>
              <a:buClr>
                <a:schemeClr val="lt1"/>
              </a:buClr>
              <a:buSzPts val="3400"/>
              <a:buFont typeface="Manrope"/>
              <a:buNone/>
              <a:defRPr sz="3400" b="0" i="0" u="none" strike="noStrike" cap="none">
                <a:solidFill>
                  <a:schemeClr val="lt1"/>
                </a:solidFill>
                <a:latin typeface="Manrope"/>
                <a:ea typeface="Manrope"/>
                <a:cs typeface="Manrope"/>
                <a:sym typeface="Manrope"/>
              </a:defRPr>
            </a:lvl2pPr>
            <a:lvl3pPr marR="0" lvl="2" algn="l" rtl="0">
              <a:lnSpc>
                <a:spcPct val="100000"/>
              </a:lnSpc>
              <a:spcBef>
                <a:spcPts val="0"/>
              </a:spcBef>
              <a:spcAft>
                <a:spcPts val="0"/>
              </a:spcAft>
              <a:buClr>
                <a:schemeClr val="lt1"/>
              </a:buClr>
              <a:buSzPts val="3400"/>
              <a:buFont typeface="Manrope"/>
              <a:buNone/>
              <a:defRPr sz="3400" b="0" i="0" u="none" strike="noStrike" cap="none">
                <a:solidFill>
                  <a:schemeClr val="lt1"/>
                </a:solidFill>
                <a:latin typeface="Manrope"/>
                <a:ea typeface="Manrope"/>
                <a:cs typeface="Manrope"/>
                <a:sym typeface="Manrope"/>
              </a:defRPr>
            </a:lvl3pPr>
            <a:lvl4pPr marR="0" lvl="3" algn="l" rtl="0">
              <a:lnSpc>
                <a:spcPct val="100000"/>
              </a:lnSpc>
              <a:spcBef>
                <a:spcPts val="0"/>
              </a:spcBef>
              <a:spcAft>
                <a:spcPts val="0"/>
              </a:spcAft>
              <a:buClr>
                <a:schemeClr val="lt1"/>
              </a:buClr>
              <a:buSzPts val="3400"/>
              <a:buFont typeface="Manrope"/>
              <a:buNone/>
              <a:defRPr sz="3400" b="0" i="0" u="none" strike="noStrike" cap="none">
                <a:solidFill>
                  <a:schemeClr val="lt1"/>
                </a:solidFill>
                <a:latin typeface="Manrope"/>
                <a:ea typeface="Manrope"/>
                <a:cs typeface="Manrope"/>
                <a:sym typeface="Manrope"/>
              </a:defRPr>
            </a:lvl4pPr>
            <a:lvl5pPr marR="0" lvl="4" algn="l" rtl="0">
              <a:lnSpc>
                <a:spcPct val="100000"/>
              </a:lnSpc>
              <a:spcBef>
                <a:spcPts val="0"/>
              </a:spcBef>
              <a:spcAft>
                <a:spcPts val="0"/>
              </a:spcAft>
              <a:buClr>
                <a:schemeClr val="lt1"/>
              </a:buClr>
              <a:buSzPts val="3400"/>
              <a:buFont typeface="Manrope"/>
              <a:buNone/>
              <a:defRPr sz="3400" b="0" i="0" u="none" strike="noStrike" cap="none">
                <a:solidFill>
                  <a:schemeClr val="lt1"/>
                </a:solidFill>
                <a:latin typeface="Manrope"/>
                <a:ea typeface="Manrope"/>
                <a:cs typeface="Manrope"/>
                <a:sym typeface="Manrope"/>
              </a:defRPr>
            </a:lvl5pPr>
            <a:lvl6pPr marR="0" lvl="5" algn="l" rtl="0">
              <a:lnSpc>
                <a:spcPct val="100000"/>
              </a:lnSpc>
              <a:spcBef>
                <a:spcPts val="0"/>
              </a:spcBef>
              <a:spcAft>
                <a:spcPts val="0"/>
              </a:spcAft>
              <a:buClr>
                <a:schemeClr val="lt1"/>
              </a:buClr>
              <a:buSzPts val="3400"/>
              <a:buFont typeface="Manrope"/>
              <a:buNone/>
              <a:defRPr sz="3400" b="0" i="0" u="none" strike="noStrike" cap="none">
                <a:solidFill>
                  <a:schemeClr val="lt1"/>
                </a:solidFill>
                <a:latin typeface="Manrope"/>
                <a:ea typeface="Manrope"/>
                <a:cs typeface="Manrope"/>
                <a:sym typeface="Manrope"/>
              </a:defRPr>
            </a:lvl6pPr>
            <a:lvl7pPr marR="0" lvl="6" algn="l" rtl="0">
              <a:lnSpc>
                <a:spcPct val="100000"/>
              </a:lnSpc>
              <a:spcBef>
                <a:spcPts val="0"/>
              </a:spcBef>
              <a:spcAft>
                <a:spcPts val="0"/>
              </a:spcAft>
              <a:buClr>
                <a:schemeClr val="lt1"/>
              </a:buClr>
              <a:buSzPts val="3400"/>
              <a:buFont typeface="Manrope"/>
              <a:buNone/>
              <a:defRPr sz="3400" b="0" i="0" u="none" strike="noStrike" cap="none">
                <a:solidFill>
                  <a:schemeClr val="lt1"/>
                </a:solidFill>
                <a:latin typeface="Manrope"/>
                <a:ea typeface="Manrope"/>
                <a:cs typeface="Manrope"/>
                <a:sym typeface="Manrope"/>
              </a:defRPr>
            </a:lvl7pPr>
            <a:lvl8pPr marR="0" lvl="7" algn="l" rtl="0">
              <a:lnSpc>
                <a:spcPct val="100000"/>
              </a:lnSpc>
              <a:spcBef>
                <a:spcPts val="0"/>
              </a:spcBef>
              <a:spcAft>
                <a:spcPts val="0"/>
              </a:spcAft>
              <a:buClr>
                <a:schemeClr val="lt1"/>
              </a:buClr>
              <a:buSzPts val="3400"/>
              <a:buFont typeface="Manrope"/>
              <a:buNone/>
              <a:defRPr sz="3400" b="0" i="0" u="none" strike="noStrike" cap="none">
                <a:solidFill>
                  <a:schemeClr val="lt1"/>
                </a:solidFill>
                <a:latin typeface="Manrope"/>
                <a:ea typeface="Manrope"/>
                <a:cs typeface="Manrope"/>
                <a:sym typeface="Manrope"/>
              </a:defRPr>
            </a:lvl8pPr>
            <a:lvl9pPr marR="0" lvl="8" algn="l" rtl="0">
              <a:lnSpc>
                <a:spcPct val="100000"/>
              </a:lnSpc>
              <a:spcBef>
                <a:spcPts val="0"/>
              </a:spcBef>
              <a:spcAft>
                <a:spcPts val="0"/>
              </a:spcAft>
              <a:buClr>
                <a:schemeClr val="lt1"/>
              </a:buClr>
              <a:buSzPts val="3400"/>
              <a:buFont typeface="Manrope"/>
              <a:buNone/>
              <a:defRPr sz="3400" b="0" i="0" u="none" strike="noStrike" cap="none">
                <a:solidFill>
                  <a:schemeClr val="lt1"/>
                </a:solidFill>
                <a:latin typeface="Manrope"/>
                <a:ea typeface="Manrope"/>
                <a:cs typeface="Manrope"/>
                <a:sym typeface="Manrope"/>
              </a:defRPr>
            </a:lvl9pPr>
          </a:lstStyle>
          <a:p>
            <a:br>
              <a:rPr lang="en-ID" dirty="0"/>
            </a:br>
            <a:br>
              <a:rPr lang="en-ID" dirty="0"/>
            </a:br>
            <a:r>
              <a:rPr lang="en-ID" sz="2000" dirty="0" err="1"/>
              <a:t>Tujuan</a:t>
            </a:r>
            <a:r>
              <a:rPr lang="en-ID" dirty="0"/>
              <a:t>  :</a:t>
            </a:r>
            <a:endParaRPr lang="en-ID" dirty="0">
              <a:solidFill>
                <a:schemeClr val="accent6"/>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2"/>
        </a:solidFill>
        <a:effectLst/>
      </p:bgPr>
    </p:bg>
    <p:spTree>
      <p:nvGrpSpPr>
        <p:cNvPr id="1" name=""/>
        <p:cNvGrpSpPr/>
        <p:nvPr/>
      </p:nvGrpSpPr>
      <p:grpSpPr>
        <a:xfrm>
          <a:off x="0" y="0"/>
          <a:ext cx="0" cy="0"/>
          <a:chOff x="0" y="0"/>
          <a:chExt cx="0" cy="0"/>
        </a:xfrm>
      </p:grpSpPr>
      <p:sp>
        <p:nvSpPr>
          <p:cNvPr id="4" name="Freeform 4"/>
          <p:cNvSpPr/>
          <p:nvPr/>
        </p:nvSpPr>
        <p:spPr>
          <a:xfrm>
            <a:off x="7505041" y="157839"/>
            <a:ext cx="1449149" cy="1387020"/>
          </a:xfrm>
          <a:custGeom>
            <a:avLst/>
            <a:gdLst/>
            <a:ahLst/>
            <a:cxnLst/>
            <a:rect l="l" t="t" r="r" b="b"/>
            <a:pathLst>
              <a:path w="2898297" h="2774040">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a:stretch>
          </a:blipFill>
        </p:spPr>
      </p:sp>
      <p:grpSp>
        <p:nvGrpSpPr>
          <p:cNvPr id="5" name="Group 5"/>
          <p:cNvGrpSpPr/>
          <p:nvPr/>
        </p:nvGrpSpPr>
        <p:grpSpPr>
          <a:xfrm>
            <a:off x="488345" y="1934476"/>
            <a:ext cx="1985005" cy="2955871"/>
            <a:chOff x="0" y="0"/>
            <a:chExt cx="1448270" cy="2156619"/>
          </a:xfrm>
        </p:grpSpPr>
        <p:sp>
          <p:nvSpPr>
            <p:cNvPr id="6" name="Freeform 6"/>
            <p:cNvSpPr/>
            <p:nvPr/>
          </p:nvSpPr>
          <p:spPr>
            <a:xfrm>
              <a:off x="0" y="0"/>
              <a:ext cx="1448270" cy="2156619"/>
            </a:xfrm>
            <a:custGeom>
              <a:avLst/>
              <a:gdLst/>
              <a:ahLst/>
              <a:cxnLst/>
              <a:rect l="l" t="t" r="r" b="b"/>
              <a:pathLst>
                <a:path w="1448270" h="2156619">
                  <a:moveTo>
                    <a:pt x="0" y="0"/>
                  </a:moveTo>
                  <a:lnTo>
                    <a:pt x="1448270" y="0"/>
                  </a:lnTo>
                  <a:lnTo>
                    <a:pt x="1448270" y="2156619"/>
                  </a:lnTo>
                  <a:lnTo>
                    <a:pt x="0" y="2156619"/>
                  </a:lnTo>
                  <a:close/>
                </a:path>
              </a:pathLst>
            </a:custGeom>
            <a:solidFill>
              <a:srgbClr val="E14761"/>
            </a:solidFill>
          </p:spPr>
        </p:sp>
      </p:grpSp>
      <p:sp>
        <p:nvSpPr>
          <p:cNvPr id="7" name="Freeform 7"/>
          <p:cNvSpPr/>
          <p:nvPr/>
        </p:nvSpPr>
        <p:spPr>
          <a:xfrm>
            <a:off x="-133592" y="3449920"/>
            <a:ext cx="2752950" cy="1611727"/>
          </a:xfrm>
          <a:custGeom>
            <a:avLst/>
            <a:gdLst/>
            <a:ahLst/>
            <a:cxnLst/>
            <a:rect l="l" t="t" r="r" b="b"/>
            <a:pathLst>
              <a:path w="5505900" h="3223454">
                <a:moveTo>
                  <a:pt x="0" y="0"/>
                </a:moveTo>
                <a:lnTo>
                  <a:pt x="5505900" y="0"/>
                </a:lnTo>
                <a:lnTo>
                  <a:pt x="5505900" y="3223455"/>
                </a:lnTo>
                <a:lnTo>
                  <a:pt x="0" y="3223455"/>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sp>
      <p:grpSp>
        <p:nvGrpSpPr>
          <p:cNvPr id="29" name="Grup 28">
            <a:extLst>
              <a:ext uri="{FF2B5EF4-FFF2-40B4-BE49-F238E27FC236}">
                <a16:creationId xmlns:a16="http://schemas.microsoft.com/office/drawing/2014/main" id="{9F3103F5-0F4D-D106-8343-FDB9C7E7F609}"/>
              </a:ext>
            </a:extLst>
          </p:cNvPr>
          <p:cNvGrpSpPr/>
          <p:nvPr/>
        </p:nvGrpSpPr>
        <p:grpSpPr>
          <a:xfrm>
            <a:off x="2926548" y="1221678"/>
            <a:ext cx="3779334" cy="1237440"/>
            <a:chOff x="884904" y="2057397"/>
            <a:chExt cx="1621470" cy="1237440"/>
          </a:xfrm>
        </p:grpSpPr>
        <p:sp>
          <p:nvSpPr>
            <p:cNvPr id="16" name="TextBox 16"/>
            <p:cNvSpPr txBox="1"/>
            <p:nvPr/>
          </p:nvSpPr>
          <p:spPr>
            <a:xfrm>
              <a:off x="884904" y="2448451"/>
              <a:ext cx="1621470" cy="846386"/>
            </a:xfrm>
            <a:prstGeom prst="rect">
              <a:avLst/>
            </a:prstGeom>
          </p:spPr>
          <p:txBody>
            <a:bodyPr lIns="0" tIns="0" rIns="0" bIns="0" rtlCol="0" anchor="t">
              <a:spAutoFit/>
            </a:bodyPr>
            <a:lstStyle/>
            <a:p>
              <a:pPr algn="just" defTabSz="457200">
                <a:spcBef>
                  <a:spcPct val="0"/>
                </a:spcBef>
                <a:buClrTx/>
              </a:pPr>
              <a:r>
                <a:rPr lang="en-US" sz="1100" kern="1200" dirty="0" err="1">
                  <a:solidFill>
                    <a:srgbClr val="FFFFFF"/>
                  </a:solidFill>
                  <a:latin typeface="Poppins"/>
                  <a:ea typeface="+mn-ea"/>
                  <a:cs typeface="+mn-cs"/>
                </a:rPr>
                <a:t>Menggunakan</a:t>
              </a:r>
              <a:r>
                <a:rPr lang="en-US" sz="1100" kern="1200" dirty="0">
                  <a:solidFill>
                    <a:srgbClr val="FFFFFF"/>
                  </a:solidFill>
                  <a:latin typeface="Poppins"/>
                  <a:ea typeface="+mn-ea"/>
                  <a:cs typeface="+mn-cs"/>
                </a:rPr>
                <a:t> Jenkins : Alat open-source yang </a:t>
              </a:r>
              <a:r>
                <a:rPr lang="en-US" sz="1100" kern="1200" dirty="0" err="1">
                  <a:solidFill>
                    <a:srgbClr val="FFFFFF"/>
                  </a:solidFill>
                  <a:latin typeface="Poppins"/>
                  <a:ea typeface="+mn-ea"/>
                  <a:cs typeface="+mn-cs"/>
                </a:rPr>
                <a:t>memungkinkan</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pengembang</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untuk</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melakukan</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otomatisasi</a:t>
              </a:r>
              <a:r>
                <a:rPr lang="en-US" sz="1100" kern="1200" dirty="0">
                  <a:solidFill>
                    <a:srgbClr val="FFFFFF"/>
                  </a:solidFill>
                  <a:latin typeface="Poppins"/>
                  <a:ea typeface="+mn-ea"/>
                  <a:cs typeface="+mn-cs"/>
                </a:rPr>
                <a:t> build, test, dan deploy. </a:t>
              </a:r>
              <a:r>
                <a:rPr lang="en-US" sz="1100" kern="1200" dirty="0" err="1">
                  <a:solidFill>
                    <a:srgbClr val="FFFFFF"/>
                  </a:solidFill>
                  <a:latin typeface="Poppins"/>
                  <a:ea typeface="+mn-ea"/>
                  <a:cs typeface="+mn-cs"/>
                </a:rPr>
                <a:t>Dalam</a:t>
              </a:r>
              <a:r>
                <a:rPr lang="en-US" sz="1100" kern="1200" dirty="0">
                  <a:solidFill>
                    <a:srgbClr val="FFFFFF"/>
                  </a:solidFill>
                  <a:latin typeface="Poppins"/>
                  <a:ea typeface="+mn-ea"/>
                  <a:cs typeface="+mn-cs"/>
                </a:rPr>
                <a:t> Python, Jenkins </a:t>
              </a:r>
              <a:r>
                <a:rPr lang="en-US" sz="1100" kern="1200" dirty="0" err="1">
                  <a:solidFill>
                    <a:srgbClr val="FFFFFF"/>
                  </a:solidFill>
                  <a:latin typeface="Poppins"/>
                  <a:ea typeface="+mn-ea"/>
                  <a:cs typeface="+mn-cs"/>
                </a:rPr>
                <a:t>dapat</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diintegrasikan</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dengan</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PyUnit</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atau</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pytest</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untuk</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menjalankan</a:t>
              </a:r>
              <a:r>
                <a:rPr lang="en-US" sz="1100" kern="1200" dirty="0">
                  <a:solidFill>
                    <a:srgbClr val="FFFFFF"/>
                  </a:solidFill>
                  <a:latin typeface="Poppins"/>
                  <a:ea typeface="+mn-ea"/>
                  <a:cs typeface="+mn-cs"/>
                </a:rPr>
                <a:t> unit test.</a:t>
              </a:r>
            </a:p>
          </p:txBody>
        </p:sp>
        <p:sp>
          <p:nvSpPr>
            <p:cNvPr id="17" name="TextBox 17"/>
            <p:cNvSpPr txBox="1"/>
            <p:nvPr/>
          </p:nvSpPr>
          <p:spPr>
            <a:xfrm>
              <a:off x="884904" y="2057397"/>
              <a:ext cx="1482842" cy="303288"/>
            </a:xfrm>
            <a:prstGeom prst="rect">
              <a:avLst/>
            </a:prstGeom>
          </p:spPr>
          <p:txBody>
            <a:bodyPr lIns="0" tIns="0" rIns="0" bIns="0" rtlCol="0" anchor="t">
              <a:spAutoFit/>
            </a:bodyPr>
            <a:lstStyle/>
            <a:p>
              <a:pPr defTabSz="457200">
                <a:lnSpc>
                  <a:spcPts val="2450"/>
                </a:lnSpc>
                <a:spcBef>
                  <a:spcPct val="0"/>
                </a:spcBef>
                <a:buClrTx/>
              </a:pPr>
              <a:r>
                <a:rPr lang="en-US" sz="1750" kern="1200">
                  <a:solidFill>
                    <a:srgbClr val="E14761"/>
                  </a:solidFill>
                  <a:latin typeface="Poppins Bold"/>
                  <a:ea typeface="+mn-ea"/>
                  <a:cs typeface="+mn-cs"/>
                </a:rPr>
                <a:t>01</a:t>
              </a:r>
            </a:p>
          </p:txBody>
        </p:sp>
      </p:grpSp>
      <p:grpSp>
        <p:nvGrpSpPr>
          <p:cNvPr id="30" name="Grup 29">
            <a:extLst>
              <a:ext uri="{FF2B5EF4-FFF2-40B4-BE49-F238E27FC236}">
                <a16:creationId xmlns:a16="http://schemas.microsoft.com/office/drawing/2014/main" id="{DE178732-92D7-1746-79E4-B2A90F056289}"/>
              </a:ext>
            </a:extLst>
          </p:cNvPr>
          <p:cNvGrpSpPr/>
          <p:nvPr/>
        </p:nvGrpSpPr>
        <p:grpSpPr>
          <a:xfrm>
            <a:off x="2891318" y="2623714"/>
            <a:ext cx="3779334" cy="2083825"/>
            <a:chOff x="2849539" y="2057397"/>
            <a:chExt cx="1607607" cy="2083825"/>
          </a:xfrm>
        </p:grpSpPr>
        <p:sp>
          <p:nvSpPr>
            <p:cNvPr id="18" name="TextBox 18"/>
            <p:cNvSpPr txBox="1"/>
            <p:nvPr/>
          </p:nvSpPr>
          <p:spPr>
            <a:xfrm>
              <a:off x="2849539" y="2448451"/>
              <a:ext cx="1607607" cy="1692771"/>
            </a:xfrm>
            <a:prstGeom prst="rect">
              <a:avLst/>
            </a:prstGeom>
          </p:spPr>
          <p:txBody>
            <a:bodyPr lIns="0" tIns="0" rIns="0" bIns="0" rtlCol="0" anchor="t">
              <a:spAutoFit/>
            </a:bodyPr>
            <a:lstStyle/>
            <a:p>
              <a:pPr algn="just" defTabSz="457200">
                <a:spcBef>
                  <a:spcPct val="0"/>
                </a:spcBef>
                <a:buClrTx/>
              </a:pPr>
              <a:r>
                <a:rPr lang="en-US" sz="1100" kern="1200" dirty="0" err="1">
                  <a:solidFill>
                    <a:srgbClr val="FFFFFF"/>
                  </a:solidFill>
                  <a:latin typeface="Poppins"/>
                  <a:ea typeface="+mn-ea"/>
                  <a:cs typeface="+mn-cs"/>
                </a:rPr>
                <a:t>Menggunakan</a:t>
              </a:r>
              <a:r>
                <a:rPr lang="en-US" sz="1100" kern="1200" dirty="0">
                  <a:solidFill>
                    <a:srgbClr val="FFFFFF"/>
                  </a:solidFill>
                  <a:latin typeface="Poppins"/>
                  <a:ea typeface="+mn-ea"/>
                  <a:cs typeface="+mn-cs"/>
                </a:rPr>
                <a:t> Travis CI : </a:t>
              </a:r>
              <a:r>
                <a:rPr lang="en-US" sz="1100" kern="1200" dirty="0" err="1">
                  <a:solidFill>
                    <a:srgbClr val="FFFFFF"/>
                  </a:solidFill>
                  <a:latin typeface="Poppins"/>
                  <a:ea typeface="+mn-ea"/>
                  <a:cs typeface="+mn-cs"/>
                </a:rPr>
                <a:t>Terintegrasi</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dengan</a:t>
              </a:r>
              <a:r>
                <a:rPr lang="en-US" sz="1100" kern="1200" dirty="0">
                  <a:solidFill>
                    <a:srgbClr val="FFFFFF"/>
                  </a:solidFill>
                  <a:latin typeface="Poppins"/>
                  <a:ea typeface="+mn-ea"/>
                  <a:cs typeface="+mn-cs"/>
                </a:rPr>
                <a:t> GitHub. </a:t>
              </a:r>
              <a:r>
                <a:rPr lang="en-US" sz="1100" kern="1200" dirty="0" err="1">
                  <a:solidFill>
                    <a:srgbClr val="FFFFFF"/>
                  </a:solidFill>
                  <a:latin typeface="Poppins"/>
                  <a:ea typeface="+mn-ea"/>
                  <a:cs typeface="+mn-cs"/>
                </a:rPr>
                <a:t>Dalam</a:t>
              </a:r>
              <a:r>
                <a:rPr lang="en-US" sz="1100" kern="1200" dirty="0">
                  <a:solidFill>
                    <a:srgbClr val="FFFFFF"/>
                  </a:solidFill>
                  <a:latin typeface="Poppins"/>
                  <a:ea typeface="+mn-ea"/>
                  <a:cs typeface="+mn-cs"/>
                </a:rPr>
                <a:t> Python, Travis CI </a:t>
              </a:r>
              <a:r>
                <a:rPr lang="en-US" sz="1100" kern="1200" dirty="0" err="1">
                  <a:solidFill>
                    <a:srgbClr val="FFFFFF"/>
                  </a:solidFill>
                  <a:latin typeface="Poppins"/>
                  <a:ea typeface="+mn-ea"/>
                  <a:cs typeface="+mn-cs"/>
                </a:rPr>
                <a:t>dapat</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diintegrasikan</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dengan</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PyUnit</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atau</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pytest</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untuk</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menjalankan</a:t>
              </a:r>
              <a:r>
                <a:rPr lang="en-US" sz="1100" kern="1200" dirty="0">
                  <a:solidFill>
                    <a:srgbClr val="FFFFFF"/>
                  </a:solidFill>
                  <a:latin typeface="Poppins"/>
                  <a:ea typeface="+mn-ea"/>
                  <a:cs typeface="+mn-cs"/>
                </a:rPr>
                <a:t> unit test dan </a:t>
              </a:r>
              <a:r>
                <a:rPr lang="en-US" sz="1100" kern="1200" dirty="0" err="1">
                  <a:solidFill>
                    <a:srgbClr val="FFFFFF"/>
                  </a:solidFill>
                  <a:latin typeface="Poppins"/>
                  <a:ea typeface="+mn-ea"/>
                  <a:cs typeface="+mn-cs"/>
                </a:rPr>
                <a:t>merilis</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perubahan</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kode</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secara</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otomatis</a:t>
              </a:r>
              <a:r>
                <a:rPr lang="en-US" sz="600" kern="1200" dirty="0">
                  <a:solidFill>
                    <a:srgbClr val="FFFFFF"/>
                  </a:solidFill>
                  <a:latin typeface="Poppins"/>
                  <a:ea typeface="+mn-ea"/>
                  <a:cs typeface="+mn-cs"/>
                </a:rPr>
                <a:t>.</a:t>
              </a:r>
            </a:p>
          </p:txBody>
        </p:sp>
        <p:sp>
          <p:nvSpPr>
            <p:cNvPr id="19" name="TextBox 19"/>
            <p:cNvSpPr txBox="1"/>
            <p:nvPr/>
          </p:nvSpPr>
          <p:spPr>
            <a:xfrm>
              <a:off x="2849539" y="2057397"/>
              <a:ext cx="1482842" cy="303288"/>
            </a:xfrm>
            <a:prstGeom prst="rect">
              <a:avLst/>
            </a:prstGeom>
          </p:spPr>
          <p:txBody>
            <a:bodyPr lIns="0" tIns="0" rIns="0" bIns="0" rtlCol="0" anchor="t">
              <a:spAutoFit/>
            </a:bodyPr>
            <a:lstStyle/>
            <a:p>
              <a:pPr defTabSz="457200">
                <a:lnSpc>
                  <a:spcPts val="2450"/>
                </a:lnSpc>
                <a:spcBef>
                  <a:spcPct val="0"/>
                </a:spcBef>
                <a:buClrTx/>
              </a:pPr>
              <a:r>
                <a:rPr lang="en-US" sz="1750" kern="1200">
                  <a:solidFill>
                    <a:srgbClr val="E14761"/>
                  </a:solidFill>
                  <a:latin typeface="Poppins Bold"/>
                  <a:ea typeface="+mn-ea"/>
                  <a:cs typeface="+mn-cs"/>
                </a:rPr>
                <a:t>02</a:t>
              </a:r>
            </a:p>
          </p:txBody>
        </p:sp>
      </p:grpSp>
      <p:grpSp>
        <p:nvGrpSpPr>
          <p:cNvPr id="31" name="Grup 30">
            <a:extLst>
              <a:ext uri="{FF2B5EF4-FFF2-40B4-BE49-F238E27FC236}">
                <a16:creationId xmlns:a16="http://schemas.microsoft.com/office/drawing/2014/main" id="{C93F60F7-063D-79C4-9712-FE2DE216A328}"/>
              </a:ext>
            </a:extLst>
          </p:cNvPr>
          <p:cNvGrpSpPr/>
          <p:nvPr/>
        </p:nvGrpSpPr>
        <p:grpSpPr>
          <a:xfrm>
            <a:off x="2860495" y="3847085"/>
            <a:ext cx="4454367" cy="1237441"/>
            <a:chOff x="2856270" y="3269738"/>
            <a:chExt cx="1621470" cy="1237441"/>
          </a:xfrm>
        </p:grpSpPr>
        <p:sp>
          <p:nvSpPr>
            <p:cNvPr id="20" name="TextBox 20"/>
            <p:cNvSpPr txBox="1"/>
            <p:nvPr/>
          </p:nvSpPr>
          <p:spPr>
            <a:xfrm>
              <a:off x="2856270" y="3660793"/>
              <a:ext cx="1621470" cy="846386"/>
            </a:xfrm>
            <a:prstGeom prst="rect">
              <a:avLst/>
            </a:prstGeom>
          </p:spPr>
          <p:txBody>
            <a:bodyPr lIns="0" tIns="0" rIns="0" bIns="0" rtlCol="0" anchor="t">
              <a:spAutoFit/>
            </a:bodyPr>
            <a:lstStyle/>
            <a:p>
              <a:pPr algn="just" defTabSz="457200">
                <a:spcBef>
                  <a:spcPct val="0"/>
                </a:spcBef>
                <a:buClrTx/>
              </a:pPr>
              <a:r>
                <a:rPr lang="en-US" sz="1100" kern="1200" dirty="0" err="1">
                  <a:solidFill>
                    <a:srgbClr val="FFFFFF"/>
                  </a:solidFill>
                  <a:latin typeface="Poppins"/>
                  <a:ea typeface="+mn-ea"/>
                  <a:cs typeface="+mn-cs"/>
                </a:rPr>
                <a:t>Menggunakan</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CircleCI</a:t>
              </a:r>
              <a:r>
                <a:rPr lang="en-US" sz="1100" kern="1200" dirty="0">
                  <a:solidFill>
                    <a:srgbClr val="FFFFFF"/>
                  </a:solidFill>
                  <a:latin typeface="Poppins"/>
                  <a:ea typeface="+mn-ea"/>
                  <a:cs typeface="+mn-cs"/>
                </a:rPr>
                <a:t> : </a:t>
              </a:r>
              <a:r>
                <a:rPr lang="en-US" sz="1100" kern="1200" dirty="0" err="1">
                  <a:solidFill>
                    <a:srgbClr val="FFFFFF"/>
                  </a:solidFill>
                  <a:latin typeface="Poppins"/>
                  <a:ea typeface="+mn-ea"/>
                  <a:cs typeface="+mn-cs"/>
                </a:rPr>
                <a:t>Terintegrasi</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dengan</a:t>
              </a:r>
              <a:r>
                <a:rPr lang="en-US" sz="1100" kern="1200" dirty="0">
                  <a:solidFill>
                    <a:srgbClr val="FFFFFF"/>
                  </a:solidFill>
                  <a:latin typeface="Poppins"/>
                  <a:ea typeface="+mn-ea"/>
                  <a:cs typeface="+mn-cs"/>
                </a:rPr>
                <a:t> GitHub dan GitLab. </a:t>
              </a:r>
              <a:r>
                <a:rPr lang="en-US" sz="1100" kern="1200" dirty="0" err="1">
                  <a:solidFill>
                    <a:srgbClr val="FFFFFF"/>
                  </a:solidFill>
                  <a:latin typeface="Poppins"/>
                  <a:ea typeface="+mn-ea"/>
                  <a:cs typeface="+mn-cs"/>
                </a:rPr>
                <a:t>Dalam</a:t>
              </a:r>
              <a:r>
                <a:rPr lang="en-US" sz="1100" kern="1200" dirty="0">
                  <a:solidFill>
                    <a:srgbClr val="FFFFFF"/>
                  </a:solidFill>
                  <a:latin typeface="Poppins"/>
                  <a:ea typeface="+mn-ea"/>
                  <a:cs typeface="+mn-cs"/>
                </a:rPr>
                <a:t> Python, </a:t>
              </a:r>
              <a:r>
                <a:rPr lang="en-US" sz="1100" kern="1200" dirty="0" err="1">
                  <a:solidFill>
                    <a:srgbClr val="FFFFFF"/>
                  </a:solidFill>
                  <a:latin typeface="Poppins"/>
                  <a:ea typeface="+mn-ea"/>
                  <a:cs typeface="+mn-cs"/>
                </a:rPr>
                <a:t>CircleCI</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dapat</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diintegrasikan</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dengan</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PyUnit</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atau</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pytest</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untuk</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menjalankan</a:t>
              </a:r>
              <a:r>
                <a:rPr lang="en-US" sz="1100" kern="1200" dirty="0">
                  <a:solidFill>
                    <a:srgbClr val="FFFFFF"/>
                  </a:solidFill>
                  <a:latin typeface="Poppins"/>
                  <a:ea typeface="+mn-ea"/>
                  <a:cs typeface="+mn-cs"/>
                </a:rPr>
                <a:t> unit test dan </a:t>
              </a:r>
              <a:r>
                <a:rPr lang="en-US" sz="1100" kern="1200" dirty="0" err="1">
                  <a:solidFill>
                    <a:srgbClr val="FFFFFF"/>
                  </a:solidFill>
                  <a:latin typeface="Poppins"/>
                  <a:ea typeface="+mn-ea"/>
                  <a:cs typeface="+mn-cs"/>
                </a:rPr>
                <a:t>merilis</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perubahan</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kode</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secara</a:t>
              </a:r>
              <a:r>
                <a:rPr lang="en-US" sz="1100" kern="1200" dirty="0">
                  <a:solidFill>
                    <a:srgbClr val="FFFFFF"/>
                  </a:solidFill>
                  <a:latin typeface="Poppins"/>
                  <a:ea typeface="+mn-ea"/>
                  <a:cs typeface="+mn-cs"/>
                </a:rPr>
                <a:t> </a:t>
              </a:r>
              <a:r>
                <a:rPr lang="en-US" sz="1100" kern="1200" dirty="0" err="1">
                  <a:solidFill>
                    <a:srgbClr val="FFFFFF"/>
                  </a:solidFill>
                  <a:latin typeface="Poppins"/>
                  <a:ea typeface="+mn-ea"/>
                  <a:cs typeface="+mn-cs"/>
                </a:rPr>
                <a:t>otomatis</a:t>
              </a:r>
              <a:r>
                <a:rPr lang="en-US" sz="1100" kern="1200" dirty="0">
                  <a:solidFill>
                    <a:srgbClr val="FFFFFF"/>
                  </a:solidFill>
                  <a:latin typeface="Poppins"/>
                  <a:ea typeface="+mn-ea"/>
                  <a:cs typeface="+mn-cs"/>
                </a:rPr>
                <a:t>.</a:t>
              </a:r>
            </a:p>
          </p:txBody>
        </p:sp>
        <p:sp>
          <p:nvSpPr>
            <p:cNvPr id="21" name="TextBox 21"/>
            <p:cNvSpPr txBox="1"/>
            <p:nvPr/>
          </p:nvSpPr>
          <p:spPr>
            <a:xfrm>
              <a:off x="2856270" y="3269738"/>
              <a:ext cx="1482842" cy="269304"/>
            </a:xfrm>
            <a:prstGeom prst="rect">
              <a:avLst/>
            </a:prstGeom>
          </p:spPr>
          <p:txBody>
            <a:bodyPr lIns="0" tIns="0" rIns="0" bIns="0" rtlCol="0" anchor="t">
              <a:spAutoFit/>
            </a:bodyPr>
            <a:lstStyle/>
            <a:p>
              <a:pPr defTabSz="457200">
                <a:spcBef>
                  <a:spcPct val="0"/>
                </a:spcBef>
                <a:buClrTx/>
              </a:pPr>
              <a:r>
                <a:rPr lang="en-US" sz="1750" kern="1200">
                  <a:solidFill>
                    <a:srgbClr val="E14761"/>
                  </a:solidFill>
                  <a:latin typeface="Poppins Bold"/>
                  <a:ea typeface="+mn-ea"/>
                  <a:cs typeface="+mn-cs"/>
                </a:rPr>
                <a:t>03</a:t>
              </a:r>
            </a:p>
          </p:txBody>
        </p:sp>
      </p:grpSp>
      <p:sp>
        <p:nvSpPr>
          <p:cNvPr id="24" name="TextBox 24"/>
          <p:cNvSpPr txBox="1"/>
          <p:nvPr/>
        </p:nvSpPr>
        <p:spPr>
          <a:xfrm>
            <a:off x="318004" y="217170"/>
            <a:ext cx="3488795" cy="992323"/>
          </a:xfrm>
          <a:prstGeom prst="rect">
            <a:avLst/>
          </a:prstGeom>
        </p:spPr>
        <p:txBody>
          <a:bodyPr lIns="0" tIns="0" rIns="0" bIns="0" rtlCol="0" anchor="t">
            <a:spAutoFit/>
          </a:bodyPr>
          <a:lstStyle/>
          <a:p>
            <a:pPr defTabSz="457200">
              <a:lnSpc>
                <a:spcPts val="2562"/>
              </a:lnSpc>
              <a:buClrTx/>
            </a:pPr>
            <a:r>
              <a:rPr lang="en-US" sz="2100" kern="1200" dirty="0">
                <a:solidFill>
                  <a:srgbClr val="FFFFFF"/>
                </a:solidFill>
                <a:latin typeface="Poppins Bold"/>
                <a:ea typeface="+mn-ea"/>
                <a:cs typeface="+mn-cs"/>
              </a:rPr>
              <a:t>CONTOH IMPLEMENTASI DAN KONFIGURASI CI/CD DALAM PYTHON</a:t>
            </a:r>
          </a:p>
        </p:txBody>
      </p:sp>
      <p:grpSp>
        <p:nvGrpSpPr>
          <p:cNvPr id="32" name="Google Shape;2104;p54">
            <a:extLst>
              <a:ext uri="{FF2B5EF4-FFF2-40B4-BE49-F238E27FC236}">
                <a16:creationId xmlns:a16="http://schemas.microsoft.com/office/drawing/2014/main" id="{8E0CF389-7D19-0F03-B89E-0AA5FE972907}"/>
              </a:ext>
            </a:extLst>
          </p:cNvPr>
          <p:cNvGrpSpPr/>
          <p:nvPr/>
        </p:nvGrpSpPr>
        <p:grpSpPr>
          <a:xfrm>
            <a:off x="488345" y="2347251"/>
            <a:ext cx="1751534" cy="2205338"/>
            <a:chOff x="982800" y="2042875"/>
            <a:chExt cx="1962722" cy="2471243"/>
          </a:xfrm>
        </p:grpSpPr>
        <p:sp>
          <p:nvSpPr>
            <p:cNvPr id="33" name="Google Shape;2105;p54">
              <a:extLst>
                <a:ext uri="{FF2B5EF4-FFF2-40B4-BE49-F238E27FC236}">
                  <a16:creationId xmlns:a16="http://schemas.microsoft.com/office/drawing/2014/main" id="{10679FDF-FAC8-495B-B23B-07F594127673}"/>
                </a:ext>
              </a:extLst>
            </p:cNvPr>
            <p:cNvSpPr/>
            <p:nvPr/>
          </p:nvSpPr>
          <p:spPr>
            <a:xfrm flipH="1">
              <a:off x="2430937" y="3006676"/>
              <a:ext cx="514585" cy="808092"/>
            </a:xfrm>
            <a:custGeom>
              <a:avLst/>
              <a:gdLst/>
              <a:ahLst/>
              <a:cxnLst/>
              <a:rect l="l" t="t" r="r" b="b"/>
              <a:pathLst>
                <a:path w="4746" h="7453" extrusionOk="0">
                  <a:moveTo>
                    <a:pt x="3532" y="6027"/>
                  </a:moveTo>
                  <a:cubicBezTo>
                    <a:pt x="3710" y="5581"/>
                    <a:pt x="3877" y="5125"/>
                    <a:pt x="4100" y="4690"/>
                  </a:cubicBezTo>
                  <a:cubicBezTo>
                    <a:pt x="4267" y="4345"/>
                    <a:pt x="4701" y="3866"/>
                    <a:pt x="4746" y="3476"/>
                  </a:cubicBezTo>
                  <a:cubicBezTo>
                    <a:pt x="4590" y="1816"/>
                    <a:pt x="4289" y="268"/>
                    <a:pt x="4289" y="268"/>
                  </a:cubicBezTo>
                  <a:cubicBezTo>
                    <a:pt x="4289" y="268"/>
                    <a:pt x="2942" y="1"/>
                    <a:pt x="2407" y="268"/>
                  </a:cubicBezTo>
                  <a:cubicBezTo>
                    <a:pt x="1883" y="547"/>
                    <a:pt x="1" y="2942"/>
                    <a:pt x="1026" y="6862"/>
                  </a:cubicBezTo>
                  <a:cubicBezTo>
                    <a:pt x="1026" y="6862"/>
                    <a:pt x="1716" y="7275"/>
                    <a:pt x="2585" y="7453"/>
                  </a:cubicBezTo>
                  <a:cubicBezTo>
                    <a:pt x="2942" y="7018"/>
                    <a:pt x="3298" y="6573"/>
                    <a:pt x="3532" y="602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2106;p54">
              <a:extLst>
                <a:ext uri="{FF2B5EF4-FFF2-40B4-BE49-F238E27FC236}">
                  <a16:creationId xmlns:a16="http://schemas.microsoft.com/office/drawing/2014/main" id="{E9284CD9-5319-B1D5-B374-A27D025D7F0F}"/>
                </a:ext>
              </a:extLst>
            </p:cNvPr>
            <p:cNvSpPr/>
            <p:nvPr/>
          </p:nvSpPr>
          <p:spPr>
            <a:xfrm flipH="1">
              <a:off x="2430936" y="3023590"/>
              <a:ext cx="346635" cy="791177"/>
            </a:xfrm>
            <a:custGeom>
              <a:avLst/>
              <a:gdLst/>
              <a:ahLst/>
              <a:cxnLst/>
              <a:rect l="l" t="t" r="r" b="b"/>
              <a:pathLst>
                <a:path w="3197" h="7297" extrusionOk="0">
                  <a:moveTo>
                    <a:pt x="1794" y="1"/>
                  </a:moveTo>
                  <a:cubicBezTo>
                    <a:pt x="1069" y="1003"/>
                    <a:pt x="0" y="3543"/>
                    <a:pt x="813" y="7252"/>
                  </a:cubicBezTo>
                  <a:cubicBezTo>
                    <a:pt x="891" y="7263"/>
                    <a:pt x="958" y="7286"/>
                    <a:pt x="1036" y="7297"/>
                  </a:cubicBezTo>
                  <a:cubicBezTo>
                    <a:pt x="1393" y="6862"/>
                    <a:pt x="1749" y="6417"/>
                    <a:pt x="1983" y="5871"/>
                  </a:cubicBezTo>
                  <a:cubicBezTo>
                    <a:pt x="2161" y="5425"/>
                    <a:pt x="2328" y="4969"/>
                    <a:pt x="2551" y="4534"/>
                  </a:cubicBezTo>
                  <a:cubicBezTo>
                    <a:pt x="2718" y="4189"/>
                    <a:pt x="3152" y="3710"/>
                    <a:pt x="3197" y="3320"/>
                  </a:cubicBezTo>
                  <a:cubicBezTo>
                    <a:pt x="3041" y="1660"/>
                    <a:pt x="2740" y="112"/>
                    <a:pt x="2740" y="112"/>
                  </a:cubicBezTo>
                  <a:cubicBezTo>
                    <a:pt x="2740" y="112"/>
                    <a:pt x="2284" y="23"/>
                    <a:pt x="1794"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2107;p54">
              <a:extLst>
                <a:ext uri="{FF2B5EF4-FFF2-40B4-BE49-F238E27FC236}">
                  <a16:creationId xmlns:a16="http://schemas.microsoft.com/office/drawing/2014/main" id="{5649C946-2CCE-3201-3C85-E7A7AC09DC1C}"/>
                </a:ext>
              </a:extLst>
            </p:cNvPr>
            <p:cNvSpPr/>
            <p:nvPr/>
          </p:nvSpPr>
          <p:spPr>
            <a:xfrm flipH="1">
              <a:off x="2628921" y="3748311"/>
              <a:ext cx="276701" cy="285266"/>
            </a:xfrm>
            <a:custGeom>
              <a:avLst/>
              <a:gdLst/>
              <a:ahLst/>
              <a:cxnLst/>
              <a:rect l="l" t="t" r="r" b="b"/>
              <a:pathLst>
                <a:path w="2552" h="2631" extrusionOk="0">
                  <a:moveTo>
                    <a:pt x="691" y="0"/>
                  </a:moveTo>
                  <a:cubicBezTo>
                    <a:pt x="691" y="0"/>
                    <a:pt x="0" y="591"/>
                    <a:pt x="34" y="1359"/>
                  </a:cubicBezTo>
                  <a:cubicBezTo>
                    <a:pt x="56" y="2139"/>
                    <a:pt x="446" y="2506"/>
                    <a:pt x="624" y="2596"/>
                  </a:cubicBezTo>
                  <a:cubicBezTo>
                    <a:pt x="684" y="2622"/>
                    <a:pt x="825" y="2630"/>
                    <a:pt x="986" y="2630"/>
                  </a:cubicBezTo>
                  <a:cubicBezTo>
                    <a:pt x="1310" y="2630"/>
                    <a:pt x="1716" y="2596"/>
                    <a:pt x="1716" y="2596"/>
                  </a:cubicBezTo>
                  <a:cubicBezTo>
                    <a:pt x="1716" y="2596"/>
                    <a:pt x="1905" y="2584"/>
                    <a:pt x="1950" y="2284"/>
                  </a:cubicBezTo>
                  <a:cubicBezTo>
                    <a:pt x="1950" y="2284"/>
                    <a:pt x="1989" y="2294"/>
                    <a:pt x="2048" y="2294"/>
                  </a:cubicBezTo>
                  <a:cubicBezTo>
                    <a:pt x="2219" y="2294"/>
                    <a:pt x="2551" y="2202"/>
                    <a:pt x="2518" y="1471"/>
                  </a:cubicBezTo>
                  <a:cubicBezTo>
                    <a:pt x="2462" y="223"/>
                    <a:pt x="1849" y="290"/>
                    <a:pt x="1571" y="178"/>
                  </a:cubicBezTo>
                  <a:cubicBezTo>
                    <a:pt x="1304" y="56"/>
                    <a:pt x="691" y="0"/>
                    <a:pt x="691"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 name="Google Shape;2108;p54">
              <a:extLst>
                <a:ext uri="{FF2B5EF4-FFF2-40B4-BE49-F238E27FC236}">
                  <a16:creationId xmlns:a16="http://schemas.microsoft.com/office/drawing/2014/main" id="{7D4D474D-D7DC-5102-6759-5734C7E93C9A}"/>
                </a:ext>
              </a:extLst>
            </p:cNvPr>
            <p:cNvSpPr/>
            <p:nvPr/>
          </p:nvSpPr>
          <p:spPr>
            <a:xfrm flipH="1">
              <a:off x="2698964" y="3748311"/>
              <a:ext cx="206658" cy="289928"/>
            </a:xfrm>
            <a:custGeom>
              <a:avLst/>
              <a:gdLst/>
              <a:ahLst/>
              <a:cxnLst/>
              <a:rect l="l" t="t" r="r" b="b"/>
              <a:pathLst>
                <a:path w="1906" h="2674" extrusionOk="0">
                  <a:moveTo>
                    <a:pt x="1359" y="1548"/>
                  </a:moveTo>
                  <a:cubicBezTo>
                    <a:pt x="1337" y="969"/>
                    <a:pt x="1716" y="490"/>
                    <a:pt x="1905" y="290"/>
                  </a:cubicBezTo>
                  <a:cubicBezTo>
                    <a:pt x="1771" y="234"/>
                    <a:pt x="1649" y="201"/>
                    <a:pt x="1571" y="178"/>
                  </a:cubicBezTo>
                  <a:cubicBezTo>
                    <a:pt x="1304" y="56"/>
                    <a:pt x="691" y="0"/>
                    <a:pt x="691" y="0"/>
                  </a:cubicBezTo>
                  <a:cubicBezTo>
                    <a:pt x="691" y="0"/>
                    <a:pt x="0" y="591"/>
                    <a:pt x="34" y="1359"/>
                  </a:cubicBezTo>
                  <a:cubicBezTo>
                    <a:pt x="56" y="2128"/>
                    <a:pt x="446" y="2506"/>
                    <a:pt x="624" y="2596"/>
                  </a:cubicBezTo>
                  <a:cubicBezTo>
                    <a:pt x="802" y="2674"/>
                    <a:pt x="1716" y="2596"/>
                    <a:pt x="1716" y="2596"/>
                  </a:cubicBezTo>
                  <a:cubicBezTo>
                    <a:pt x="1716" y="2596"/>
                    <a:pt x="1727" y="2596"/>
                    <a:pt x="1727" y="2596"/>
                  </a:cubicBezTo>
                  <a:cubicBezTo>
                    <a:pt x="1560" y="2395"/>
                    <a:pt x="1382" y="2061"/>
                    <a:pt x="1359" y="154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2109;p54">
              <a:extLst>
                <a:ext uri="{FF2B5EF4-FFF2-40B4-BE49-F238E27FC236}">
                  <a16:creationId xmlns:a16="http://schemas.microsoft.com/office/drawing/2014/main" id="{54E72AC7-FFC2-B116-7B3F-9F5D04E6580B}"/>
                </a:ext>
              </a:extLst>
            </p:cNvPr>
            <p:cNvSpPr/>
            <p:nvPr/>
          </p:nvSpPr>
          <p:spPr>
            <a:xfrm flipH="1">
              <a:off x="2718372" y="3912576"/>
              <a:ext cx="182479" cy="121002"/>
            </a:xfrm>
            <a:custGeom>
              <a:avLst/>
              <a:gdLst/>
              <a:ahLst/>
              <a:cxnLst/>
              <a:rect l="l" t="t" r="r" b="b"/>
              <a:pathLst>
                <a:path w="1683" h="1116" extrusionOk="0">
                  <a:moveTo>
                    <a:pt x="1" y="0"/>
                  </a:moveTo>
                  <a:cubicBezTo>
                    <a:pt x="68" y="668"/>
                    <a:pt x="413" y="1003"/>
                    <a:pt x="580" y="1081"/>
                  </a:cubicBezTo>
                  <a:cubicBezTo>
                    <a:pt x="640" y="1107"/>
                    <a:pt x="781" y="1115"/>
                    <a:pt x="942" y="1115"/>
                  </a:cubicBezTo>
                  <a:cubicBezTo>
                    <a:pt x="1266" y="1115"/>
                    <a:pt x="1672" y="1081"/>
                    <a:pt x="1672" y="1081"/>
                  </a:cubicBezTo>
                  <a:lnTo>
                    <a:pt x="1683" y="1081"/>
                  </a:lnTo>
                  <a:cubicBezTo>
                    <a:pt x="1560" y="936"/>
                    <a:pt x="1427" y="702"/>
                    <a:pt x="1360" y="379"/>
                  </a:cubicBezTo>
                  <a:cubicBezTo>
                    <a:pt x="1233" y="421"/>
                    <a:pt x="1100" y="440"/>
                    <a:pt x="967" y="440"/>
                  </a:cubicBezTo>
                  <a:cubicBezTo>
                    <a:pt x="855" y="440"/>
                    <a:pt x="743" y="427"/>
                    <a:pt x="636" y="401"/>
                  </a:cubicBezTo>
                  <a:cubicBezTo>
                    <a:pt x="380" y="334"/>
                    <a:pt x="168" y="189"/>
                    <a:pt x="1"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2110;p54">
              <a:extLst>
                <a:ext uri="{FF2B5EF4-FFF2-40B4-BE49-F238E27FC236}">
                  <a16:creationId xmlns:a16="http://schemas.microsoft.com/office/drawing/2014/main" id="{057413BF-1B24-FEDF-5BC6-DE12B2EFFBAC}"/>
                </a:ext>
              </a:extLst>
            </p:cNvPr>
            <p:cNvSpPr/>
            <p:nvPr/>
          </p:nvSpPr>
          <p:spPr>
            <a:xfrm flipH="1">
              <a:off x="2375314" y="3956055"/>
              <a:ext cx="381764" cy="527813"/>
            </a:xfrm>
            <a:custGeom>
              <a:avLst/>
              <a:gdLst/>
              <a:ahLst/>
              <a:cxnLst/>
              <a:rect l="l" t="t" r="r" b="b"/>
              <a:pathLst>
                <a:path w="3521" h="4868" extrusionOk="0">
                  <a:moveTo>
                    <a:pt x="1861" y="0"/>
                  </a:moveTo>
                  <a:lnTo>
                    <a:pt x="1705" y="0"/>
                  </a:lnTo>
                  <a:cubicBezTo>
                    <a:pt x="1114" y="0"/>
                    <a:pt x="557" y="357"/>
                    <a:pt x="301" y="969"/>
                  </a:cubicBezTo>
                  <a:cubicBezTo>
                    <a:pt x="134" y="1370"/>
                    <a:pt x="0" y="1938"/>
                    <a:pt x="0" y="2729"/>
                  </a:cubicBezTo>
                  <a:cubicBezTo>
                    <a:pt x="0" y="3342"/>
                    <a:pt x="145" y="3787"/>
                    <a:pt x="335" y="4110"/>
                  </a:cubicBezTo>
                  <a:cubicBezTo>
                    <a:pt x="613" y="4589"/>
                    <a:pt x="1103" y="4868"/>
                    <a:pt x="1616" y="4868"/>
                  </a:cubicBezTo>
                  <a:lnTo>
                    <a:pt x="1883" y="4868"/>
                  </a:lnTo>
                  <a:cubicBezTo>
                    <a:pt x="2618" y="4868"/>
                    <a:pt x="3264" y="4311"/>
                    <a:pt x="3420" y="3498"/>
                  </a:cubicBezTo>
                  <a:cubicBezTo>
                    <a:pt x="3476" y="3208"/>
                    <a:pt x="3520" y="2863"/>
                    <a:pt x="3520" y="2428"/>
                  </a:cubicBezTo>
                  <a:cubicBezTo>
                    <a:pt x="3520" y="1849"/>
                    <a:pt x="3420" y="1392"/>
                    <a:pt x="3298" y="1036"/>
                  </a:cubicBezTo>
                  <a:cubicBezTo>
                    <a:pt x="3053" y="390"/>
                    <a:pt x="2473" y="0"/>
                    <a:pt x="1861" y="0"/>
                  </a:cubicBezTo>
                  <a:close/>
                </a:path>
              </a:pathLst>
            </a:custGeom>
            <a:solidFill>
              <a:srgbClr val="5B576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2111;p54">
              <a:extLst>
                <a:ext uri="{FF2B5EF4-FFF2-40B4-BE49-F238E27FC236}">
                  <a16:creationId xmlns:a16="http://schemas.microsoft.com/office/drawing/2014/main" id="{5F2B2459-99D7-C53D-235D-F9D74C9A82B9}"/>
                </a:ext>
              </a:extLst>
            </p:cNvPr>
            <p:cNvSpPr/>
            <p:nvPr/>
          </p:nvSpPr>
          <p:spPr>
            <a:xfrm flipH="1">
              <a:off x="2375314" y="3956055"/>
              <a:ext cx="381764" cy="527813"/>
            </a:xfrm>
            <a:custGeom>
              <a:avLst/>
              <a:gdLst/>
              <a:ahLst/>
              <a:cxnLst/>
              <a:rect l="l" t="t" r="r" b="b"/>
              <a:pathLst>
                <a:path w="3521" h="4868" extrusionOk="0">
                  <a:moveTo>
                    <a:pt x="1861" y="0"/>
                  </a:moveTo>
                  <a:lnTo>
                    <a:pt x="1705" y="0"/>
                  </a:lnTo>
                  <a:cubicBezTo>
                    <a:pt x="1114" y="0"/>
                    <a:pt x="557" y="357"/>
                    <a:pt x="301" y="969"/>
                  </a:cubicBezTo>
                  <a:cubicBezTo>
                    <a:pt x="134" y="1370"/>
                    <a:pt x="0" y="1938"/>
                    <a:pt x="0" y="2729"/>
                  </a:cubicBezTo>
                  <a:cubicBezTo>
                    <a:pt x="0" y="3342"/>
                    <a:pt x="145" y="3787"/>
                    <a:pt x="335" y="4110"/>
                  </a:cubicBezTo>
                  <a:cubicBezTo>
                    <a:pt x="613" y="4589"/>
                    <a:pt x="1103" y="4868"/>
                    <a:pt x="1616" y="4868"/>
                  </a:cubicBezTo>
                  <a:lnTo>
                    <a:pt x="1883" y="4868"/>
                  </a:lnTo>
                  <a:cubicBezTo>
                    <a:pt x="2618" y="4868"/>
                    <a:pt x="3264" y="4311"/>
                    <a:pt x="3420" y="3498"/>
                  </a:cubicBezTo>
                  <a:cubicBezTo>
                    <a:pt x="3476" y="3208"/>
                    <a:pt x="3520" y="2863"/>
                    <a:pt x="3520" y="2428"/>
                  </a:cubicBezTo>
                  <a:cubicBezTo>
                    <a:pt x="3520" y="1849"/>
                    <a:pt x="3420" y="1392"/>
                    <a:pt x="3298" y="1036"/>
                  </a:cubicBezTo>
                  <a:cubicBezTo>
                    <a:pt x="3053" y="390"/>
                    <a:pt x="2473" y="0"/>
                    <a:pt x="186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2112;p54">
              <a:extLst>
                <a:ext uri="{FF2B5EF4-FFF2-40B4-BE49-F238E27FC236}">
                  <a16:creationId xmlns:a16="http://schemas.microsoft.com/office/drawing/2014/main" id="{33CDFD66-F2F4-0A36-580A-157ED4DDFF4F}"/>
                </a:ext>
              </a:extLst>
            </p:cNvPr>
            <p:cNvSpPr/>
            <p:nvPr/>
          </p:nvSpPr>
          <p:spPr>
            <a:xfrm flipH="1">
              <a:off x="2414020" y="4051470"/>
              <a:ext cx="91836" cy="343057"/>
            </a:xfrm>
            <a:custGeom>
              <a:avLst/>
              <a:gdLst/>
              <a:ahLst/>
              <a:cxnLst/>
              <a:rect l="l" t="t" r="r" b="b"/>
              <a:pathLst>
                <a:path w="847" h="3164" extrusionOk="0">
                  <a:moveTo>
                    <a:pt x="401" y="0"/>
                  </a:moveTo>
                  <a:cubicBezTo>
                    <a:pt x="179" y="0"/>
                    <a:pt x="0" y="713"/>
                    <a:pt x="0" y="1582"/>
                  </a:cubicBezTo>
                  <a:cubicBezTo>
                    <a:pt x="0" y="2451"/>
                    <a:pt x="179" y="3164"/>
                    <a:pt x="401" y="3164"/>
                  </a:cubicBezTo>
                  <a:cubicBezTo>
                    <a:pt x="613" y="3164"/>
                    <a:pt x="847" y="2451"/>
                    <a:pt x="847" y="1582"/>
                  </a:cubicBezTo>
                  <a:cubicBezTo>
                    <a:pt x="847" y="713"/>
                    <a:pt x="613" y="0"/>
                    <a:pt x="401"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2113;p54">
              <a:extLst>
                <a:ext uri="{FF2B5EF4-FFF2-40B4-BE49-F238E27FC236}">
                  <a16:creationId xmlns:a16="http://schemas.microsoft.com/office/drawing/2014/main" id="{6EF0CDB1-1366-0985-AC90-CB82476439FF}"/>
                </a:ext>
              </a:extLst>
            </p:cNvPr>
            <p:cNvSpPr/>
            <p:nvPr/>
          </p:nvSpPr>
          <p:spPr>
            <a:xfrm flipH="1">
              <a:off x="2485257" y="3956055"/>
              <a:ext cx="271821" cy="527813"/>
            </a:xfrm>
            <a:custGeom>
              <a:avLst/>
              <a:gdLst/>
              <a:ahLst/>
              <a:cxnLst/>
              <a:rect l="l" t="t" r="r" b="b"/>
              <a:pathLst>
                <a:path w="2507" h="4868" extrusionOk="0">
                  <a:moveTo>
                    <a:pt x="2284" y="4467"/>
                  </a:moveTo>
                  <a:cubicBezTo>
                    <a:pt x="2106" y="4077"/>
                    <a:pt x="1961" y="3531"/>
                    <a:pt x="1961" y="2796"/>
                  </a:cubicBezTo>
                  <a:cubicBezTo>
                    <a:pt x="1961" y="1838"/>
                    <a:pt x="2083" y="1147"/>
                    <a:pt x="2251" y="657"/>
                  </a:cubicBezTo>
                  <a:cubicBezTo>
                    <a:pt x="2317" y="468"/>
                    <a:pt x="2407" y="301"/>
                    <a:pt x="2507" y="156"/>
                  </a:cubicBezTo>
                  <a:cubicBezTo>
                    <a:pt x="2306" y="56"/>
                    <a:pt x="2083" y="0"/>
                    <a:pt x="1861" y="0"/>
                  </a:cubicBezTo>
                  <a:lnTo>
                    <a:pt x="1705" y="0"/>
                  </a:lnTo>
                  <a:cubicBezTo>
                    <a:pt x="1114" y="0"/>
                    <a:pt x="557" y="357"/>
                    <a:pt x="301" y="969"/>
                  </a:cubicBezTo>
                  <a:cubicBezTo>
                    <a:pt x="134" y="1370"/>
                    <a:pt x="0" y="1938"/>
                    <a:pt x="0" y="2729"/>
                  </a:cubicBezTo>
                  <a:cubicBezTo>
                    <a:pt x="0" y="3342"/>
                    <a:pt x="145" y="3787"/>
                    <a:pt x="335" y="4110"/>
                  </a:cubicBezTo>
                  <a:cubicBezTo>
                    <a:pt x="613" y="4589"/>
                    <a:pt x="1103" y="4868"/>
                    <a:pt x="1616" y="4868"/>
                  </a:cubicBezTo>
                  <a:lnTo>
                    <a:pt x="1883" y="4868"/>
                  </a:lnTo>
                  <a:cubicBezTo>
                    <a:pt x="2083" y="4868"/>
                    <a:pt x="2273" y="4823"/>
                    <a:pt x="2451" y="4745"/>
                  </a:cubicBezTo>
                  <a:cubicBezTo>
                    <a:pt x="2395" y="4656"/>
                    <a:pt x="2340" y="4567"/>
                    <a:pt x="2284" y="4467"/>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2114;p54">
              <a:extLst>
                <a:ext uri="{FF2B5EF4-FFF2-40B4-BE49-F238E27FC236}">
                  <a16:creationId xmlns:a16="http://schemas.microsoft.com/office/drawing/2014/main" id="{BF1EAE42-5CA7-DF40-A900-A92735F36771}"/>
                </a:ext>
              </a:extLst>
            </p:cNvPr>
            <p:cNvSpPr/>
            <p:nvPr/>
          </p:nvSpPr>
          <p:spPr>
            <a:xfrm flipH="1">
              <a:off x="1680849" y="2766403"/>
              <a:ext cx="765806" cy="332214"/>
            </a:xfrm>
            <a:custGeom>
              <a:avLst/>
              <a:gdLst/>
              <a:ahLst/>
              <a:cxnLst/>
              <a:rect l="l" t="t" r="r" b="b"/>
              <a:pathLst>
                <a:path w="7063" h="3064" extrusionOk="0">
                  <a:moveTo>
                    <a:pt x="0" y="0"/>
                  </a:moveTo>
                  <a:lnTo>
                    <a:pt x="7062" y="0"/>
                  </a:lnTo>
                  <a:lnTo>
                    <a:pt x="7062" y="3063"/>
                  </a:lnTo>
                  <a:lnTo>
                    <a:pt x="0" y="3063"/>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 name="Google Shape;2115;p54">
              <a:extLst>
                <a:ext uri="{FF2B5EF4-FFF2-40B4-BE49-F238E27FC236}">
                  <a16:creationId xmlns:a16="http://schemas.microsoft.com/office/drawing/2014/main" id="{620BFA3E-81C8-054C-0018-46817D9AEBA2}"/>
                </a:ext>
              </a:extLst>
            </p:cNvPr>
            <p:cNvSpPr/>
            <p:nvPr/>
          </p:nvSpPr>
          <p:spPr>
            <a:xfrm flipH="1">
              <a:off x="1819742" y="2766403"/>
              <a:ext cx="626913" cy="332214"/>
            </a:xfrm>
            <a:custGeom>
              <a:avLst/>
              <a:gdLst/>
              <a:ahLst/>
              <a:cxnLst/>
              <a:rect l="l" t="t" r="r" b="b"/>
              <a:pathLst>
                <a:path w="5782" h="3064" extrusionOk="0">
                  <a:moveTo>
                    <a:pt x="0" y="0"/>
                  </a:moveTo>
                  <a:lnTo>
                    <a:pt x="0" y="3063"/>
                  </a:lnTo>
                  <a:lnTo>
                    <a:pt x="5781" y="3063"/>
                  </a:lnTo>
                  <a:lnTo>
                    <a:pt x="5781" y="0"/>
                  </a:lnTo>
                  <a:close/>
                </a:path>
              </a:pathLst>
            </a:custGeom>
            <a:solidFill>
              <a:srgbClr val="FFFFFF">
                <a:alpha val="483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2116;p54">
              <a:extLst>
                <a:ext uri="{FF2B5EF4-FFF2-40B4-BE49-F238E27FC236}">
                  <a16:creationId xmlns:a16="http://schemas.microsoft.com/office/drawing/2014/main" id="{2E4FE5A1-B8EA-84D7-D2EB-C60DA7E4BB12}"/>
                </a:ext>
              </a:extLst>
            </p:cNvPr>
            <p:cNvSpPr/>
            <p:nvPr/>
          </p:nvSpPr>
          <p:spPr>
            <a:xfrm flipH="1">
              <a:off x="1416396" y="2939126"/>
              <a:ext cx="403449" cy="1497675"/>
            </a:xfrm>
            <a:custGeom>
              <a:avLst/>
              <a:gdLst/>
              <a:ahLst/>
              <a:cxnLst/>
              <a:rect l="l" t="t" r="r" b="b"/>
              <a:pathLst>
                <a:path w="3721" h="13813" extrusionOk="0">
                  <a:moveTo>
                    <a:pt x="3052" y="1248"/>
                  </a:moveTo>
                  <a:lnTo>
                    <a:pt x="1281" y="0"/>
                  </a:lnTo>
                  <a:lnTo>
                    <a:pt x="0" y="624"/>
                  </a:lnTo>
                  <a:lnTo>
                    <a:pt x="1716" y="13812"/>
                  </a:lnTo>
                  <a:lnTo>
                    <a:pt x="3398" y="13812"/>
                  </a:lnTo>
                  <a:cubicBezTo>
                    <a:pt x="3398" y="13812"/>
                    <a:pt x="3721" y="2183"/>
                    <a:pt x="3052" y="124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2117;p54">
              <a:extLst>
                <a:ext uri="{FF2B5EF4-FFF2-40B4-BE49-F238E27FC236}">
                  <a16:creationId xmlns:a16="http://schemas.microsoft.com/office/drawing/2014/main" id="{E48E6698-8CCE-5A65-BE00-2D9F6BA560B8}"/>
                </a:ext>
              </a:extLst>
            </p:cNvPr>
            <p:cNvSpPr/>
            <p:nvPr/>
          </p:nvSpPr>
          <p:spPr>
            <a:xfrm flipH="1">
              <a:off x="1416396" y="3041697"/>
              <a:ext cx="393800" cy="1395104"/>
            </a:xfrm>
            <a:custGeom>
              <a:avLst/>
              <a:gdLst/>
              <a:ahLst/>
              <a:cxnLst/>
              <a:rect l="l" t="t" r="r" b="b"/>
              <a:pathLst>
                <a:path w="3632" h="12867" extrusionOk="0">
                  <a:moveTo>
                    <a:pt x="2518" y="1"/>
                  </a:moveTo>
                  <a:cubicBezTo>
                    <a:pt x="1794" y="324"/>
                    <a:pt x="858" y="402"/>
                    <a:pt x="0" y="380"/>
                  </a:cubicBezTo>
                  <a:lnTo>
                    <a:pt x="1627" y="12866"/>
                  </a:lnTo>
                  <a:lnTo>
                    <a:pt x="3309" y="12866"/>
                  </a:lnTo>
                  <a:cubicBezTo>
                    <a:pt x="3309" y="12866"/>
                    <a:pt x="3632" y="1237"/>
                    <a:pt x="2963" y="30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2118;p54">
              <a:extLst>
                <a:ext uri="{FF2B5EF4-FFF2-40B4-BE49-F238E27FC236}">
                  <a16:creationId xmlns:a16="http://schemas.microsoft.com/office/drawing/2014/main" id="{6B77DE8F-C47D-19F4-E2CC-5AE84DAFAED7}"/>
                </a:ext>
              </a:extLst>
            </p:cNvPr>
            <p:cNvSpPr/>
            <p:nvPr/>
          </p:nvSpPr>
          <p:spPr>
            <a:xfrm flipH="1">
              <a:off x="1441766" y="3686725"/>
              <a:ext cx="289928" cy="750084"/>
            </a:xfrm>
            <a:custGeom>
              <a:avLst/>
              <a:gdLst/>
              <a:ahLst/>
              <a:cxnLst/>
              <a:rect l="l" t="t" r="r" b="b"/>
              <a:pathLst>
                <a:path w="2674" h="6918" extrusionOk="0">
                  <a:moveTo>
                    <a:pt x="1" y="0"/>
                  </a:moveTo>
                  <a:lnTo>
                    <a:pt x="903" y="6917"/>
                  </a:lnTo>
                  <a:lnTo>
                    <a:pt x="2585" y="6917"/>
                  </a:lnTo>
                  <a:cubicBezTo>
                    <a:pt x="2585" y="6917"/>
                    <a:pt x="2674" y="3832"/>
                    <a:pt x="2663" y="702"/>
                  </a:cubicBezTo>
                  <a:cubicBezTo>
                    <a:pt x="2150" y="579"/>
                    <a:pt x="1638" y="446"/>
                    <a:pt x="1126" y="323"/>
                  </a:cubicBezTo>
                  <a:cubicBezTo>
                    <a:pt x="825" y="245"/>
                    <a:pt x="379" y="56"/>
                    <a:pt x="1"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2119;p54">
              <a:extLst>
                <a:ext uri="{FF2B5EF4-FFF2-40B4-BE49-F238E27FC236}">
                  <a16:creationId xmlns:a16="http://schemas.microsoft.com/office/drawing/2014/main" id="{FE582462-00D3-B77D-1EC7-D280368C86AF}"/>
                </a:ext>
              </a:extLst>
            </p:cNvPr>
            <p:cNvSpPr/>
            <p:nvPr/>
          </p:nvSpPr>
          <p:spPr>
            <a:xfrm flipH="1">
              <a:off x="1614495" y="2991062"/>
              <a:ext cx="1026676" cy="1445739"/>
            </a:xfrm>
            <a:custGeom>
              <a:avLst/>
              <a:gdLst/>
              <a:ahLst/>
              <a:cxnLst/>
              <a:rect l="l" t="t" r="r" b="b"/>
              <a:pathLst>
                <a:path w="9469" h="13334" extrusionOk="0">
                  <a:moveTo>
                    <a:pt x="1794" y="0"/>
                  </a:moveTo>
                  <a:lnTo>
                    <a:pt x="613" y="401"/>
                  </a:lnTo>
                  <a:cubicBezTo>
                    <a:pt x="613" y="401"/>
                    <a:pt x="1" y="10571"/>
                    <a:pt x="2218" y="13333"/>
                  </a:cubicBezTo>
                  <a:lnTo>
                    <a:pt x="9469" y="13333"/>
                  </a:lnTo>
                  <a:cubicBezTo>
                    <a:pt x="9469" y="13333"/>
                    <a:pt x="8544" y="2840"/>
                    <a:pt x="8856" y="702"/>
                  </a:cubicBezTo>
                  <a:lnTo>
                    <a:pt x="7575"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2120;p54">
              <a:extLst>
                <a:ext uri="{FF2B5EF4-FFF2-40B4-BE49-F238E27FC236}">
                  <a16:creationId xmlns:a16="http://schemas.microsoft.com/office/drawing/2014/main" id="{4C93AD4A-0F75-2C86-6E4C-0C35B71074A4}"/>
                </a:ext>
              </a:extLst>
            </p:cNvPr>
            <p:cNvSpPr/>
            <p:nvPr/>
          </p:nvSpPr>
          <p:spPr>
            <a:xfrm flipH="1">
              <a:off x="1654286" y="2991062"/>
              <a:ext cx="920420" cy="1445739"/>
            </a:xfrm>
            <a:custGeom>
              <a:avLst/>
              <a:gdLst/>
              <a:ahLst/>
              <a:cxnLst/>
              <a:rect l="l" t="t" r="r" b="b"/>
              <a:pathLst>
                <a:path w="8489" h="13334" extrusionOk="0">
                  <a:moveTo>
                    <a:pt x="8321" y="6026"/>
                  </a:moveTo>
                  <a:cubicBezTo>
                    <a:pt x="7709" y="5681"/>
                    <a:pt x="7174" y="5135"/>
                    <a:pt x="6506" y="4912"/>
                  </a:cubicBezTo>
                  <a:cubicBezTo>
                    <a:pt x="5982" y="4734"/>
                    <a:pt x="5503" y="4133"/>
                    <a:pt x="5737" y="3542"/>
                  </a:cubicBezTo>
                  <a:cubicBezTo>
                    <a:pt x="5971" y="2941"/>
                    <a:pt x="5514" y="2183"/>
                    <a:pt x="5492" y="1559"/>
                  </a:cubicBezTo>
                  <a:cubicBezTo>
                    <a:pt x="5481" y="1047"/>
                    <a:pt x="5414" y="512"/>
                    <a:pt x="5403" y="0"/>
                  </a:cubicBezTo>
                  <a:lnTo>
                    <a:pt x="1994" y="0"/>
                  </a:lnTo>
                  <a:cubicBezTo>
                    <a:pt x="2039" y="679"/>
                    <a:pt x="1972" y="1392"/>
                    <a:pt x="1983" y="2072"/>
                  </a:cubicBezTo>
                  <a:cubicBezTo>
                    <a:pt x="2006" y="2840"/>
                    <a:pt x="2039" y="3620"/>
                    <a:pt x="1861" y="4367"/>
                  </a:cubicBezTo>
                  <a:cubicBezTo>
                    <a:pt x="1716" y="5001"/>
                    <a:pt x="1059" y="5302"/>
                    <a:pt x="647" y="5725"/>
                  </a:cubicBezTo>
                  <a:cubicBezTo>
                    <a:pt x="446" y="5926"/>
                    <a:pt x="268" y="6093"/>
                    <a:pt x="45" y="6260"/>
                  </a:cubicBezTo>
                  <a:cubicBezTo>
                    <a:pt x="34" y="6271"/>
                    <a:pt x="23" y="6271"/>
                    <a:pt x="12" y="6282"/>
                  </a:cubicBezTo>
                  <a:cubicBezTo>
                    <a:pt x="0" y="6294"/>
                    <a:pt x="0" y="6305"/>
                    <a:pt x="0" y="6316"/>
                  </a:cubicBezTo>
                  <a:cubicBezTo>
                    <a:pt x="34" y="7096"/>
                    <a:pt x="101" y="7898"/>
                    <a:pt x="190" y="8666"/>
                  </a:cubicBezTo>
                  <a:lnTo>
                    <a:pt x="3053" y="13333"/>
                  </a:lnTo>
                  <a:lnTo>
                    <a:pt x="5715" y="13333"/>
                  </a:lnTo>
                  <a:lnTo>
                    <a:pt x="8488" y="8666"/>
                  </a:lnTo>
                  <a:cubicBezTo>
                    <a:pt x="8433" y="7808"/>
                    <a:pt x="8377" y="6906"/>
                    <a:pt x="8321" y="6026"/>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 name="Google Shape;2121;p54">
              <a:extLst>
                <a:ext uri="{FF2B5EF4-FFF2-40B4-BE49-F238E27FC236}">
                  <a16:creationId xmlns:a16="http://schemas.microsoft.com/office/drawing/2014/main" id="{B7AC3AD1-A7CB-365B-0151-C4DA39D96C07}"/>
                </a:ext>
              </a:extLst>
            </p:cNvPr>
            <p:cNvSpPr/>
            <p:nvPr/>
          </p:nvSpPr>
          <p:spPr>
            <a:xfrm flipH="1">
              <a:off x="1651695" y="3812906"/>
              <a:ext cx="920430" cy="623896"/>
            </a:xfrm>
            <a:custGeom>
              <a:avLst/>
              <a:gdLst/>
              <a:ahLst/>
              <a:cxnLst/>
              <a:rect l="l" t="t" r="r" b="b"/>
              <a:pathLst>
                <a:path w="8021" h="5437" extrusionOk="0">
                  <a:moveTo>
                    <a:pt x="7953" y="1"/>
                  </a:moveTo>
                  <a:cubicBezTo>
                    <a:pt x="4099" y="914"/>
                    <a:pt x="3654" y="1025"/>
                    <a:pt x="0" y="90"/>
                  </a:cubicBezTo>
                  <a:cubicBezTo>
                    <a:pt x="22" y="390"/>
                    <a:pt x="45" y="680"/>
                    <a:pt x="89" y="981"/>
                  </a:cubicBezTo>
                  <a:lnTo>
                    <a:pt x="2818" y="5436"/>
                  </a:lnTo>
                  <a:lnTo>
                    <a:pt x="5369" y="5436"/>
                  </a:lnTo>
                  <a:lnTo>
                    <a:pt x="8020" y="981"/>
                  </a:lnTo>
                  <a:cubicBezTo>
                    <a:pt x="7998" y="658"/>
                    <a:pt x="7976" y="335"/>
                    <a:pt x="7953"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2122;p54">
              <a:extLst>
                <a:ext uri="{FF2B5EF4-FFF2-40B4-BE49-F238E27FC236}">
                  <a16:creationId xmlns:a16="http://schemas.microsoft.com/office/drawing/2014/main" id="{49E3504D-08B9-F3CB-71BE-558B1685284A}"/>
                </a:ext>
              </a:extLst>
            </p:cNvPr>
            <p:cNvSpPr/>
            <p:nvPr/>
          </p:nvSpPr>
          <p:spPr>
            <a:xfrm flipH="1">
              <a:off x="1671196" y="2991062"/>
              <a:ext cx="329829" cy="675162"/>
            </a:xfrm>
            <a:custGeom>
              <a:avLst/>
              <a:gdLst/>
              <a:ahLst/>
              <a:cxnLst/>
              <a:rect l="l" t="t" r="r" b="b"/>
              <a:pathLst>
                <a:path w="3042" h="6227" extrusionOk="0">
                  <a:moveTo>
                    <a:pt x="1" y="0"/>
                  </a:moveTo>
                  <a:lnTo>
                    <a:pt x="301" y="4556"/>
                  </a:lnTo>
                  <a:lnTo>
                    <a:pt x="3041" y="6227"/>
                  </a:lnTo>
                  <a:cubicBezTo>
                    <a:pt x="3041" y="6104"/>
                    <a:pt x="3030" y="5971"/>
                    <a:pt x="3019" y="5848"/>
                  </a:cubicBezTo>
                  <a:lnTo>
                    <a:pt x="613" y="4367"/>
                  </a:lnTo>
                  <a:lnTo>
                    <a:pt x="312" y="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2123;p54">
              <a:extLst>
                <a:ext uri="{FF2B5EF4-FFF2-40B4-BE49-F238E27FC236}">
                  <a16:creationId xmlns:a16="http://schemas.microsoft.com/office/drawing/2014/main" id="{45FC7CF1-BC2C-F246-4191-16183C2A837C}"/>
                </a:ext>
              </a:extLst>
            </p:cNvPr>
            <p:cNvSpPr/>
            <p:nvPr/>
          </p:nvSpPr>
          <p:spPr>
            <a:xfrm flipH="1">
              <a:off x="2342677" y="2991062"/>
              <a:ext cx="233222" cy="717448"/>
            </a:xfrm>
            <a:custGeom>
              <a:avLst/>
              <a:gdLst/>
              <a:ahLst/>
              <a:cxnLst/>
              <a:rect l="l" t="t" r="r" b="b"/>
              <a:pathLst>
                <a:path w="2151" h="6617" extrusionOk="0">
                  <a:moveTo>
                    <a:pt x="1838" y="0"/>
                  </a:moveTo>
                  <a:lnTo>
                    <a:pt x="1838" y="4355"/>
                  </a:lnTo>
                  <a:lnTo>
                    <a:pt x="0" y="6193"/>
                  </a:lnTo>
                  <a:cubicBezTo>
                    <a:pt x="0" y="6216"/>
                    <a:pt x="0" y="6249"/>
                    <a:pt x="0" y="6271"/>
                  </a:cubicBezTo>
                  <a:cubicBezTo>
                    <a:pt x="11" y="6372"/>
                    <a:pt x="11" y="6483"/>
                    <a:pt x="23" y="6583"/>
                  </a:cubicBezTo>
                  <a:cubicBezTo>
                    <a:pt x="23" y="6594"/>
                    <a:pt x="23" y="6605"/>
                    <a:pt x="23" y="6617"/>
                  </a:cubicBezTo>
                  <a:lnTo>
                    <a:pt x="2150" y="4489"/>
                  </a:lnTo>
                  <a:lnTo>
                    <a:pt x="2150" y="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2124;p54">
              <a:extLst>
                <a:ext uri="{FF2B5EF4-FFF2-40B4-BE49-F238E27FC236}">
                  <a16:creationId xmlns:a16="http://schemas.microsoft.com/office/drawing/2014/main" id="{C849E56A-CCC1-164A-EA22-A4507ECF3418}"/>
                </a:ext>
              </a:extLst>
            </p:cNvPr>
            <p:cNvSpPr/>
            <p:nvPr/>
          </p:nvSpPr>
          <p:spPr>
            <a:xfrm flipH="1">
              <a:off x="1614490" y="3924286"/>
              <a:ext cx="372006" cy="512525"/>
            </a:xfrm>
            <a:custGeom>
              <a:avLst/>
              <a:gdLst/>
              <a:ahLst/>
              <a:cxnLst/>
              <a:rect l="l" t="t" r="r" b="b"/>
              <a:pathLst>
                <a:path w="3431" h="4727" extrusionOk="0">
                  <a:moveTo>
                    <a:pt x="2907" y="1"/>
                  </a:moveTo>
                  <a:cubicBezTo>
                    <a:pt x="2" y="1"/>
                    <a:pt x="66" y="2756"/>
                    <a:pt x="0" y="4726"/>
                  </a:cubicBezTo>
                  <a:lnTo>
                    <a:pt x="3431" y="4726"/>
                  </a:lnTo>
                  <a:cubicBezTo>
                    <a:pt x="3431" y="4726"/>
                    <a:pt x="3242" y="2565"/>
                    <a:pt x="3063" y="3"/>
                  </a:cubicBezTo>
                  <a:cubicBezTo>
                    <a:pt x="3010" y="2"/>
                    <a:pt x="2958" y="1"/>
                    <a:pt x="2907"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2125;p54">
              <a:extLst>
                <a:ext uri="{FF2B5EF4-FFF2-40B4-BE49-F238E27FC236}">
                  <a16:creationId xmlns:a16="http://schemas.microsoft.com/office/drawing/2014/main" id="{89F0A224-23EB-21D1-BD0E-037D895E5DAC}"/>
                </a:ext>
              </a:extLst>
            </p:cNvPr>
            <p:cNvSpPr/>
            <p:nvPr/>
          </p:nvSpPr>
          <p:spPr>
            <a:xfrm flipH="1">
              <a:off x="2186870" y="3926997"/>
              <a:ext cx="367344" cy="509814"/>
            </a:xfrm>
            <a:custGeom>
              <a:avLst/>
              <a:gdLst/>
              <a:ahLst/>
              <a:cxnLst/>
              <a:rect l="l" t="t" r="r" b="b"/>
              <a:pathLst>
                <a:path w="3388" h="4702" extrusionOk="0">
                  <a:moveTo>
                    <a:pt x="84" y="0"/>
                  </a:moveTo>
                  <a:cubicBezTo>
                    <a:pt x="57" y="0"/>
                    <a:pt x="29" y="0"/>
                    <a:pt x="1" y="1"/>
                  </a:cubicBezTo>
                  <a:cubicBezTo>
                    <a:pt x="235" y="1961"/>
                    <a:pt x="658" y="3766"/>
                    <a:pt x="1416" y="4701"/>
                  </a:cubicBezTo>
                  <a:lnTo>
                    <a:pt x="3387" y="4701"/>
                  </a:lnTo>
                  <a:cubicBezTo>
                    <a:pt x="3343" y="3320"/>
                    <a:pt x="3187" y="1616"/>
                    <a:pt x="2206" y="758"/>
                  </a:cubicBezTo>
                  <a:cubicBezTo>
                    <a:pt x="1509" y="147"/>
                    <a:pt x="812" y="0"/>
                    <a:pt x="84"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 name="Google Shape;2126;p54">
              <a:extLst>
                <a:ext uri="{FF2B5EF4-FFF2-40B4-BE49-F238E27FC236}">
                  <a16:creationId xmlns:a16="http://schemas.microsoft.com/office/drawing/2014/main" id="{1F8A2B17-0A6A-05FA-65D7-30232A30EAD2}"/>
                </a:ext>
              </a:extLst>
            </p:cNvPr>
            <p:cNvSpPr/>
            <p:nvPr/>
          </p:nvSpPr>
          <p:spPr>
            <a:xfrm flipH="1">
              <a:off x="1098709" y="3042890"/>
              <a:ext cx="570207" cy="771878"/>
            </a:xfrm>
            <a:custGeom>
              <a:avLst/>
              <a:gdLst/>
              <a:ahLst/>
              <a:cxnLst/>
              <a:rect l="l" t="t" r="r" b="b"/>
              <a:pathLst>
                <a:path w="5259" h="7119" extrusionOk="0">
                  <a:moveTo>
                    <a:pt x="5258" y="6807"/>
                  </a:moveTo>
                  <a:cubicBezTo>
                    <a:pt x="5258" y="6807"/>
                    <a:pt x="4646" y="3499"/>
                    <a:pt x="3955" y="2140"/>
                  </a:cubicBezTo>
                  <a:cubicBezTo>
                    <a:pt x="3265" y="770"/>
                    <a:pt x="2574" y="1"/>
                    <a:pt x="1460" y="157"/>
                  </a:cubicBezTo>
                  <a:cubicBezTo>
                    <a:pt x="357" y="313"/>
                    <a:pt x="1" y="1616"/>
                    <a:pt x="502" y="2864"/>
                  </a:cubicBezTo>
                  <a:cubicBezTo>
                    <a:pt x="1003" y="4111"/>
                    <a:pt x="3654" y="7119"/>
                    <a:pt x="3654" y="7119"/>
                  </a:cubicBezTo>
                  <a:cubicBezTo>
                    <a:pt x="3654" y="7119"/>
                    <a:pt x="4612" y="7097"/>
                    <a:pt x="5258" y="6807"/>
                  </a:cubicBezTo>
                  <a:close/>
                </a:path>
              </a:pathLst>
            </a:custGeom>
            <a:solidFill>
              <a:srgbClr val="E8E8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 name="Google Shape;2127;p54">
              <a:extLst>
                <a:ext uri="{FF2B5EF4-FFF2-40B4-BE49-F238E27FC236}">
                  <a16:creationId xmlns:a16="http://schemas.microsoft.com/office/drawing/2014/main" id="{5BC3CD79-3A16-23E7-9917-F6EAD000365C}"/>
                </a:ext>
              </a:extLst>
            </p:cNvPr>
            <p:cNvSpPr/>
            <p:nvPr/>
          </p:nvSpPr>
          <p:spPr>
            <a:xfrm flipH="1">
              <a:off x="1098709" y="3042890"/>
              <a:ext cx="570207" cy="771878"/>
            </a:xfrm>
            <a:custGeom>
              <a:avLst/>
              <a:gdLst/>
              <a:ahLst/>
              <a:cxnLst/>
              <a:rect l="l" t="t" r="r" b="b"/>
              <a:pathLst>
                <a:path w="5259" h="7119" extrusionOk="0">
                  <a:moveTo>
                    <a:pt x="5258" y="6807"/>
                  </a:moveTo>
                  <a:cubicBezTo>
                    <a:pt x="5258" y="6807"/>
                    <a:pt x="4646" y="3499"/>
                    <a:pt x="3955" y="2140"/>
                  </a:cubicBezTo>
                  <a:cubicBezTo>
                    <a:pt x="3265" y="770"/>
                    <a:pt x="2574" y="1"/>
                    <a:pt x="1460" y="157"/>
                  </a:cubicBezTo>
                  <a:cubicBezTo>
                    <a:pt x="357" y="313"/>
                    <a:pt x="1" y="1616"/>
                    <a:pt x="502" y="2864"/>
                  </a:cubicBezTo>
                  <a:cubicBezTo>
                    <a:pt x="1003" y="4111"/>
                    <a:pt x="3654" y="7119"/>
                    <a:pt x="3654" y="7119"/>
                  </a:cubicBezTo>
                  <a:cubicBezTo>
                    <a:pt x="3654" y="7119"/>
                    <a:pt x="4612" y="7097"/>
                    <a:pt x="5258" y="680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2128;p54">
              <a:extLst>
                <a:ext uri="{FF2B5EF4-FFF2-40B4-BE49-F238E27FC236}">
                  <a16:creationId xmlns:a16="http://schemas.microsoft.com/office/drawing/2014/main" id="{D16A83BD-19F0-010A-4E9E-2CF6F2D9D954}"/>
                </a:ext>
              </a:extLst>
            </p:cNvPr>
            <p:cNvSpPr/>
            <p:nvPr/>
          </p:nvSpPr>
          <p:spPr>
            <a:xfrm flipH="1">
              <a:off x="1212230" y="3057744"/>
              <a:ext cx="456686" cy="757023"/>
            </a:xfrm>
            <a:custGeom>
              <a:avLst/>
              <a:gdLst/>
              <a:ahLst/>
              <a:cxnLst/>
              <a:rect l="l" t="t" r="r" b="b"/>
              <a:pathLst>
                <a:path w="4212" h="6982" extrusionOk="0">
                  <a:moveTo>
                    <a:pt x="1718" y="1"/>
                  </a:moveTo>
                  <a:cubicBezTo>
                    <a:pt x="1634" y="1"/>
                    <a:pt x="1548" y="7"/>
                    <a:pt x="1460" y="20"/>
                  </a:cubicBezTo>
                  <a:cubicBezTo>
                    <a:pt x="357" y="176"/>
                    <a:pt x="1" y="1479"/>
                    <a:pt x="502" y="2727"/>
                  </a:cubicBezTo>
                  <a:cubicBezTo>
                    <a:pt x="1003" y="3974"/>
                    <a:pt x="3654" y="6982"/>
                    <a:pt x="3654" y="6982"/>
                  </a:cubicBezTo>
                  <a:cubicBezTo>
                    <a:pt x="3654" y="6982"/>
                    <a:pt x="3888" y="6982"/>
                    <a:pt x="4211" y="6937"/>
                  </a:cubicBezTo>
                  <a:cubicBezTo>
                    <a:pt x="3543" y="5478"/>
                    <a:pt x="2418" y="2983"/>
                    <a:pt x="2073" y="2114"/>
                  </a:cubicBezTo>
                  <a:cubicBezTo>
                    <a:pt x="1761" y="1357"/>
                    <a:pt x="1772" y="566"/>
                    <a:pt x="2084" y="42"/>
                  </a:cubicBezTo>
                  <a:cubicBezTo>
                    <a:pt x="1969" y="15"/>
                    <a:pt x="1846" y="1"/>
                    <a:pt x="1718"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2129;p54">
              <a:extLst>
                <a:ext uri="{FF2B5EF4-FFF2-40B4-BE49-F238E27FC236}">
                  <a16:creationId xmlns:a16="http://schemas.microsoft.com/office/drawing/2014/main" id="{CF3A2371-09D7-119D-C4FB-69505B860567}"/>
                </a:ext>
              </a:extLst>
            </p:cNvPr>
            <p:cNvSpPr/>
            <p:nvPr/>
          </p:nvSpPr>
          <p:spPr>
            <a:xfrm flipH="1">
              <a:off x="982800" y="3765225"/>
              <a:ext cx="316493" cy="301964"/>
            </a:xfrm>
            <a:custGeom>
              <a:avLst/>
              <a:gdLst/>
              <a:ahLst/>
              <a:cxnLst/>
              <a:rect l="l" t="t" r="r" b="b"/>
              <a:pathLst>
                <a:path w="2919" h="2785" extrusionOk="0">
                  <a:moveTo>
                    <a:pt x="245" y="457"/>
                  </a:moveTo>
                  <a:cubicBezTo>
                    <a:pt x="245" y="457"/>
                    <a:pt x="0" y="836"/>
                    <a:pt x="78" y="1459"/>
                  </a:cubicBezTo>
                  <a:cubicBezTo>
                    <a:pt x="156" y="2083"/>
                    <a:pt x="446" y="2406"/>
                    <a:pt x="613" y="2462"/>
                  </a:cubicBezTo>
                  <a:cubicBezTo>
                    <a:pt x="780" y="2506"/>
                    <a:pt x="936" y="2462"/>
                    <a:pt x="1114" y="2395"/>
                  </a:cubicBezTo>
                  <a:cubicBezTo>
                    <a:pt x="1114" y="2395"/>
                    <a:pt x="1114" y="2685"/>
                    <a:pt x="1292" y="2740"/>
                  </a:cubicBezTo>
                  <a:cubicBezTo>
                    <a:pt x="1460" y="2785"/>
                    <a:pt x="2406" y="2696"/>
                    <a:pt x="2640" y="1994"/>
                  </a:cubicBezTo>
                  <a:cubicBezTo>
                    <a:pt x="2919" y="1170"/>
                    <a:pt x="1849" y="0"/>
                    <a:pt x="1849" y="0"/>
                  </a:cubicBezTo>
                  <a:cubicBezTo>
                    <a:pt x="1849" y="0"/>
                    <a:pt x="1136" y="357"/>
                    <a:pt x="245" y="45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 name="Google Shape;2130;p54">
              <a:extLst>
                <a:ext uri="{FF2B5EF4-FFF2-40B4-BE49-F238E27FC236}">
                  <a16:creationId xmlns:a16="http://schemas.microsoft.com/office/drawing/2014/main" id="{56040BB9-326B-E90D-1E9B-37A2FE5F189E}"/>
                </a:ext>
              </a:extLst>
            </p:cNvPr>
            <p:cNvSpPr/>
            <p:nvPr/>
          </p:nvSpPr>
          <p:spPr>
            <a:xfrm flipH="1">
              <a:off x="1005678" y="3811090"/>
              <a:ext cx="293615" cy="252305"/>
            </a:xfrm>
            <a:custGeom>
              <a:avLst/>
              <a:gdLst/>
              <a:ahLst/>
              <a:cxnLst/>
              <a:rect l="l" t="t" r="r" b="b"/>
              <a:pathLst>
                <a:path w="2708" h="2327" extrusionOk="0">
                  <a:moveTo>
                    <a:pt x="513" y="0"/>
                  </a:moveTo>
                  <a:cubicBezTo>
                    <a:pt x="424" y="12"/>
                    <a:pt x="334" y="23"/>
                    <a:pt x="245" y="34"/>
                  </a:cubicBezTo>
                  <a:cubicBezTo>
                    <a:pt x="245" y="34"/>
                    <a:pt x="0" y="413"/>
                    <a:pt x="78" y="1036"/>
                  </a:cubicBezTo>
                  <a:cubicBezTo>
                    <a:pt x="156" y="1660"/>
                    <a:pt x="446" y="1983"/>
                    <a:pt x="613" y="2039"/>
                  </a:cubicBezTo>
                  <a:cubicBezTo>
                    <a:pt x="660" y="2051"/>
                    <a:pt x="705" y="2057"/>
                    <a:pt x="751" y="2057"/>
                  </a:cubicBezTo>
                  <a:cubicBezTo>
                    <a:pt x="869" y="2057"/>
                    <a:pt x="986" y="2020"/>
                    <a:pt x="1114" y="1972"/>
                  </a:cubicBezTo>
                  <a:cubicBezTo>
                    <a:pt x="1114" y="1972"/>
                    <a:pt x="1114" y="2262"/>
                    <a:pt x="1292" y="2317"/>
                  </a:cubicBezTo>
                  <a:cubicBezTo>
                    <a:pt x="1315" y="2323"/>
                    <a:pt x="1351" y="2327"/>
                    <a:pt x="1398" y="2327"/>
                  </a:cubicBezTo>
                  <a:cubicBezTo>
                    <a:pt x="1701" y="2327"/>
                    <a:pt x="2438" y="2178"/>
                    <a:pt x="2640" y="1571"/>
                  </a:cubicBezTo>
                  <a:cubicBezTo>
                    <a:pt x="2707" y="1393"/>
                    <a:pt x="2696" y="1203"/>
                    <a:pt x="2663" y="1014"/>
                  </a:cubicBezTo>
                  <a:lnTo>
                    <a:pt x="2663" y="1014"/>
                  </a:lnTo>
                  <a:cubicBezTo>
                    <a:pt x="2595" y="1463"/>
                    <a:pt x="2132" y="1580"/>
                    <a:pt x="1759" y="1580"/>
                  </a:cubicBezTo>
                  <a:cubicBezTo>
                    <a:pt x="1522" y="1580"/>
                    <a:pt x="1320" y="1532"/>
                    <a:pt x="1281" y="1493"/>
                  </a:cubicBezTo>
                  <a:cubicBezTo>
                    <a:pt x="1181" y="1393"/>
                    <a:pt x="669" y="346"/>
                    <a:pt x="513"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 name="Google Shape;2131;p54">
              <a:extLst>
                <a:ext uri="{FF2B5EF4-FFF2-40B4-BE49-F238E27FC236}">
                  <a16:creationId xmlns:a16="http://schemas.microsoft.com/office/drawing/2014/main" id="{509032F9-E62D-FD54-40A7-06A93F98B6DD}"/>
                </a:ext>
              </a:extLst>
            </p:cNvPr>
            <p:cNvSpPr/>
            <p:nvPr/>
          </p:nvSpPr>
          <p:spPr>
            <a:xfrm flipH="1">
              <a:off x="1557681" y="2158891"/>
              <a:ext cx="1222383" cy="716256"/>
            </a:xfrm>
            <a:custGeom>
              <a:avLst/>
              <a:gdLst/>
              <a:ahLst/>
              <a:cxnLst/>
              <a:rect l="l" t="t" r="r" b="b"/>
              <a:pathLst>
                <a:path w="11274" h="6606" extrusionOk="0">
                  <a:moveTo>
                    <a:pt x="1204" y="1003"/>
                  </a:moveTo>
                  <a:cubicBezTo>
                    <a:pt x="1204" y="1003"/>
                    <a:pt x="1" y="3119"/>
                    <a:pt x="1382" y="5603"/>
                  </a:cubicBezTo>
                  <a:cubicBezTo>
                    <a:pt x="1382" y="5603"/>
                    <a:pt x="6016" y="6606"/>
                    <a:pt x="8645" y="5815"/>
                  </a:cubicBezTo>
                  <a:cubicBezTo>
                    <a:pt x="11274" y="5024"/>
                    <a:pt x="11118" y="3186"/>
                    <a:pt x="10750" y="2451"/>
                  </a:cubicBezTo>
                  <a:cubicBezTo>
                    <a:pt x="10382" y="1716"/>
                    <a:pt x="8411" y="0"/>
                    <a:pt x="1204" y="1003"/>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 name="Google Shape;2132;p54">
              <a:extLst>
                <a:ext uri="{FF2B5EF4-FFF2-40B4-BE49-F238E27FC236}">
                  <a16:creationId xmlns:a16="http://schemas.microsoft.com/office/drawing/2014/main" id="{18D22ED3-C17E-440F-2DE1-6C67438473AC}"/>
                </a:ext>
              </a:extLst>
            </p:cNvPr>
            <p:cNvSpPr/>
            <p:nvPr/>
          </p:nvSpPr>
          <p:spPr>
            <a:xfrm flipH="1">
              <a:off x="2475606" y="2389514"/>
              <a:ext cx="116015" cy="186166"/>
            </a:xfrm>
            <a:custGeom>
              <a:avLst/>
              <a:gdLst/>
              <a:ahLst/>
              <a:cxnLst/>
              <a:rect l="l" t="t" r="r" b="b"/>
              <a:pathLst>
                <a:path w="1070" h="1717" extrusionOk="0">
                  <a:moveTo>
                    <a:pt x="1070" y="1716"/>
                  </a:moveTo>
                  <a:lnTo>
                    <a:pt x="1" y="1583"/>
                  </a:lnTo>
                  <a:lnTo>
                    <a:pt x="1" y="1"/>
                  </a:lnTo>
                  <a:lnTo>
                    <a:pt x="1070" y="134"/>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 name="Google Shape;2133;p54">
              <a:extLst>
                <a:ext uri="{FF2B5EF4-FFF2-40B4-BE49-F238E27FC236}">
                  <a16:creationId xmlns:a16="http://schemas.microsoft.com/office/drawing/2014/main" id="{44538380-BDDE-21A4-FB68-7F780EDECE84}"/>
                </a:ext>
              </a:extLst>
            </p:cNvPr>
            <p:cNvSpPr/>
            <p:nvPr/>
          </p:nvSpPr>
          <p:spPr>
            <a:xfrm flipH="1">
              <a:off x="2017832" y="2412500"/>
              <a:ext cx="116015" cy="186057"/>
            </a:xfrm>
            <a:custGeom>
              <a:avLst/>
              <a:gdLst/>
              <a:ahLst/>
              <a:cxnLst/>
              <a:rect l="l" t="t" r="r" b="b"/>
              <a:pathLst>
                <a:path w="1070" h="1716" extrusionOk="0">
                  <a:moveTo>
                    <a:pt x="1070" y="1716"/>
                  </a:moveTo>
                  <a:lnTo>
                    <a:pt x="0" y="1582"/>
                  </a:lnTo>
                  <a:lnTo>
                    <a:pt x="0" y="0"/>
                  </a:lnTo>
                  <a:lnTo>
                    <a:pt x="1070" y="134"/>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 name="Google Shape;2134;p54">
              <a:extLst>
                <a:ext uri="{FF2B5EF4-FFF2-40B4-BE49-F238E27FC236}">
                  <a16:creationId xmlns:a16="http://schemas.microsoft.com/office/drawing/2014/main" id="{5BEDE70F-2E77-B503-6BEF-5856A68C49B8}"/>
                </a:ext>
              </a:extLst>
            </p:cNvPr>
            <p:cNvSpPr/>
            <p:nvPr/>
          </p:nvSpPr>
          <p:spPr>
            <a:xfrm flipH="1">
              <a:off x="2207469" y="2602137"/>
              <a:ext cx="223464" cy="85873"/>
            </a:xfrm>
            <a:custGeom>
              <a:avLst/>
              <a:gdLst/>
              <a:ahLst/>
              <a:cxnLst/>
              <a:rect l="l" t="t" r="r" b="b"/>
              <a:pathLst>
                <a:path w="2061" h="792" extrusionOk="0">
                  <a:moveTo>
                    <a:pt x="267" y="0"/>
                  </a:moveTo>
                  <a:lnTo>
                    <a:pt x="0" y="245"/>
                  </a:lnTo>
                  <a:cubicBezTo>
                    <a:pt x="0" y="245"/>
                    <a:pt x="368" y="791"/>
                    <a:pt x="1025" y="791"/>
                  </a:cubicBezTo>
                  <a:cubicBezTo>
                    <a:pt x="1693" y="791"/>
                    <a:pt x="2061" y="346"/>
                    <a:pt x="2061" y="346"/>
                  </a:cubicBezTo>
                  <a:lnTo>
                    <a:pt x="1805" y="112"/>
                  </a:lnTo>
                  <a:cubicBezTo>
                    <a:pt x="1805" y="112"/>
                    <a:pt x="1448" y="401"/>
                    <a:pt x="1025" y="401"/>
                  </a:cubicBezTo>
                  <a:cubicBezTo>
                    <a:pt x="613" y="401"/>
                    <a:pt x="267" y="0"/>
                    <a:pt x="267"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 name="Google Shape;2135;p54">
              <a:extLst>
                <a:ext uri="{FF2B5EF4-FFF2-40B4-BE49-F238E27FC236}">
                  <a16:creationId xmlns:a16="http://schemas.microsoft.com/office/drawing/2014/main" id="{E9E95152-72A1-DC24-3356-8BF7D4D5A8D1}"/>
                </a:ext>
              </a:extLst>
            </p:cNvPr>
            <p:cNvSpPr/>
            <p:nvPr/>
          </p:nvSpPr>
          <p:spPr>
            <a:xfrm flipH="1">
              <a:off x="1345059" y="2042875"/>
              <a:ext cx="1379383" cy="862521"/>
            </a:xfrm>
            <a:custGeom>
              <a:avLst/>
              <a:gdLst/>
              <a:ahLst/>
              <a:cxnLst/>
              <a:rect l="l" t="t" r="r" b="b"/>
              <a:pathLst>
                <a:path w="12722" h="7955" extrusionOk="0">
                  <a:moveTo>
                    <a:pt x="7675" y="1"/>
                  </a:moveTo>
                  <a:lnTo>
                    <a:pt x="3364" y="1"/>
                  </a:lnTo>
                  <a:lnTo>
                    <a:pt x="0" y="1850"/>
                  </a:lnTo>
                  <a:lnTo>
                    <a:pt x="0" y="2429"/>
                  </a:lnTo>
                  <a:lnTo>
                    <a:pt x="7920" y="2429"/>
                  </a:lnTo>
                  <a:lnTo>
                    <a:pt x="9814" y="4267"/>
                  </a:lnTo>
                  <a:lnTo>
                    <a:pt x="7764" y="6439"/>
                  </a:lnTo>
                  <a:lnTo>
                    <a:pt x="0" y="6439"/>
                  </a:lnTo>
                  <a:lnTo>
                    <a:pt x="0" y="7108"/>
                  </a:lnTo>
                  <a:lnTo>
                    <a:pt x="1838" y="7954"/>
                  </a:lnTo>
                  <a:lnTo>
                    <a:pt x="8343" y="7954"/>
                  </a:lnTo>
                  <a:lnTo>
                    <a:pt x="12721" y="5726"/>
                  </a:lnTo>
                  <a:lnTo>
                    <a:pt x="12721" y="284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 name="Google Shape;2136;p54">
              <a:extLst>
                <a:ext uri="{FF2B5EF4-FFF2-40B4-BE49-F238E27FC236}">
                  <a16:creationId xmlns:a16="http://schemas.microsoft.com/office/drawing/2014/main" id="{6C5AED9A-989B-2080-0EA7-AB469C3E8B6D}"/>
                </a:ext>
              </a:extLst>
            </p:cNvPr>
            <p:cNvSpPr/>
            <p:nvPr/>
          </p:nvSpPr>
          <p:spPr>
            <a:xfrm flipH="1">
              <a:off x="1555289" y="2042875"/>
              <a:ext cx="361164" cy="794864"/>
            </a:xfrm>
            <a:custGeom>
              <a:avLst/>
              <a:gdLst/>
              <a:ahLst/>
              <a:cxnLst/>
              <a:rect l="l" t="t" r="r" b="b"/>
              <a:pathLst>
                <a:path w="3331" h="7331" extrusionOk="0">
                  <a:moveTo>
                    <a:pt x="0" y="1"/>
                  </a:moveTo>
                  <a:lnTo>
                    <a:pt x="3175" y="3064"/>
                  </a:lnTo>
                  <a:lnTo>
                    <a:pt x="3175" y="5336"/>
                  </a:lnTo>
                  <a:lnTo>
                    <a:pt x="702" y="7208"/>
                  </a:lnTo>
                  <a:lnTo>
                    <a:pt x="802" y="7330"/>
                  </a:lnTo>
                  <a:lnTo>
                    <a:pt x="3331" y="5414"/>
                  </a:lnTo>
                  <a:lnTo>
                    <a:pt x="3331" y="2997"/>
                  </a:lnTo>
                  <a:lnTo>
                    <a:pt x="245" y="12"/>
                  </a:lnTo>
                  <a:lnTo>
                    <a:pt x="223" y="1"/>
                  </a:lnTo>
                  <a:close/>
                </a:path>
              </a:pathLst>
            </a:custGeom>
            <a:solidFill>
              <a:srgbClr val="817E8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 name="Google Shape;2137;p54">
              <a:extLst>
                <a:ext uri="{FF2B5EF4-FFF2-40B4-BE49-F238E27FC236}">
                  <a16:creationId xmlns:a16="http://schemas.microsoft.com/office/drawing/2014/main" id="{30377A6D-CED5-32D8-B30E-F9D7C26F062E}"/>
                </a:ext>
              </a:extLst>
            </p:cNvPr>
            <p:cNvSpPr/>
            <p:nvPr/>
          </p:nvSpPr>
          <p:spPr>
            <a:xfrm flipH="1">
              <a:off x="1592702" y="2247042"/>
              <a:ext cx="1131740" cy="567713"/>
            </a:xfrm>
            <a:custGeom>
              <a:avLst/>
              <a:gdLst/>
              <a:ahLst/>
              <a:cxnLst/>
              <a:rect l="l" t="t" r="r" b="b"/>
              <a:pathLst>
                <a:path w="10438" h="5236" extrusionOk="0">
                  <a:moveTo>
                    <a:pt x="8098" y="0"/>
                  </a:moveTo>
                  <a:lnTo>
                    <a:pt x="0" y="0"/>
                  </a:lnTo>
                  <a:lnTo>
                    <a:pt x="0" y="546"/>
                  </a:lnTo>
                  <a:lnTo>
                    <a:pt x="7920" y="546"/>
                  </a:lnTo>
                  <a:lnTo>
                    <a:pt x="9814" y="2384"/>
                  </a:lnTo>
                  <a:lnTo>
                    <a:pt x="7764" y="4556"/>
                  </a:lnTo>
                  <a:lnTo>
                    <a:pt x="0" y="4556"/>
                  </a:lnTo>
                  <a:lnTo>
                    <a:pt x="0" y="5225"/>
                  </a:lnTo>
                  <a:lnTo>
                    <a:pt x="8332" y="5236"/>
                  </a:lnTo>
                  <a:lnTo>
                    <a:pt x="10438" y="2384"/>
                  </a:ln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 name="Google Shape;2138;p54">
              <a:extLst>
                <a:ext uri="{FF2B5EF4-FFF2-40B4-BE49-F238E27FC236}">
                  <a16:creationId xmlns:a16="http://schemas.microsoft.com/office/drawing/2014/main" id="{AC636BB3-D5F8-F54F-2067-31013082AC83}"/>
                </a:ext>
              </a:extLst>
            </p:cNvPr>
            <p:cNvSpPr/>
            <p:nvPr/>
          </p:nvSpPr>
          <p:spPr>
            <a:xfrm flipH="1">
              <a:off x="1345059" y="2604523"/>
              <a:ext cx="1379383" cy="300879"/>
            </a:xfrm>
            <a:custGeom>
              <a:avLst/>
              <a:gdLst/>
              <a:ahLst/>
              <a:cxnLst/>
              <a:rect l="l" t="t" r="r" b="b"/>
              <a:pathLst>
                <a:path w="12722" h="2775" extrusionOk="0">
                  <a:moveTo>
                    <a:pt x="12721" y="1"/>
                  </a:moveTo>
                  <a:lnTo>
                    <a:pt x="8332" y="1939"/>
                  </a:lnTo>
                  <a:lnTo>
                    <a:pt x="0" y="1928"/>
                  </a:lnTo>
                  <a:lnTo>
                    <a:pt x="1838" y="2774"/>
                  </a:lnTo>
                  <a:lnTo>
                    <a:pt x="8343" y="2774"/>
                  </a:lnTo>
                  <a:lnTo>
                    <a:pt x="12721" y="546"/>
                  </a:lnTo>
                  <a:lnTo>
                    <a:pt x="12721"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 name="Google Shape;2139;p54">
              <a:extLst>
                <a:ext uri="{FF2B5EF4-FFF2-40B4-BE49-F238E27FC236}">
                  <a16:creationId xmlns:a16="http://schemas.microsoft.com/office/drawing/2014/main" id="{6E748ADF-A210-4376-6280-13BF2BF411EA}"/>
                </a:ext>
              </a:extLst>
            </p:cNvPr>
            <p:cNvSpPr/>
            <p:nvPr/>
          </p:nvSpPr>
          <p:spPr>
            <a:xfrm flipH="1">
              <a:off x="1386143" y="2369021"/>
              <a:ext cx="154722" cy="229536"/>
            </a:xfrm>
            <a:custGeom>
              <a:avLst/>
              <a:gdLst/>
              <a:ahLst/>
              <a:cxnLst/>
              <a:rect l="l" t="t" r="r" b="b"/>
              <a:pathLst>
                <a:path w="1427" h="2117" extrusionOk="0">
                  <a:moveTo>
                    <a:pt x="1070" y="0"/>
                  </a:moveTo>
                  <a:lnTo>
                    <a:pt x="535" y="0"/>
                  </a:lnTo>
                  <a:cubicBezTo>
                    <a:pt x="535" y="0"/>
                    <a:pt x="1" y="201"/>
                    <a:pt x="1" y="1025"/>
                  </a:cubicBezTo>
                  <a:cubicBezTo>
                    <a:pt x="1" y="1861"/>
                    <a:pt x="324" y="2095"/>
                    <a:pt x="390" y="2117"/>
                  </a:cubicBezTo>
                  <a:lnTo>
                    <a:pt x="981" y="2117"/>
                  </a:lnTo>
                  <a:cubicBezTo>
                    <a:pt x="981" y="2117"/>
                    <a:pt x="1426" y="1772"/>
                    <a:pt x="1426" y="1092"/>
                  </a:cubicBezTo>
                  <a:cubicBezTo>
                    <a:pt x="1426" y="279"/>
                    <a:pt x="1070" y="0"/>
                    <a:pt x="1070"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 name="Google Shape;2140;p54">
              <a:extLst>
                <a:ext uri="{FF2B5EF4-FFF2-40B4-BE49-F238E27FC236}">
                  <a16:creationId xmlns:a16="http://schemas.microsoft.com/office/drawing/2014/main" id="{44265EF7-748D-7AEF-EE7F-DDA28442B9B6}"/>
                </a:ext>
              </a:extLst>
            </p:cNvPr>
            <p:cNvSpPr/>
            <p:nvPr/>
          </p:nvSpPr>
          <p:spPr>
            <a:xfrm flipH="1">
              <a:off x="1422357" y="2369021"/>
              <a:ext cx="118509" cy="229536"/>
            </a:xfrm>
            <a:custGeom>
              <a:avLst/>
              <a:gdLst/>
              <a:ahLst/>
              <a:cxnLst/>
              <a:rect l="l" t="t" r="r" b="b"/>
              <a:pathLst>
                <a:path w="1093" h="2117" extrusionOk="0">
                  <a:moveTo>
                    <a:pt x="468" y="1070"/>
                  </a:moveTo>
                  <a:cubicBezTo>
                    <a:pt x="468" y="546"/>
                    <a:pt x="736" y="101"/>
                    <a:pt x="1092" y="23"/>
                  </a:cubicBezTo>
                  <a:cubicBezTo>
                    <a:pt x="1081" y="12"/>
                    <a:pt x="1070" y="0"/>
                    <a:pt x="1070" y="0"/>
                  </a:cubicBezTo>
                  <a:lnTo>
                    <a:pt x="535" y="0"/>
                  </a:lnTo>
                  <a:cubicBezTo>
                    <a:pt x="535" y="0"/>
                    <a:pt x="1" y="201"/>
                    <a:pt x="1" y="1025"/>
                  </a:cubicBezTo>
                  <a:cubicBezTo>
                    <a:pt x="1" y="1861"/>
                    <a:pt x="324" y="2095"/>
                    <a:pt x="390" y="2117"/>
                  </a:cubicBezTo>
                  <a:lnTo>
                    <a:pt x="981" y="2117"/>
                  </a:lnTo>
                  <a:lnTo>
                    <a:pt x="981" y="2117"/>
                  </a:lnTo>
                  <a:cubicBezTo>
                    <a:pt x="658" y="2005"/>
                    <a:pt x="468" y="1582"/>
                    <a:pt x="468" y="107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 name="Google Shape;2141;p54">
              <a:extLst>
                <a:ext uri="{FF2B5EF4-FFF2-40B4-BE49-F238E27FC236}">
                  <a16:creationId xmlns:a16="http://schemas.microsoft.com/office/drawing/2014/main" id="{4DA963DC-3938-4F90-6755-C907E2E2B0DC}"/>
                </a:ext>
              </a:extLst>
            </p:cNvPr>
            <p:cNvSpPr/>
            <p:nvPr/>
          </p:nvSpPr>
          <p:spPr>
            <a:xfrm flipH="1">
              <a:off x="1328246" y="3925804"/>
              <a:ext cx="472299" cy="588314"/>
            </a:xfrm>
            <a:custGeom>
              <a:avLst/>
              <a:gdLst/>
              <a:ahLst/>
              <a:cxnLst/>
              <a:rect l="l" t="t" r="r" b="b"/>
              <a:pathLst>
                <a:path w="4356" h="5426" extrusionOk="0">
                  <a:moveTo>
                    <a:pt x="2429" y="1"/>
                  </a:moveTo>
                  <a:lnTo>
                    <a:pt x="2228" y="1"/>
                  </a:lnTo>
                  <a:cubicBezTo>
                    <a:pt x="1449" y="1"/>
                    <a:pt x="725" y="413"/>
                    <a:pt x="390" y="1081"/>
                  </a:cubicBezTo>
                  <a:cubicBezTo>
                    <a:pt x="168" y="1538"/>
                    <a:pt x="1" y="2162"/>
                    <a:pt x="1" y="3042"/>
                  </a:cubicBezTo>
                  <a:cubicBezTo>
                    <a:pt x="1" y="3721"/>
                    <a:pt x="190" y="4222"/>
                    <a:pt x="435" y="4579"/>
                  </a:cubicBezTo>
                  <a:cubicBezTo>
                    <a:pt x="791" y="5113"/>
                    <a:pt x="1438" y="5414"/>
                    <a:pt x="2106" y="5414"/>
                  </a:cubicBezTo>
                  <a:lnTo>
                    <a:pt x="2462" y="5414"/>
                  </a:lnTo>
                  <a:cubicBezTo>
                    <a:pt x="3420" y="5425"/>
                    <a:pt x="4022" y="4790"/>
                    <a:pt x="4233" y="3899"/>
                  </a:cubicBezTo>
                  <a:cubicBezTo>
                    <a:pt x="4311" y="3576"/>
                    <a:pt x="4356" y="3186"/>
                    <a:pt x="4356" y="2707"/>
                  </a:cubicBezTo>
                  <a:cubicBezTo>
                    <a:pt x="4356" y="2061"/>
                    <a:pt x="4233" y="1549"/>
                    <a:pt x="4066" y="1159"/>
                  </a:cubicBezTo>
                  <a:cubicBezTo>
                    <a:pt x="3754" y="446"/>
                    <a:pt x="3242" y="1"/>
                    <a:pt x="2429"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 name="Google Shape;2142;p54">
              <a:extLst>
                <a:ext uri="{FF2B5EF4-FFF2-40B4-BE49-F238E27FC236}">
                  <a16:creationId xmlns:a16="http://schemas.microsoft.com/office/drawing/2014/main" id="{97FA0437-3B6D-FBE7-EA8F-9109F70105B5}"/>
                </a:ext>
              </a:extLst>
            </p:cNvPr>
            <p:cNvSpPr/>
            <p:nvPr/>
          </p:nvSpPr>
          <p:spPr>
            <a:xfrm flipH="1">
              <a:off x="1448923" y="3925804"/>
              <a:ext cx="351622" cy="587121"/>
            </a:xfrm>
            <a:custGeom>
              <a:avLst/>
              <a:gdLst/>
              <a:ahLst/>
              <a:cxnLst/>
              <a:rect l="l" t="t" r="r" b="b"/>
              <a:pathLst>
                <a:path w="3243" h="5415" extrusionOk="0">
                  <a:moveTo>
                    <a:pt x="2819" y="5381"/>
                  </a:moveTo>
                  <a:cubicBezTo>
                    <a:pt x="2952" y="5358"/>
                    <a:pt x="3064" y="5325"/>
                    <a:pt x="3175" y="5269"/>
                  </a:cubicBezTo>
                  <a:cubicBezTo>
                    <a:pt x="2741" y="5191"/>
                    <a:pt x="2496" y="3922"/>
                    <a:pt x="2496" y="2930"/>
                  </a:cubicBezTo>
                  <a:cubicBezTo>
                    <a:pt x="2496" y="636"/>
                    <a:pt x="2952" y="223"/>
                    <a:pt x="3242" y="190"/>
                  </a:cubicBezTo>
                  <a:cubicBezTo>
                    <a:pt x="3097" y="123"/>
                    <a:pt x="2941" y="67"/>
                    <a:pt x="2763" y="34"/>
                  </a:cubicBezTo>
                  <a:cubicBezTo>
                    <a:pt x="2741" y="34"/>
                    <a:pt x="2719" y="23"/>
                    <a:pt x="2696" y="23"/>
                  </a:cubicBezTo>
                  <a:cubicBezTo>
                    <a:pt x="2607" y="12"/>
                    <a:pt x="2518" y="1"/>
                    <a:pt x="2429" y="1"/>
                  </a:cubicBezTo>
                  <a:lnTo>
                    <a:pt x="2228" y="1"/>
                  </a:lnTo>
                  <a:cubicBezTo>
                    <a:pt x="1839" y="1"/>
                    <a:pt x="1460" y="112"/>
                    <a:pt x="1137" y="290"/>
                  </a:cubicBezTo>
                  <a:cubicBezTo>
                    <a:pt x="1059" y="335"/>
                    <a:pt x="981" y="390"/>
                    <a:pt x="914" y="446"/>
                  </a:cubicBezTo>
                  <a:cubicBezTo>
                    <a:pt x="769" y="558"/>
                    <a:pt x="636" y="691"/>
                    <a:pt x="535" y="847"/>
                  </a:cubicBezTo>
                  <a:cubicBezTo>
                    <a:pt x="480" y="914"/>
                    <a:pt x="435" y="1003"/>
                    <a:pt x="390" y="1081"/>
                  </a:cubicBezTo>
                  <a:cubicBezTo>
                    <a:pt x="357" y="1159"/>
                    <a:pt x="324" y="1237"/>
                    <a:pt x="290" y="1326"/>
                  </a:cubicBezTo>
                  <a:cubicBezTo>
                    <a:pt x="279" y="1337"/>
                    <a:pt x="268" y="1360"/>
                    <a:pt x="268" y="1382"/>
                  </a:cubicBezTo>
                  <a:cubicBezTo>
                    <a:pt x="201" y="1560"/>
                    <a:pt x="145" y="1761"/>
                    <a:pt x="101" y="1983"/>
                  </a:cubicBezTo>
                  <a:cubicBezTo>
                    <a:pt x="90" y="2006"/>
                    <a:pt x="90" y="2028"/>
                    <a:pt x="90" y="2039"/>
                  </a:cubicBezTo>
                  <a:cubicBezTo>
                    <a:pt x="67" y="2162"/>
                    <a:pt x="45" y="2273"/>
                    <a:pt x="34" y="2407"/>
                  </a:cubicBezTo>
                  <a:lnTo>
                    <a:pt x="34" y="2407"/>
                  </a:lnTo>
                  <a:cubicBezTo>
                    <a:pt x="12" y="2607"/>
                    <a:pt x="1" y="2830"/>
                    <a:pt x="1" y="3064"/>
                  </a:cubicBezTo>
                  <a:cubicBezTo>
                    <a:pt x="1" y="3064"/>
                    <a:pt x="1" y="3064"/>
                    <a:pt x="1" y="3064"/>
                  </a:cubicBezTo>
                  <a:cubicBezTo>
                    <a:pt x="1" y="3732"/>
                    <a:pt x="190" y="4222"/>
                    <a:pt x="435" y="4579"/>
                  </a:cubicBezTo>
                  <a:cubicBezTo>
                    <a:pt x="524" y="4712"/>
                    <a:pt x="624" y="4824"/>
                    <a:pt x="747" y="4935"/>
                  </a:cubicBezTo>
                  <a:cubicBezTo>
                    <a:pt x="869" y="5035"/>
                    <a:pt x="1014" y="5125"/>
                    <a:pt x="1159" y="5191"/>
                  </a:cubicBezTo>
                  <a:cubicBezTo>
                    <a:pt x="1226" y="5225"/>
                    <a:pt x="1304" y="5258"/>
                    <a:pt x="1382" y="5292"/>
                  </a:cubicBezTo>
                  <a:cubicBezTo>
                    <a:pt x="1605" y="5370"/>
                    <a:pt x="1861" y="5414"/>
                    <a:pt x="2106" y="5414"/>
                  </a:cubicBezTo>
                  <a:lnTo>
                    <a:pt x="2462" y="5414"/>
                  </a:lnTo>
                  <a:cubicBezTo>
                    <a:pt x="2574" y="5414"/>
                    <a:pt x="2674" y="5403"/>
                    <a:pt x="2774" y="5392"/>
                  </a:cubicBezTo>
                  <a:cubicBezTo>
                    <a:pt x="2785" y="5392"/>
                    <a:pt x="2808" y="5392"/>
                    <a:pt x="2819" y="538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 name="Google Shape;2143;p54">
              <a:extLst>
                <a:ext uri="{FF2B5EF4-FFF2-40B4-BE49-F238E27FC236}">
                  <a16:creationId xmlns:a16="http://schemas.microsoft.com/office/drawing/2014/main" id="{BBF4D260-7D65-EEB6-E9A6-4CBEDD26E5D4}"/>
                </a:ext>
              </a:extLst>
            </p:cNvPr>
            <p:cNvSpPr/>
            <p:nvPr/>
          </p:nvSpPr>
          <p:spPr>
            <a:xfrm flipH="1">
              <a:off x="2073346" y="3129848"/>
              <a:ext cx="177709" cy="83487"/>
            </a:xfrm>
            <a:custGeom>
              <a:avLst/>
              <a:gdLst/>
              <a:ahLst/>
              <a:cxnLst/>
              <a:rect l="l" t="t" r="r" b="b"/>
              <a:pathLst>
                <a:path w="1639" h="770" extrusionOk="0">
                  <a:moveTo>
                    <a:pt x="1" y="1"/>
                  </a:moveTo>
                  <a:lnTo>
                    <a:pt x="1638" y="1"/>
                  </a:lnTo>
                  <a:lnTo>
                    <a:pt x="1638" y="770"/>
                  </a:lnTo>
                  <a:lnTo>
                    <a:pt x="1" y="77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 name="Google Shape;2144;p54">
              <a:extLst>
                <a:ext uri="{FF2B5EF4-FFF2-40B4-BE49-F238E27FC236}">
                  <a16:creationId xmlns:a16="http://schemas.microsoft.com/office/drawing/2014/main" id="{0D337371-74CB-7085-4718-FFA2446BE669}"/>
                </a:ext>
              </a:extLst>
            </p:cNvPr>
            <p:cNvSpPr/>
            <p:nvPr/>
          </p:nvSpPr>
          <p:spPr>
            <a:xfrm flipH="1">
              <a:off x="2073346" y="3253128"/>
              <a:ext cx="177709" cy="83379"/>
            </a:xfrm>
            <a:custGeom>
              <a:avLst/>
              <a:gdLst/>
              <a:ahLst/>
              <a:cxnLst/>
              <a:rect l="l" t="t" r="r" b="b"/>
              <a:pathLst>
                <a:path w="1639" h="769" extrusionOk="0">
                  <a:moveTo>
                    <a:pt x="1" y="0"/>
                  </a:moveTo>
                  <a:lnTo>
                    <a:pt x="1638" y="0"/>
                  </a:lnTo>
                  <a:lnTo>
                    <a:pt x="1638" y="769"/>
                  </a:lnTo>
                  <a:lnTo>
                    <a:pt x="1" y="769"/>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 name="Google Shape;2145;p54">
              <a:extLst>
                <a:ext uri="{FF2B5EF4-FFF2-40B4-BE49-F238E27FC236}">
                  <a16:creationId xmlns:a16="http://schemas.microsoft.com/office/drawing/2014/main" id="{BA2A43FB-1199-40D2-BAB8-A8330764F462}"/>
                </a:ext>
              </a:extLst>
            </p:cNvPr>
            <p:cNvSpPr/>
            <p:nvPr/>
          </p:nvSpPr>
          <p:spPr>
            <a:xfrm flipH="1">
              <a:off x="2011761" y="3542952"/>
              <a:ext cx="274315" cy="275508"/>
            </a:xfrm>
            <a:custGeom>
              <a:avLst/>
              <a:gdLst/>
              <a:ahLst/>
              <a:cxnLst/>
              <a:rect l="l" t="t" r="r" b="b"/>
              <a:pathLst>
                <a:path w="2530" h="2541" extrusionOk="0">
                  <a:moveTo>
                    <a:pt x="2529" y="1270"/>
                  </a:moveTo>
                  <a:cubicBezTo>
                    <a:pt x="2529" y="1972"/>
                    <a:pt x="1961" y="2540"/>
                    <a:pt x="1259" y="2540"/>
                  </a:cubicBezTo>
                  <a:cubicBezTo>
                    <a:pt x="569" y="2540"/>
                    <a:pt x="1" y="1972"/>
                    <a:pt x="1" y="1270"/>
                  </a:cubicBezTo>
                  <a:cubicBezTo>
                    <a:pt x="1" y="569"/>
                    <a:pt x="569" y="1"/>
                    <a:pt x="1259" y="1"/>
                  </a:cubicBezTo>
                  <a:cubicBezTo>
                    <a:pt x="1961" y="1"/>
                    <a:pt x="2529" y="569"/>
                    <a:pt x="2529" y="127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146;p54">
              <a:extLst>
                <a:ext uri="{FF2B5EF4-FFF2-40B4-BE49-F238E27FC236}">
                  <a16:creationId xmlns:a16="http://schemas.microsoft.com/office/drawing/2014/main" id="{524BF0FE-8BC7-D375-4E47-2CA5E5570583}"/>
                </a:ext>
              </a:extLst>
            </p:cNvPr>
            <p:cNvSpPr/>
            <p:nvPr/>
          </p:nvSpPr>
          <p:spPr>
            <a:xfrm flipH="1">
              <a:off x="2073346" y="3604538"/>
              <a:ext cx="151144" cy="152337"/>
            </a:xfrm>
            <a:custGeom>
              <a:avLst/>
              <a:gdLst/>
              <a:ahLst/>
              <a:cxnLst/>
              <a:rect l="l" t="t" r="r" b="b"/>
              <a:pathLst>
                <a:path w="1394" h="1405" extrusionOk="0">
                  <a:moveTo>
                    <a:pt x="1393" y="702"/>
                  </a:moveTo>
                  <a:cubicBezTo>
                    <a:pt x="1393" y="1092"/>
                    <a:pt x="1081" y="1404"/>
                    <a:pt x="691" y="1404"/>
                  </a:cubicBezTo>
                  <a:cubicBezTo>
                    <a:pt x="313" y="1404"/>
                    <a:pt x="1" y="1092"/>
                    <a:pt x="1" y="702"/>
                  </a:cubicBezTo>
                  <a:cubicBezTo>
                    <a:pt x="1" y="313"/>
                    <a:pt x="313" y="1"/>
                    <a:pt x="691" y="1"/>
                  </a:cubicBezTo>
                  <a:cubicBezTo>
                    <a:pt x="1081" y="1"/>
                    <a:pt x="1393" y="313"/>
                    <a:pt x="1393" y="70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147;p54">
              <a:extLst>
                <a:ext uri="{FF2B5EF4-FFF2-40B4-BE49-F238E27FC236}">
                  <a16:creationId xmlns:a16="http://schemas.microsoft.com/office/drawing/2014/main" id="{6A68A833-1682-9AAC-F224-049A464FFDFA}"/>
                </a:ext>
              </a:extLst>
            </p:cNvPr>
            <p:cNvSpPr/>
            <p:nvPr/>
          </p:nvSpPr>
          <p:spPr>
            <a:xfrm flipH="1">
              <a:off x="2098717" y="3629909"/>
              <a:ext cx="100402" cy="101594"/>
            </a:xfrm>
            <a:custGeom>
              <a:avLst/>
              <a:gdLst/>
              <a:ahLst/>
              <a:cxnLst/>
              <a:rect l="l" t="t" r="r" b="b"/>
              <a:pathLst>
                <a:path w="926" h="937" extrusionOk="0">
                  <a:moveTo>
                    <a:pt x="457" y="1"/>
                  </a:moveTo>
                  <a:cubicBezTo>
                    <a:pt x="201" y="1"/>
                    <a:pt x="1" y="212"/>
                    <a:pt x="1" y="468"/>
                  </a:cubicBezTo>
                  <a:cubicBezTo>
                    <a:pt x="1" y="725"/>
                    <a:pt x="201" y="936"/>
                    <a:pt x="457" y="936"/>
                  </a:cubicBezTo>
                  <a:cubicBezTo>
                    <a:pt x="714" y="936"/>
                    <a:pt x="925" y="725"/>
                    <a:pt x="925" y="468"/>
                  </a:cubicBezTo>
                  <a:cubicBezTo>
                    <a:pt x="925" y="212"/>
                    <a:pt x="714" y="1"/>
                    <a:pt x="457"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148;p54">
              <a:extLst>
                <a:ext uri="{FF2B5EF4-FFF2-40B4-BE49-F238E27FC236}">
                  <a16:creationId xmlns:a16="http://schemas.microsoft.com/office/drawing/2014/main" id="{4A84CC6C-24F1-F0EC-59C8-EED76484D8BD}"/>
                </a:ext>
              </a:extLst>
            </p:cNvPr>
            <p:cNvSpPr/>
            <p:nvPr/>
          </p:nvSpPr>
          <p:spPr>
            <a:xfrm flipH="1">
              <a:off x="2112057" y="2216791"/>
              <a:ext cx="467529" cy="89559"/>
            </a:xfrm>
            <a:custGeom>
              <a:avLst/>
              <a:gdLst/>
              <a:ahLst/>
              <a:cxnLst/>
              <a:rect l="l" t="t" r="r" b="b"/>
              <a:pathLst>
                <a:path w="4312" h="826" extrusionOk="0">
                  <a:moveTo>
                    <a:pt x="703" y="1"/>
                  </a:moveTo>
                  <a:cubicBezTo>
                    <a:pt x="235" y="1"/>
                    <a:pt x="57" y="569"/>
                    <a:pt x="1" y="825"/>
                  </a:cubicBezTo>
                  <a:lnTo>
                    <a:pt x="4312" y="825"/>
                  </a:lnTo>
                  <a:cubicBezTo>
                    <a:pt x="4122" y="34"/>
                    <a:pt x="3153" y="1"/>
                    <a:pt x="3153"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2149;p54">
              <a:extLst>
                <a:ext uri="{FF2B5EF4-FFF2-40B4-BE49-F238E27FC236}">
                  <a16:creationId xmlns:a16="http://schemas.microsoft.com/office/drawing/2014/main" id="{AFD7FE23-9AFE-81C8-0F01-80503537B9DC}"/>
                </a:ext>
              </a:extLst>
            </p:cNvPr>
            <p:cNvSpPr/>
            <p:nvPr/>
          </p:nvSpPr>
          <p:spPr>
            <a:xfrm flipH="1">
              <a:off x="2112057" y="2216791"/>
              <a:ext cx="467529" cy="89559"/>
            </a:xfrm>
            <a:custGeom>
              <a:avLst/>
              <a:gdLst/>
              <a:ahLst/>
              <a:cxnLst/>
              <a:rect l="l" t="t" r="r" b="b"/>
              <a:pathLst>
                <a:path w="4312" h="826" extrusionOk="0">
                  <a:moveTo>
                    <a:pt x="836" y="168"/>
                  </a:moveTo>
                  <a:lnTo>
                    <a:pt x="3064" y="168"/>
                  </a:lnTo>
                  <a:cubicBezTo>
                    <a:pt x="3064" y="168"/>
                    <a:pt x="3944" y="123"/>
                    <a:pt x="4122" y="825"/>
                  </a:cubicBezTo>
                  <a:lnTo>
                    <a:pt x="4312" y="825"/>
                  </a:lnTo>
                  <a:cubicBezTo>
                    <a:pt x="4122" y="34"/>
                    <a:pt x="3153" y="1"/>
                    <a:pt x="3153" y="1"/>
                  </a:cubicBezTo>
                  <a:lnTo>
                    <a:pt x="703" y="1"/>
                  </a:lnTo>
                  <a:cubicBezTo>
                    <a:pt x="235" y="1"/>
                    <a:pt x="57" y="569"/>
                    <a:pt x="1" y="825"/>
                  </a:cubicBezTo>
                  <a:lnTo>
                    <a:pt x="201" y="825"/>
                  </a:lnTo>
                  <a:cubicBezTo>
                    <a:pt x="257" y="602"/>
                    <a:pt x="413" y="168"/>
                    <a:pt x="836" y="168"/>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2150;p54">
              <a:extLst>
                <a:ext uri="{FF2B5EF4-FFF2-40B4-BE49-F238E27FC236}">
                  <a16:creationId xmlns:a16="http://schemas.microsoft.com/office/drawing/2014/main" id="{57524818-19EB-F7EE-188C-5D9ABE46FE39}"/>
                </a:ext>
              </a:extLst>
            </p:cNvPr>
            <p:cNvSpPr/>
            <p:nvPr/>
          </p:nvSpPr>
          <p:spPr>
            <a:xfrm flipH="1">
              <a:off x="1368036" y="4029677"/>
              <a:ext cx="116015" cy="380572"/>
            </a:xfrm>
            <a:custGeom>
              <a:avLst/>
              <a:gdLst/>
              <a:ahLst/>
              <a:cxnLst/>
              <a:rect l="l" t="t" r="r" b="b"/>
              <a:pathLst>
                <a:path w="1070" h="3510" extrusionOk="0">
                  <a:moveTo>
                    <a:pt x="501" y="1"/>
                  </a:moveTo>
                  <a:cubicBezTo>
                    <a:pt x="223" y="1"/>
                    <a:pt x="0" y="780"/>
                    <a:pt x="0" y="1749"/>
                  </a:cubicBezTo>
                  <a:cubicBezTo>
                    <a:pt x="0" y="2718"/>
                    <a:pt x="223" y="3509"/>
                    <a:pt x="501" y="3509"/>
                  </a:cubicBezTo>
                  <a:cubicBezTo>
                    <a:pt x="769" y="3509"/>
                    <a:pt x="1069" y="2718"/>
                    <a:pt x="1069" y="1749"/>
                  </a:cubicBezTo>
                  <a:cubicBezTo>
                    <a:pt x="1069" y="780"/>
                    <a:pt x="769" y="1"/>
                    <a:pt x="501"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theme/theme1.xml><?xml version="1.0" encoding="utf-8"?>
<a:theme xmlns:a="http://schemas.openxmlformats.org/drawingml/2006/main" name="Technology Infographic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mputer Workshop for Beginners by Slidesgo">
  <a:themeElements>
    <a:clrScheme name="Simple Light">
      <a:dk1>
        <a:srgbClr val="112E54"/>
      </a:dk1>
      <a:lt1>
        <a:srgbClr val="AEE2F4"/>
      </a:lt1>
      <a:dk2>
        <a:srgbClr val="FFE188"/>
      </a:dk2>
      <a:lt2>
        <a:srgbClr val="FF93A9"/>
      </a:lt2>
      <a:accent1>
        <a:srgbClr val="FF6180"/>
      </a:accent1>
      <a:accent2>
        <a:srgbClr val="F5FBFF"/>
      </a:accent2>
      <a:accent3>
        <a:srgbClr val="00C7E6"/>
      </a:accent3>
      <a:accent4>
        <a:srgbClr val="356B90"/>
      </a:accent4>
      <a:accent5>
        <a:srgbClr val="866AAC"/>
      </a:accent5>
      <a:accent6>
        <a:srgbClr val="3E285A"/>
      </a:accent6>
      <a:hlink>
        <a:srgbClr val="112E5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Humanoid Robot Pitch Deck by Slidesgo">
  <a:themeElements>
    <a:clrScheme name="Simple Light">
      <a:dk1>
        <a:srgbClr val="000000"/>
      </a:dk1>
      <a:lt1>
        <a:srgbClr val="FFFFFF"/>
      </a:lt1>
      <a:dk2>
        <a:srgbClr val="09152A"/>
      </a:dk2>
      <a:lt2>
        <a:srgbClr val="CCCCCC"/>
      </a:lt2>
      <a:accent1>
        <a:srgbClr val="767676"/>
      </a:accent1>
      <a:accent2>
        <a:srgbClr val="9CFFFF"/>
      </a:accent2>
      <a:accent3>
        <a:srgbClr val="EA5E64"/>
      </a:accent3>
      <a:accent4>
        <a:srgbClr val="FFE366"/>
      </a:accent4>
      <a:accent5>
        <a:srgbClr val="FF9966"/>
      </a:accent5>
      <a:accent6>
        <a:srgbClr val="3C78D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TotalTime>
  <Words>418</Words>
  <Application>Microsoft Office PowerPoint</Application>
  <PresentationFormat>Peragaan Layar (16:9)</PresentationFormat>
  <Paragraphs>42</Paragraphs>
  <Slides>11</Slides>
  <Notes>8</Notes>
  <HiddenSlides>0</HiddenSlides>
  <MMClips>0</MMClips>
  <ScaleCrop>false</ScaleCrop>
  <HeadingPairs>
    <vt:vector size="6" baseType="variant">
      <vt:variant>
        <vt:lpstr>Font Dipakai</vt:lpstr>
      </vt:variant>
      <vt:variant>
        <vt:i4>19</vt:i4>
      </vt:variant>
      <vt:variant>
        <vt:lpstr>Tema</vt:lpstr>
      </vt:variant>
      <vt:variant>
        <vt:i4>4</vt:i4>
      </vt:variant>
      <vt:variant>
        <vt:lpstr>Judul Slide</vt:lpstr>
      </vt:variant>
      <vt:variant>
        <vt:i4>11</vt:i4>
      </vt:variant>
    </vt:vector>
  </HeadingPairs>
  <TitlesOfParts>
    <vt:vector size="34" baseType="lpstr">
      <vt:lpstr>Fira Sans</vt:lpstr>
      <vt:lpstr>Inter</vt:lpstr>
      <vt:lpstr>Poppins</vt:lpstr>
      <vt:lpstr>Roboto Condensed Light</vt:lpstr>
      <vt:lpstr>Poppins Bold</vt:lpstr>
      <vt:lpstr>Nunito Light</vt:lpstr>
      <vt:lpstr>Bebas Neue</vt:lpstr>
      <vt:lpstr>Open Sans</vt:lpstr>
      <vt:lpstr>Arial</vt:lpstr>
      <vt:lpstr>Google Sans</vt:lpstr>
      <vt:lpstr>Montserrat</vt:lpstr>
      <vt:lpstr>Sitka Text Semibold</vt:lpstr>
      <vt:lpstr>DM Sans</vt:lpstr>
      <vt:lpstr>Manrope</vt:lpstr>
      <vt:lpstr>Fira Sans Extra Condensed SemiBold</vt:lpstr>
      <vt:lpstr>Fira Sans Medium</vt:lpstr>
      <vt:lpstr>PT Sans</vt:lpstr>
      <vt:lpstr>Assistant</vt:lpstr>
      <vt:lpstr>Calibri</vt:lpstr>
      <vt:lpstr>Technology Infographics by Slidesgo</vt:lpstr>
      <vt:lpstr>Computer Workshop for Beginners by Slidesgo</vt:lpstr>
      <vt:lpstr>Humanoid Robot Pitch Deck by Slidesgo</vt:lpstr>
      <vt:lpstr>Office Theme</vt:lpstr>
      <vt:lpstr>Presentasi PowerPoint</vt:lpstr>
      <vt:lpstr>Presentasi PowerPoint</vt:lpstr>
      <vt:lpstr>whitebox</vt:lpstr>
      <vt:lpstr>Unit testing adalah sebuah langkah pengujian terhadap perangkat lunak atau komponen dari sebuah perangkat lunak. Biasanya, unit testing dilakukan disaat masa development atau pengembangan dari sebuah aplikasi yang dilakukan oleh developer. Pengujian unit testing ini meliputi dari function, method, procedure, module, serta object.</vt:lpstr>
      <vt:lpstr> 3 Kategori Teknik Unit</vt:lpstr>
      <vt:lpstr>Contoh Implementasi dalam Python (Unit Test) </vt:lpstr>
      <vt:lpstr>Contoh Implementasi dalam Python (Whitebox) </vt:lpstr>
      <vt:lpstr>  PENGERTIAN CI/CD</vt:lpstr>
      <vt:lpstr>Presentasi PowerPoint</vt:lpstr>
      <vt:lpstr>Presentasi PowerPoint</vt:lpstr>
      <vt:lpstr>Presentasi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Presentasi PowerPoint</dc:title>
  <dc:creator>E-PENDI</dc:creator>
  <cp:lastModifiedBy>ACER ASPIRE 5</cp:lastModifiedBy>
  <cp:revision>12</cp:revision>
  <dcterms:modified xsi:type="dcterms:W3CDTF">2023-11-03T22:04:45Z</dcterms:modified>
</cp:coreProperties>
</file>